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56" r:id="rId3"/>
    <p:sldId id="257"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663" autoAdjust="0"/>
  </p:normalViewPr>
  <p:slideViewPr>
    <p:cSldViewPr>
      <p:cViewPr varScale="1">
        <p:scale>
          <a:sx n="62" d="100"/>
          <a:sy n="62" d="100"/>
        </p:scale>
        <p:origin x="-1596" y="-84"/>
      </p:cViewPr>
      <p:guideLst>
        <p:guide orient="horz" pos="2160"/>
        <p:guide pos="2880"/>
      </p:guideLst>
    </p:cSldViewPr>
  </p:slideViewPr>
  <p:notesTextViewPr>
    <p:cViewPr>
      <p:scale>
        <a:sx n="150" d="100"/>
        <a:sy n="15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2619FD-1864-43D9-926C-FC115FFC461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B7954C6E-5A47-47B7-955D-6243A062FAFC}">
      <dgm:prSet/>
      <dgm:spPr/>
      <dgm:t>
        <a:bodyPr/>
        <a:lstStyle/>
        <a:p>
          <a:pPr algn="l" rtl="0"/>
          <a:r>
            <a:rPr lang="en-US" dirty="0" smtClean="0"/>
            <a:t>Machine generated </a:t>
          </a:r>
          <a:endParaRPr lang="en-US" dirty="0"/>
        </a:p>
      </dgm:t>
    </dgm:pt>
    <dgm:pt modelId="{9E85AA8B-5D21-4472-8836-3A91E50C3BC0}" type="parTrans" cxnId="{8B9E89D6-60BA-4643-A2AF-FE590BC261CA}">
      <dgm:prSet/>
      <dgm:spPr/>
      <dgm:t>
        <a:bodyPr/>
        <a:lstStyle/>
        <a:p>
          <a:endParaRPr lang="en-IN"/>
        </a:p>
      </dgm:t>
    </dgm:pt>
    <dgm:pt modelId="{32365E9A-81AE-4874-A9C2-5C6E3382750F}" type="sibTrans" cxnId="{8B9E89D6-60BA-4643-A2AF-FE590BC261CA}">
      <dgm:prSet/>
      <dgm:spPr/>
      <dgm:t>
        <a:bodyPr/>
        <a:lstStyle/>
        <a:p>
          <a:endParaRPr lang="en-IN"/>
        </a:p>
      </dgm:t>
    </dgm:pt>
    <dgm:pt modelId="{2D8A3957-5C4A-45A9-BECE-CA052D89EB48}">
      <dgm:prSet/>
      <dgm:spPr/>
      <dgm:t>
        <a:bodyPr/>
        <a:lstStyle/>
        <a:p>
          <a:pPr algn="l" rtl="0"/>
          <a:r>
            <a:rPr lang="en-US" dirty="0" smtClean="0"/>
            <a:t>Server logs</a:t>
          </a:r>
          <a:endParaRPr lang="en-IN" dirty="0"/>
        </a:p>
      </dgm:t>
    </dgm:pt>
    <dgm:pt modelId="{20666634-9FFF-4285-A230-3DA037EC2C3F}" type="parTrans" cxnId="{754C0FC0-6074-43CF-BD08-6915D532AE6E}">
      <dgm:prSet/>
      <dgm:spPr/>
      <dgm:t>
        <a:bodyPr/>
        <a:lstStyle/>
        <a:p>
          <a:endParaRPr lang="en-IN"/>
        </a:p>
      </dgm:t>
    </dgm:pt>
    <dgm:pt modelId="{4D8168FD-DF8D-4F8C-AEB6-D9D83345C4AB}" type="sibTrans" cxnId="{754C0FC0-6074-43CF-BD08-6915D532AE6E}">
      <dgm:prSet/>
      <dgm:spPr/>
      <dgm:t>
        <a:bodyPr/>
        <a:lstStyle/>
        <a:p>
          <a:endParaRPr lang="en-IN"/>
        </a:p>
      </dgm:t>
    </dgm:pt>
    <dgm:pt modelId="{672BCF69-0AC0-4522-AF13-1677F5296F71}">
      <dgm:prSet/>
      <dgm:spPr/>
      <dgm:t>
        <a:bodyPr/>
        <a:lstStyle/>
        <a:p>
          <a:pPr algn="l" rtl="0"/>
          <a:r>
            <a:rPr lang="en-US" dirty="0" smtClean="0"/>
            <a:t>RFID</a:t>
          </a:r>
          <a:endParaRPr lang="en-IN" dirty="0"/>
        </a:p>
      </dgm:t>
    </dgm:pt>
    <dgm:pt modelId="{958C69A7-24C6-40DA-A577-A7B9028471A4}" type="parTrans" cxnId="{698EC281-4A1D-42D3-8AAF-A5B0A9BD3EE7}">
      <dgm:prSet/>
      <dgm:spPr/>
      <dgm:t>
        <a:bodyPr/>
        <a:lstStyle/>
        <a:p>
          <a:endParaRPr lang="en-IN"/>
        </a:p>
      </dgm:t>
    </dgm:pt>
    <dgm:pt modelId="{C82BA067-CFF4-4E48-B02E-D48A07231E45}" type="sibTrans" cxnId="{698EC281-4A1D-42D3-8AAF-A5B0A9BD3EE7}">
      <dgm:prSet/>
      <dgm:spPr/>
      <dgm:t>
        <a:bodyPr/>
        <a:lstStyle/>
        <a:p>
          <a:endParaRPr lang="en-IN"/>
        </a:p>
      </dgm:t>
    </dgm:pt>
    <dgm:pt modelId="{322EE39D-3F0A-4859-A34D-33B971A9626C}">
      <dgm:prSet/>
      <dgm:spPr/>
      <dgm:t>
        <a:bodyPr/>
        <a:lstStyle/>
        <a:p>
          <a:pPr algn="l" rtl="0"/>
          <a:r>
            <a:rPr lang="en-US" dirty="0" smtClean="0"/>
            <a:t>Sensors</a:t>
          </a:r>
          <a:endParaRPr lang="en-IN" dirty="0"/>
        </a:p>
      </dgm:t>
    </dgm:pt>
    <dgm:pt modelId="{A2910FF4-1C99-4E75-A468-FE989F2FA454}" type="parTrans" cxnId="{35AC0F54-89E4-4E52-8861-4560632F0208}">
      <dgm:prSet/>
      <dgm:spPr/>
      <dgm:t>
        <a:bodyPr/>
        <a:lstStyle/>
        <a:p>
          <a:endParaRPr lang="en-IN"/>
        </a:p>
      </dgm:t>
    </dgm:pt>
    <dgm:pt modelId="{9E0F56E7-D33B-43CB-8675-90B0D4CF724F}" type="sibTrans" cxnId="{35AC0F54-89E4-4E52-8861-4560632F0208}">
      <dgm:prSet/>
      <dgm:spPr/>
      <dgm:t>
        <a:bodyPr/>
        <a:lstStyle/>
        <a:p>
          <a:endParaRPr lang="en-IN"/>
        </a:p>
      </dgm:t>
    </dgm:pt>
    <dgm:pt modelId="{5CEABAC0-A1B9-4971-97F6-2F766F5B2DD3}">
      <dgm:prSet/>
      <dgm:spPr/>
      <dgm:t>
        <a:bodyPr/>
        <a:lstStyle/>
        <a:p>
          <a:pPr algn="l" rtl="0"/>
          <a:r>
            <a:rPr lang="en-US" dirty="0" smtClean="0"/>
            <a:t>Scanner</a:t>
          </a:r>
          <a:endParaRPr lang="en-IN" dirty="0"/>
        </a:p>
      </dgm:t>
    </dgm:pt>
    <dgm:pt modelId="{C71E5EBC-3DD4-4EBF-970D-0284CB2A539D}" type="parTrans" cxnId="{F6C3B861-1683-4770-9BAE-0ECFDEE4D3F4}">
      <dgm:prSet/>
      <dgm:spPr/>
      <dgm:t>
        <a:bodyPr/>
        <a:lstStyle/>
        <a:p>
          <a:endParaRPr lang="en-IN"/>
        </a:p>
      </dgm:t>
    </dgm:pt>
    <dgm:pt modelId="{141C513A-224E-481E-B6D4-5E2AC9A1E868}" type="sibTrans" cxnId="{F6C3B861-1683-4770-9BAE-0ECFDEE4D3F4}">
      <dgm:prSet/>
      <dgm:spPr/>
      <dgm:t>
        <a:bodyPr/>
        <a:lstStyle/>
        <a:p>
          <a:endParaRPr lang="en-IN"/>
        </a:p>
      </dgm:t>
    </dgm:pt>
    <dgm:pt modelId="{000632C0-6C6B-4B92-8D9E-282CB9E8B8F2}">
      <dgm:prSet/>
      <dgm:spPr/>
      <dgm:t>
        <a:bodyPr/>
        <a:lstStyle/>
        <a:p>
          <a:pPr algn="l" rtl="0"/>
          <a:r>
            <a:rPr lang="en-US" dirty="0" smtClean="0"/>
            <a:t>Crawlers</a:t>
          </a:r>
          <a:endParaRPr lang="en-IN" dirty="0"/>
        </a:p>
      </dgm:t>
    </dgm:pt>
    <dgm:pt modelId="{AE8FA93D-E164-4656-AC36-6B46DF1ACE0D}" type="parTrans" cxnId="{44EC6FDC-CB55-4BBB-8F31-CE1CE902F36B}">
      <dgm:prSet/>
      <dgm:spPr/>
      <dgm:t>
        <a:bodyPr/>
        <a:lstStyle/>
        <a:p>
          <a:endParaRPr lang="en-IN"/>
        </a:p>
      </dgm:t>
    </dgm:pt>
    <dgm:pt modelId="{BFD08D71-51C3-4264-A538-5F135C6C2716}" type="sibTrans" cxnId="{44EC6FDC-CB55-4BBB-8F31-CE1CE902F36B}">
      <dgm:prSet/>
      <dgm:spPr/>
      <dgm:t>
        <a:bodyPr/>
        <a:lstStyle/>
        <a:p>
          <a:endParaRPr lang="en-IN"/>
        </a:p>
      </dgm:t>
    </dgm:pt>
    <dgm:pt modelId="{8F1B41C3-12B9-45A5-8898-FEE393570D52}">
      <dgm:prSet/>
      <dgm:spPr/>
      <dgm:t>
        <a:bodyPr/>
        <a:lstStyle/>
        <a:p>
          <a:pPr algn="l" rtl="0"/>
          <a:r>
            <a:rPr lang="en-US" dirty="0" smtClean="0"/>
            <a:t>Mail logs</a:t>
          </a:r>
          <a:endParaRPr lang="en-IN" dirty="0"/>
        </a:p>
      </dgm:t>
    </dgm:pt>
    <dgm:pt modelId="{2CD0B0E9-D5EF-47E6-BF86-68E3376BC43B}" type="parTrans" cxnId="{DD8C3A56-A506-4DA6-BCDE-E8FE99EE7801}">
      <dgm:prSet/>
      <dgm:spPr/>
      <dgm:t>
        <a:bodyPr/>
        <a:lstStyle/>
        <a:p>
          <a:endParaRPr lang="en-IN"/>
        </a:p>
      </dgm:t>
    </dgm:pt>
    <dgm:pt modelId="{B72560B1-6373-46E3-BB97-9C7D8509E520}" type="sibTrans" cxnId="{DD8C3A56-A506-4DA6-BCDE-E8FE99EE7801}">
      <dgm:prSet/>
      <dgm:spPr/>
      <dgm:t>
        <a:bodyPr/>
        <a:lstStyle/>
        <a:p>
          <a:endParaRPr lang="en-IN"/>
        </a:p>
      </dgm:t>
    </dgm:pt>
    <dgm:pt modelId="{E68F7B4A-1CE3-42E2-91C3-3364DAE31AA5}">
      <dgm:prSet/>
      <dgm:spPr/>
      <dgm:t>
        <a:bodyPr/>
        <a:lstStyle/>
        <a:p>
          <a:pPr algn="l" rtl="0"/>
          <a:r>
            <a:rPr lang="en-US" dirty="0" smtClean="0"/>
            <a:t>Many more...</a:t>
          </a:r>
          <a:endParaRPr lang="en-IN" dirty="0"/>
        </a:p>
      </dgm:t>
    </dgm:pt>
    <dgm:pt modelId="{759210D6-D57A-47BF-AD03-18C019701501}" type="parTrans" cxnId="{8EE1D0D1-299A-42F0-9F97-179BC4A39FBB}">
      <dgm:prSet/>
      <dgm:spPr/>
      <dgm:t>
        <a:bodyPr/>
        <a:lstStyle/>
        <a:p>
          <a:endParaRPr lang="en-IN"/>
        </a:p>
      </dgm:t>
    </dgm:pt>
    <dgm:pt modelId="{635B51EE-F766-4CA8-9BDC-839532881C26}" type="sibTrans" cxnId="{8EE1D0D1-299A-42F0-9F97-179BC4A39FBB}">
      <dgm:prSet/>
      <dgm:spPr/>
      <dgm:t>
        <a:bodyPr/>
        <a:lstStyle/>
        <a:p>
          <a:endParaRPr lang="en-IN"/>
        </a:p>
      </dgm:t>
    </dgm:pt>
    <dgm:pt modelId="{D53230CE-6829-4FAF-91DF-7065EF2303FE}">
      <dgm:prSet/>
      <dgm:spPr/>
      <dgm:t>
        <a:bodyPr/>
        <a:lstStyle/>
        <a:p>
          <a:pPr algn="l" rtl="0"/>
          <a:r>
            <a:rPr lang="en-US" dirty="0" smtClean="0"/>
            <a:t>User generated</a:t>
          </a:r>
          <a:endParaRPr lang="en-IN" dirty="0"/>
        </a:p>
      </dgm:t>
    </dgm:pt>
    <dgm:pt modelId="{D927E73A-4503-4076-ADAE-9373C136DC47}" type="parTrans" cxnId="{A3C5DC26-2F2D-4498-8AD6-2B23AECC4E97}">
      <dgm:prSet/>
      <dgm:spPr/>
      <dgm:t>
        <a:bodyPr/>
        <a:lstStyle/>
        <a:p>
          <a:endParaRPr lang="en-IN"/>
        </a:p>
      </dgm:t>
    </dgm:pt>
    <dgm:pt modelId="{A347D29A-67E2-4307-85BB-E4AB414735E2}" type="sibTrans" cxnId="{A3C5DC26-2F2D-4498-8AD6-2B23AECC4E97}">
      <dgm:prSet/>
      <dgm:spPr/>
      <dgm:t>
        <a:bodyPr/>
        <a:lstStyle/>
        <a:p>
          <a:endParaRPr lang="en-IN"/>
        </a:p>
      </dgm:t>
    </dgm:pt>
    <dgm:pt modelId="{0EC34D35-49FB-4A56-B779-78AB7BE07355}">
      <dgm:prSet/>
      <dgm:spPr/>
      <dgm:t>
        <a:bodyPr/>
        <a:lstStyle/>
        <a:p>
          <a:pPr algn="l" rtl="0"/>
          <a:r>
            <a:rPr lang="en-US" dirty="0" smtClean="0"/>
            <a:t>Social networking</a:t>
          </a:r>
          <a:endParaRPr lang="en-IN" dirty="0"/>
        </a:p>
      </dgm:t>
    </dgm:pt>
    <dgm:pt modelId="{7252F0EE-EDDE-4E9E-8EE3-39794F39814A}" type="parTrans" cxnId="{E5CB8981-0018-4077-955A-3C67C6891A7C}">
      <dgm:prSet/>
      <dgm:spPr/>
      <dgm:t>
        <a:bodyPr/>
        <a:lstStyle/>
        <a:p>
          <a:endParaRPr lang="en-IN"/>
        </a:p>
      </dgm:t>
    </dgm:pt>
    <dgm:pt modelId="{BEEB7BB8-F4FE-4034-9308-22BA0A3C1BCF}" type="sibTrans" cxnId="{E5CB8981-0018-4077-955A-3C67C6891A7C}">
      <dgm:prSet/>
      <dgm:spPr/>
      <dgm:t>
        <a:bodyPr/>
        <a:lstStyle/>
        <a:p>
          <a:endParaRPr lang="en-IN"/>
        </a:p>
      </dgm:t>
    </dgm:pt>
    <dgm:pt modelId="{65E5F98F-D322-4258-A225-010E6030D2F1}">
      <dgm:prSet/>
      <dgm:spPr/>
      <dgm:t>
        <a:bodyPr/>
        <a:lstStyle/>
        <a:p>
          <a:pPr algn="l" rtl="0"/>
          <a:r>
            <a:rPr lang="en-US" dirty="0" smtClean="0"/>
            <a:t>Media</a:t>
          </a:r>
          <a:endParaRPr lang="en-US" dirty="0"/>
        </a:p>
      </dgm:t>
    </dgm:pt>
    <dgm:pt modelId="{24A345CA-3D82-4D19-B0F1-0BF2822AF1FB}" type="parTrans" cxnId="{16375B92-7AD1-4546-8AFD-E122797E86F8}">
      <dgm:prSet/>
      <dgm:spPr/>
      <dgm:t>
        <a:bodyPr/>
        <a:lstStyle/>
        <a:p>
          <a:endParaRPr lang="en-IN"/>
        </a:p>
      </dgm:t>
    </dgm:pt>
    <dgm:pt modelId="{F6AD7AA5-1A1B-412A-BC81-8B59DF907189}" type="sibTrans" cxnId="{16375B92-7AD1-4546-8AFD-E122797E86F8}">
      <dgm:prSet/>
      <dgm:spPr/>
      <dgm:t>
        <a:bodyPr/>
        <a:lstStyle/>
        <a:p>
          <a:endParaRPr lang="en-IN"/>
        </a:p>
      </dgm:t>
    </dgm:pt>
    <dgm:pt modelId="{F52FF547-C7DD-4F6C-BC73-D3E164D067CC}">
      <dgm:prSet/>
      <dgm:spPr/>
      <dgm:t>
        <a:bodyPr/>
        <a:lstStyle/>
        <a:p>
          <a:pPr algn="l" rtl="0"/>
          <a:r>
            <a:rPr lang="en-US" dirty="0" smtClean="0"/>
            <a:t>Searches</a:t>
          </a:r>
          <a:endParaRPr lang="en-IN" dirty="0"/>
        </a:p>
      </dgm:t>
    </dgm:pt>
    <dgm:pt modelId="{D4A6A3B3-9144-4EF5-8E42-F24D8D4278B7}" type="parTrans" cxnId="{ED9DC9A6-ED36-4845-A3F3-53B08D9DE156}">
      <dgm:prSet/>
      <dgm:spPr/>
      <dgm:t>
        <a:bodyPr/>
        <a:lstStyle/>
        <a:p>
          <a:endParaRPr lang="en-IN"/>
        </a:p>
      </dgm:t>
    </dgm:pt>
    <dgm:pt modelId="{73214284-0218-49D2-9E31-07FB55ED56FE}" type="sibTrans" cxnId="{ED9DC9A6-ED36-4845-A3F3-53B08D9DE156}">
      <dgm:prSet/>
      <dgm:spPr/>
      <dgm:t>
        <a:bodyPr/>
        <a:lstStyle/>
        <a:p>
          <a:endParaRPr lang="en-IN"/>
        </a:p>
      </dgm:t>
    </dgm:pt>
    <dgm:pt modelId="{E34FD3FE-3FB7-4865-910A-7362083EE2A9}">
      <dgm:prSet/>
      <dgm:spPr/>
      <dgm:t>
        <a:bodyPr/>
        <a:lstStyle/>
        <a:p>
          <a:pPr algn="l" rtl="0"/>
          <a:r>
            <a:rPr lang="en-US" dirty="0" smtClean="0"/>
            <a:t>E-mails</a:t>
          </a:r>
          <a:endParaRPr lang="en-IN" dirty="0"/>
        </a:p>
      </dgm:t>
    </dgm:pt>
    <dgm:pt modelId="{212469FC-4F25-4DE6-AFB2-8EB2A5B16D9B}" type="parTrans" cxnId="{75D6C149-ED69-4B4A-AF3F-797B5539F44E}">
      <dgm:prSet/>
      <dgm:spPr/>
      <dgm:t>
        <a:bodyPr/>
        <a:lstStyle/>
        <a:p>
          <a:endParaRPr lang="en-IN"/>
        </a:p>
      </dgm:t>
    </dgm:pt>
    <dgm:pt modelId="{BB4F1040-C8B0-4858-B5B5-AA83E58949C4}" type="sibTrans" cxnId="{75D6C149-ED69-4B4A-AF3F-797B5539F44E}">
      <dgm:prSet/>
      <dgm:spPr/>
      <dgm:t>
        <a:bodyPr/>
        <a:lstStyle/>
        <a:p>
          <a:endParaRPr lang="en-IN"/>
        </a:p>
      </dgm:t>
    </dgm:pt>
    <dgm:pt modelId="{66E47846-054C-4E00-99B1-1E320897D544}">
      <dgm:prSet/>
      <dgm:spPr/>
      <dgm:t>
        <a:bodyPr/>
        <a:lstStyle/>
        <a:p>
          <a:pPr algn="l" rtl="0"/>
          <a:r>
            <a:rPr lang="en-US" dirty="0" smtClean="0"/>
            <a:t>Many more...</a:t>
          </a:r>
          <a:endParaRPr lang="en-IN" dirty="0"/>
        </a:p>
      </dgm:t>
    </dgm:pt>
    <dgm:pt modelId="{2E7C7C02-6538-4478-8367-5FDEC2F47225}" type="parTrans" cxnId="{AB81E41E-820E-4A87-8622-9EFEC8BB406E}">
      <dgm:prSet/>
      <dgm:spPr/>
      <dgm:t>
        <a:bodyPr/>
        <a:lstStyle/>
        <a:p>
          <a:endParaRPr lang="en-IN"/>
        </a:p>
      </dgm:t>
    </dgm:pt>
    <dgm:pt modelId="{BCFDF000-C583-44D7-8524-91576AF7EFE1}" type="sibTrans" cxnId="{AB81E41E-820E-4A87-8622-9EFEC8BB406E}">
      <dgm:prSet/>
      <dgm:spPr/>
      <dgm:t>
        <a:bodyPr/>
        <a:lstStyle/>
        <a:p>
          <a:endParaRPr lang="en-IN"/>
        </a:p>
      </dgm:t>
    </dgm:pt>
    <dgm:pt modelId="{58E1A937-BECB-4B2D-92F3-B5C0F0842AAC}">
      <dgm:prSet/>
      <dgm:spPr/>
      <dgm:t>
        <a:bodyPr/>
        <a:lstStyle/>
        <a:p>
          <a:pPr algn="l" rtl="0"/>
          <a:r>
            <a:rPr lang="en-US" dirty="0" smtClean="0"/>
            <a:t>Transactions</a:t>
          </a:r>
          <a:endParaRPr lang="en-IN" dirty="0"/>
        </a:p>
      </dgm:t>
    </dgm:pt>
    <dgm:pt modelId="{5E51C5ED-0D41-4E53-BFDF-41822772B610}" type="sibTrans" cxnId="{73AF62CC-19E8-4212-9587-C41825574F71}">
      <dgm:prSet/>
      <dgm:spPr/>
      <dgm:t>
        <a:bodyPr/>
        <a:lstStyle/>
        <a:p>
          <a:endParaRPr lang="en-IN"/>
        </a:p>
      </dgm:t>
    </dgm:pt>
    <dgm:pt modelId="{E463837D-287F-4433-941C-E3125FD56EB7}" type="parTrans" cxnId="{73AF62CC-19E8-4212-9587-C41825574F71}">
      <dgm:prSet/>
      <dgm:spPr/>
      <dgm:t>
        <a:bodyPr/>
        <a:lstStyle/>
        <a:p>
          <a:endParaRPr lang="en-IN"/>
        </a:p>
      </dgm:t>
    </dgm:pt>
    <dgm:pt modelId="{89322361-E36A-42A4-9195-4544BEBD2602}" type="pres">
      <dgm:prSet presAssocID="{442619FD-1864-43D9-926C-FC115FFC461D}" presName="Name0" presStyleCnt="0">
        <dgm:presLayoutVars>
          <dgm:dir/>
          <dgm:animLvl val="lvl"/>
          <dgm:resizeHandles val="exact"/>
        </dgm:presLayoutVars>
      </dgm:prSet>
      <dgm:spPr/>
    </dgm:pt>
    <dgm:pt modelId="{3738A941-3EF7-400D-A928-2970D78BCD2D}" type="pres">
      <dgm:prSet presAssocID="{B7954C6E-5A47-47B7-955D-6243A062FAFC}" presName="linNode" presStyleCnt="0"/>
      <dgm:spPr/>
    </dgm:pt>
    <dgm:pt modelId="{069634EF-AEB6-438E-924E-495F7C5F321F}" type="pres">
      <dgm:prSet presAssocID="{B7954C6E-5A47-47B7-955D-6243A062FAFC}" presName="parentText" presStyleLbl="node1" presStyleIdx="0" presStyleCnt="15" custLinFactNeighborX="-88889" custLinFactNeighborY="14533">
        <dgm:presLayoutVars>
          <dgm:chMax val="1"/>
          <dgm:bulletEnabled val="1"/>
        </dgm:presLayoutVars>
      </dgm:prSet>
      <dgm:spPr/>
    </dgm:pt>
    <dgm:pt modelId="{6CB5D40D-865D-4D98-A0B5-38720C9AB175}" type="pres">
      <dgm:prSet presAssocID="{32365E9A-81AE-4874-A9C2-5C6E3382750F}" presName="sp" presStyleCnt="0"/>
      <dgm:spPr/>
    </dgm:pt>
    <dgm:pt modelId="{3FC345FB-4C8C-4EAF-9B1C-506FFC547D28}" type="pres">
      <dgm:prSet presAssocID="{2D8A3957-5C4A-45A9-BECE-CA052D89EB48}" presName="linNode" presStyleCnt="0"/>
      <dgm:spPr/>
    </dgm:pt>
    <dgm:pt modelId="{41C27E22-70B0-438D-BC4B-07136B0EDA0B}" type="pres">
      <dgm:prSet presAssocID="{2D8A3957-5C4A-45A9-BECE-CA052D89EB48}" presName="parentText" presStyleLbl="node1" presStyleIdx="1" presStyleCnt="15" custLinFactNeighborX="-54875" custLinFactNeighborY="5262">
        <dgm:presLayoutVars>
          <dgm:chMax val="1"/>
          <dgm:bulletEnabled val="1"/>
        </dgm:presLayoutVars>
      </dgm:prSet>
      <dgm:spPr/>
    </dgm:pt>
    <dgm:pt modelId="{B39599FE-B53B-4318-A05B-635093788E1B}" type="pres">
      <dgm:prSet presAssocID="{4D8168FD-DF8D-4F8C-AEB6-D9D83345C4AB}" presName="sp" presStyleCnt="0"/>
      <dgm:spPr/>
    </dgm:pt>
    <dgm:pt modelId="{4C10E13F-C404-4CEE-959A-5094CFC39726}" type="pres">
      <dgm:prSet presAssocID="{672BCF69-0AC0-4522-AF13-1677F5296F71}" presName="linNode" presStyleCnt="0"/>
      <dgm:spPr/>
    </dgm:pt>
    <dgm:pt modelId="{438A3648-FE91-4F58-9B29-A05EBB7E5929}" type="pres">
      <dgm:prSet presAssocID="{672BCF69-0AC0-4522-AF13-1677F5296F71}" presName="parentText" presStyleLbl="node1" presStyleIdx="2" presStyleCnt="15" custLinFactNeighborX="-54875" custLinFactNeighborY="-4009">
        <dgm:presLayoutVars>
          <dgm:chMax val="1"/>
          <dgm:bulletEnabled val="1"/>
        </dgm:presLayoutVars>
      </dgm:prSet>
      <dgm:spPr/>
    </dgm:pt>
    <dgm:pt modelId="{4581E3A1-1491-4D8D-83F5-D7CA2B1F8899}" type="pres">
      <dgm:prSet presAssocID="{C82BA067-CFF4-4E48-B02E-D48A07231E45}" presName="sp" presStyleCnt="0"/>
      <dgm:spPr/>
    </dgm:pt>
    <dgm:pt modelId="{F81FCB77-B9A7-4EFF-8033-E490C022A892}" type="pres">
      <dgm:prSet presAssocID="{322EE39D-3F0A-4859-A34D-33B971A9626C}" presName="linNode" presStyleCnt="0"/>
      <dgm:spPr/>
    </dgm:pt>
    <dgm:pt modelId="{188DF40F-6F47-4F43-AD98-05291C62FC87}" type="pres">
      <dgm:prSet presAssocID="{322EE39D-3F0A-4859-A34D-33B971A9626C}" presName="parentText" presStyleLbl="node1" presStyleIdx="3" presStyleCnt="15" custLinFactNeighborX="-54875" custLinFactNeighborY="10652">
        <dgm:presLayoutVars>
          <dgm:chMax val="1"/>
          <dgm:bulletEnabled val="1"/>
        </dgm:presLayoutVars>
      </dgm:prSet>
      <dgm:spPr/>
    </dgm:pt>
    <dgm:pt modelId="{03153780-16DC-48CD-9B9F-BF29346C1F53}" type="pres">
      <dgm:prSet presAssocID="{9E0F56E7-D33B-43CB-8675-90B0D4CF724F}" presName="sp" presStyleCnt="0"/>
      <dgm:spPr/>
    </dgm:pt>
    <dgm:pt modelId="{8D784EEF-069B-48D4-BBD2-FF261F35E1AA}" type="pres">
      <dgm:prSet presAssocID="{5CEABAC0-A1B9-4971-97F6-2F766F5B2DD3}" presName="linNode" presStyleCnt="0"/>
      <dgm:spPr/>
    </dgm:pt>
    <dgm:pt modelId="{FE3F570F-177C-437F-9645-1F9C9F48DDB8}" type="pres">
      <dgm:prSet presAssocID="{5CEABAC0-A1B9-4971-97F6-2F766F5B2DD3}" presName="parentText" presStyleLbl="node1" presStyleIdx="4" presStyleCnt="15" custScaleY="126152" custLinFactNeighborX="-54875" custLinFactNeighborY="25313">
        <dgm:presLayoutVars>
          <dgm:chMax val="1"/>
          <dgm:bulletEnabled val="1"/>
        </dgm:presLayoutVars>
      </dgm:prSet>
      <dgm:spPr/>
      <dgm:t>
        <a:bodyPr/>
        <a:lstStyle/>
        <a:p>
          <a:endParaRPr lang="en-IN"/>
        </a:p>
      </dgm:t>
    </dgm:pt>
    <dgm:pt modelId="{B4A1B137-DCAD-42CA-A5C3-DD9904DADD36}" type="pres">
      <dgm:prSet presAssocID="{141C513A-224E-481E-B6D4-5E2AC9A1E868}" presName="sp" presStyleCnt="0"/>
      <dgm:spPr/>
    </dgm:pt>
    <dgm:pt modelId="{C056E6B9-F41C-47F5-8ECC-77E18EADB6A8}" type="pres">
      <dgm:prSet presAssocID="{000632C0-6C6B-4B92-8D9E-282CB9E8B8F2}" presName="linNode" presStyleCnt="0"/>
      <dgm:spPr/>
    </dgm:pt>
    <dgm:pt modelId="{82931B18-7831-4AE5-B630-6FF2C1EE1278}" type="pres">
      <dgm:prSet presAssocID="{000632C0-6C6B-4B92-8D9E-282CB9E8B8F2}" presName="parentText" presStyleLbl="node1" presStyleIdx="5" presStyleCnt="15" custLinFactNeighborX="-54875" custLinFactNeighborY="16042">
        <dgm:presLayoutVars>
          <dgm:chMax val="1"/>
          <dgm:bulletEnabled val="1"/>
        </dgm:presLayoutVars>
      </dgm:prSet>
      <dgm:spPr/>
      <dgm:t>
        <a:bodyPr/>
        <a:lstStyle/>
        <a:p>
          <a:endParaRPr lang="en-IN"/>
        </a:p>
      </dgm:t>
    </dgm:pt>
    <dgm:pt modelId="{9E90D149-4DBC-4A48-A90C-CC5EFD8EF5DF}" type="pres">
      <dgm:prSet presAssocID="{BFD08D71-51C3-4264-A538-5F135C6C2716}" presName="sp" presStyleCnt="0"/>
      <dgm:spPr/>
    </dgm:pt>
    <dgm:pt modelId="{472EBD02-2385-463A-A38C-7CB34F7BADF5}" type="pres">
      <dgm:prSet presAssocID="{8F1B41C3-12B9-45A5-8898-FEE393570D52}" presName="linNode" presStyleCnt="0"/>
      <dgm:spPr/>
    </dgm:pt>
    <dgm:pt modelId="{60158569-28F8-4BF5-B59C-07933BC43923}" type="pres">
      <dgm:prSet presAssocID="{8F1B41C3-12B9-45A5-8898-FEE393570D52}" presName="parentText" presStyleLbl="node1" presStyleIdx="6" presStyleCnt="15" custLinFactNeighborX="-54875" custLinFactNeighborY="6771">
        <dgm:presLayoutVars>
          <dgm:chMax val="1"/>
          <dgm:bulletEnabled val="1"/>
        </dgm:presLayoutVars>
      </dgm:prSet>
      <dgm:spPr/>
    </dgm:pt>
    <dgm:pt modelId="{2B64C483-1A4A-4090-8110-6A28985C8641}" type="pres">
      <dgm:prSet presAssocID="{B72560B1-6373-46E3-BB97-9C7D8509E520}" presName="sp" presStyleCnt="0"/>
      <dgm:spPr/>
    </dgm:pt>
    <dgm:pt modelId="{776CFC46-5AA9-48AE-86F1-ACAC8D469CCA}" type="pres">
      <dgm:prSet presAssocID="{E68F7B4A-1CE3-42E2-91C3-3364DAE31AA5}" presName="linNode" presStyleCnt="0"/>
      <dgm:spPr/>
    </dgm:pt>
    <dgm:pt modelId="{89B76913-D2FB-4CDF-B13F-5950D6649F74}" type="pres">
      <dgm:prSet presAssocID="{E68F7B4A-1CE3-42E2-91C3-3364DAE31AA5}" presName="parentText" presStyleLbl="node1" presStyleIdx="7" presStyleCnt="15" custLinFactNeighborX="-54875" custLinFactNeighborY="-2500">
        <dgm:presLayoutVars>
          <dgm:chMax val="1"/>
          <dgm:bulletEnabled val="1"/>
        </dgm:presLayoutVars>
      </dgm:prSet>
      <dgm:spPr/>
      <dgm:t>
        <a:bodyPr/>
        <a:lstStyle/>
        <a:p>
          <a:endParaRPr lang="en-IN"/>
        </a:p>
      </dgm:t>
    </dgm:pt>
    <dgm:pt modelId="{80314D87-C07C-4361-8EAD-36412075D3C8}" type="pres">
      <dgm:prSet presAssocID="{635B51EE-F766-4CA8-9BDC-839532881C26}" presName="sp" presStyleCnt="0"/>
      <dgm:spPr/>
    </dgm:pt>
    <dgm:pt modelId="{C7A727EF-11D5-4F68-97ED-CDF504494C16}" type="pres">
      <dgm:prSet presAssocID="{D53230CE-6829-4FAF-91DF-7065EF2303FE}" presName="linNode" presStyleCnt="0"/>
      <dgm:spPr/>
    </dgm:pt>
    <dgm:pt modelId="{B1B160AC-7E9A-4342-942A-B131C164B0BB}" type="pres">
      <dgm:prSet presAssocID="{D53230CE-6829-4FAF-91DF-7065EF2303FE}" presName="parentText" presStyleLbl="node1" presStyleIdx="8" presStyleCnt="15" custScaleY="126566" custLinFactNeighborX="-88889" custLinFactNeighborY="-10075">
        <dgm:presLayoutVars>
          <dgm:chMax val="1"/>
          <dgm:bulletEnabled val="1"/>
        </dgm:presLayoutVars>
      </dgm:prSet>
      <dgm:spPr/>
    </dgm:pt>
    <dgm:pt modelId="{7E7991E9-A997-4111-872B-397ECCB9EB5D}" type="pres">
      <dgm:prSet presAssocID="{A347D29A-67E2-4307-85BB-E4AB414735E2}" presName="sp" presStyleCnt="0"/>
      <dgm:spPr/>
    </dgm:pt>
    <dgm:pt modelId="{0CC35E3C-372E-4BC9-BF05-F76116AF2386}" type="pres">
      <dgm:prSet presAssocID="{58E1A937-BECB-4B2D-92F3-B5C0F0842AAC}" presName="linNode" presStyleCnt="0"/>
      <dgm:spPr/>
    </dgm:pt>
    <dgm:pt modelId="{C93CF0D2-9EEF-4376-8ABD-B341DD76FC01}" type="pres">
      <dgm:prSet presAssocID="{58E1A937-BECB-4B2D-92F3-B5C0F0842AAC}" presName="parentText" presStyleLbl="node1" presStyleIdx="9" presStyleCnt="15" custLinFactNeighborX="-54875" custLinFactNeighborY="-13595">
        <dgm:presLayoutVars>
          <dgm:chMax val="1"/>
          <dgm:bulletEnabled val="1"/>
        </dgm:presLayoutVars>
      </dgm:prSet>
      <dgm:spPr/>
      <dgm:t>
        <a:bodyPr/>
        <a:lstStyle/>
        <a:p>
          <a:endParaRPr lang="en-IN"/>
        </a:p>
      </dgm:t>
    </dgm:pt>
    <dgm:pt modelId="{AB4AE5D4-B884-4BA6-B7F2-0BE8B27B00AC}" type="pres">
      <dgm:prSet presAssocID="{5E51C5ED-0D41-4E53-BFDF-41822772B610}" presName="sp" presStyleCnt="0"/>
      <dgm:spPr/>
    </dgm:pt>
    <dgm:pt modelId="{28EBDB03-7A0C-4F6E-B756-07746DD9FBD6}" type="pres">
      <dgm:prSet presAssocID="{0EC34D35-49FB-4A56-B779-78AB7BE07355}" presName="linNode" presStyleCnt="0"/>
      <dgm:spPr/>
    </dgm:pt>
    <dgm:pt modelId="{C839A395-432A-404C-AF7C-510E0E64E7FC}" type="pres">
      <dgm:prSet presAssocID="{0EC34D35-49FB-4A56-B779-78AB7BE07355}" presName="parentText" presStyleLbl="node1" presStyleIdx="10" presStyleCnt="15" custLinFactNeighborX="-54875" custLinFactNeighborY="-6381">
        <dgm:presLayoutVars>
          <dgm:chMax val="1"/>
          <dgm:bulletEnabled val="1"/>
        </dgm:presLayoutVars>
      </dgm:prSet>
      <dgm:spPr/>
    </dgm:pt>
    <dgm:pt modelId="{6B145E4C-D7DB-4060-BA5C-76AB352B1A89}" type="pres">
      <dgm:prSet presAssocID="{BEEB7BB8-F4FE-4034-9308-22BA0A3C1BCF}" presName="sp" presStyleCnt="0"/>
      <dgm:spPr/>
    </dgm:pt>
    <dgm:pt modelId="{64E3A10F-5848-4DA0-B093-B8751356F7D3}" type="pres">
      <dgm:prSet presAssocID="{65E5F98F-D322-4258-A225-010E6030D2F1}" presName="linNode" presStyleCnt="0"/>
      <dgm:spPr/>
    </dgm:pt>
    <dgm:pt modelId="{9850176F-D80A-48F6-9713-7BE67C197923}" type="pres">
      <dgm:prSet presAssocID="{65E5F98F-D322-4258-A225-010E6030D2F1}" presName="parentText" presStyleLbl="node1" presStyleIdx="11" presStyleCnt="15" custLinFactNeighborX="-54875" custLinFactNeighborY="-10603">
        <dgm:presLayoutVars>
          <dgm:chMax val="1"/>
          <dgm:bulletEnabled val="1"/>
        </dgm:presLayoutVars>
      </dgm:prSet>
      <dgm:spPr/>
      <dgm:t>
        <a:bodyPr/>
        <a:lstStyle/>
        <a:p>
          <a:endParaRPr lang="en-IN"/>
        </a:p>
      </dgm:t>
    </dgm:pt>
    <dgm:pt modelId="{6CF4BB0B-238E-4C8F-8D9B-4FC7E8F69955}" type="pres">
      <dgm:prSet presAssocID="{F6AD7AA5-1A1B-412A-BC81-8B59DF907189}" presName="sp" presStyleCnt="0"/>
      <dgm:spPr/>
    </dgm:pt>
    <dgm:pt modelId="{5A07304F-0523-4838-9774-E7E0A610F14B}" type="pres">
      <dgm:prSet presAssocID="{F52FF547-C7DD-4F6C-BC73-D3E164D067CC}" presName="linNode" presStyleCnt="0"/>
      <dgm:spPr/>
    </dgm:pt>
    <dgm:pt modelId="{16B2B0B7-F807-4F84-BD2D-EFF188902A55}" type="pres">
      <dgm:prSet presAssocID="{F52FF547-C7DD-4F6C-BC73-D3E164D067CC}" presName="parentText" presStyleLbl="node1" presStyleIdx="12" presStyleCnt="15" custLinFactNeighborX="-54875" custLinFactNeighborY="-25754">
        <dgm:presLayoutVars>
          <dgm:chMax val="1"/>
          <dgm:bulletEnabled val="1"/>
        </dgm:presLayoutVars>
      </dgm:prSet>
      <dgm:spPr/>
      <dgm:t>
        <a:bodyPr/>
        <a:lstStyle/>
        <a:p>
          <a:endParaRPr lang="en-IN"/>
        </a:p>
      </dgm:t>
    </dgm:pt>
    <dgm:pt modelId="{35B0BFBE-000F-47A7-BEAE-ED7D4F0213BB}" type="pres">
      <dgm:prSet presAssocID="{73214284-0218-49D2-9E31-07FB55ED56FE}" presName="sp" presStyleCnt="0"/>
      <dgm:spPr/>
    </dgm:pt>
    <dgm:pt modelId="{A3D53140-2219-41F9-A7EC-35D02EB185C9}" type="pres">
      <dgm:prSet presAssocID="{E34FD3FE-3FB7-4865-910A-7362083EE2A9}" presName="linNode" presStyleCnt="0"/>
      <dgm:spPr/>
    </dgm:pt>
    <dgm:pt modelId="{4F6C837C-226A-4D6C-A4B1-B04C4DBFFDFA}" type="pres">
      <dgm:prSet presAssocID="{E34FD3FE-3FB7-4865-910A-7362083EE2A9}" presName="parentText" presStyleLbl="node1" presStyleIdx="13" presStyleCnt="15" custLinFactNeighborX="-54875" custLinFactNeighborY="-40905">
        <dgm:presLayoutVars>
          <dgm:chMax val="1"/>
          <dgm:bulletEnabled val="1"/>
        </dgm:presLayoutVars>
      </dgm:prSet>
      <dgm:spPr/>
    </dgm:pt>
    <dgm:pt modelId="{312F640A-994C-4E41-9AE1-7661F8EB0AEC}" type="pres">
      <dgm:prSet presAssocID="{BB4F1040-C8B0-4858-B5B5-AA83E58949C4}" presName="sp" presStyleCnt="0"/>
      <dgm:spPr/>
    </dgm:pt>
    <dgm:pt modelId="{8D3730D0-BCB2-496F-8D61-BA01D651CC96}" type="pres">
      <dgm:prSet presAssocID="{66E47846-054C-4E00-99B1-1E320897D544}" presName="linNode" presStyleCnt="0"/>
      <dgm:spPr/>
    </dgm:pt>
    <dgm:pt modelId="{007B7292-9870-426B-8EE7-7FA1B1C6A2E8}" type="pres">
      <dgm:prSet presAssocID="{66E47846-054C-4E00-99B1-1E320897D544}" presName="parentText" presStyleLbl="node1" presStyleIdx="14" presStyleCnt="15" custLinFactNeighborX="-54875" custLinFactNeighborY="-56056">
        <dgm:presLayoutVars>
          <dgm:chMax val="1"/>
          <dgm:bulletEnabled val="1"/>
        </dgm:presLayoutVars>
      </dgm:prSet>
      <dgm:spPr/>
      <dgm:t>
        <a:bodyPr/>
        <a:lstStyle/>
        <a:p>
          <a:endParaRPr lang="en-IN"/>
        </a:p>
      </dgm:t>
    </dgm:pt>
  </dgm:ptLst>
  <dgm:cxnLst>
    <dgm:cxn modelId="{D59E5203-4E38-4AB9-BB48-C502BE874C03}" type="presOf" srcId="{442619FD-1864-43D9-926C-FC115FFC461D}" destId="{89322361-E36A-42A4-9195-4544BEBD2602}" srcOrd="0" destOrd="0" presId="urn:microsoft.com/office/officeart/2005/8/layout/vList5"/>
    <dgm:cxn modelId="{8B9E89D6-60BA-4643-A2AF-FE590BC261CA}" srcId="{442619FD-1864-43D9-926C-FC115FFC461D}" destId="{B7954C6E-5A47-47B7-955D-6243A062FAFC}" srcOrd="0" destOrd="0" parTransId="{9E85AA8B-5D21-4472-8836-3A91E50C3BC0}" sibTransId="{32365E9A-81AE-4874-A9C2-5C6E3382750F}"/>
    <dgm:cxn modelId="{8D3E45A8-B786-47E9-8C5E-98585726B211}" type="presOf" srcId="{B7954C6E-5A47-47B7-955D-6243A062FAFC}" destId="{069634EF-AEB6-438E-924E-495F7C5F321F}" srcOrd="0" destOrd="0" presId="urn:microsoft.com/office/officeart/2005/8/layout/vList5"/>
    <dgm:cxn modelId="{B1252BA3-CC1A-43AA-BAEE-B753DD69A682}" type="presOf" srcId="{F52FF547-C7DD-4F6C-BC73-D3E164D067CC}" destId="{16B2B0B7-F807-4F84-BD2D-EFF188902A55}" srcOrd="0" destOrd="0" presId="urn:microsoft.com/office/officeart/2005/8/layout/vList5"/>
    <dgm:cxn modelId="{74FB481F-B4BA-4C72-B6BC-4126DFAE3D00}" type="presOf" srcId="{2D8A3957-5C4A-45A9-BECE-CA052D89EB48}" destId="{41C27E22-70B0-438D-BC4B-07136B0EDA0B}" srcOrd="0" destOrd="0" presId="urn:microsoft.com/office/officeart/2005/8/layout/vList5"/>
    <dgm:cxn modelId="{16375B92-7AD1-4546-8AFD-E122797E86F8}" srcId="{442619FD-1864-43D9-926C-FC115FFC461D}" destId="{65E5F98F-D322-4258-A225-010E6030D2F1}" srcOrd="11" destOrd="0" parTransId="{24A345CA-3D82-4D19-B0F1-0BF2822AF1FB}" sibTransId="{F6AD7AA5-1A1B-412A-BC81-8B59DF907189}"/>
    <dgm:cxn modelId="{BE0DF66B-7FAE-4EA0-A0E4-58D779EC2C7E}" type="presOf" srcId="{672BCF69-0AC0-4522-AF13-1677F5296F71}" destId="{438A3648-FE91-4F58-9B29-A05EBB7E5929}" srcOrd="0" destOrd="0" presId="urn:microsoft.com/office/officeart/2005/8/layout/vList5"/>
    <dgm:cxn modelId="{35AC0F54-89E4-4E52-8861-4560632F0208}" srcId="{442619FD-1864-43D9-926C-FC115FFC461D}" destId="{322EE39D-3F0A-4859-A34D-33B971A9626C}" srcOrd="3" destOrd="0" parTransId="{A2910FF4-1C99-4E75-A468-FE989F2FA454}" sibTransId="{9E0F56E7-D33B-43CB-8675-90B0D4CF724F}"/>
    <dgm:cxn modelId="{3EE396E5-7CC5-414E-B80F-D405CE80BB5E}" type="presOf" srcId="{E68F7B4A-1CE3-42E2-91C3-3364DAE31AA5}" destId="{89B76913-D2FB-4CDF-B13F-5950D6649F74}" srcOrd="0" destOrd="0" presId="urn:microsoft.com/office/officeart/2005/8/layout/vList5"/>
    <dgm:cxn modelId="{C20D1477-F219-4F2A-9442-5EACA600AB1E}" type="presOf" srcId="{322EE39D-3F0A-4859-A34D-33B971A9626C}" destId="{188DF40F-6F47-4F43-AD98-05291C62FC87}" srcOrd="0" destOrd="0" presId="urn:microsoft.com/office/officeart/2005/8/layout/vList5"/>
    <dgm:cxn modelId="{AB81E41E-820E-4A87-8622-9EFEC8BB406E}" srcId="{442619FD-1864-43D9-926C-FC115FFC461D}" destId="{66E47846-054C-4E00-99B1-1E320897D544}" srcOrd="14" destOrd="0" parTransId="{2E7C7C02-6538-4478-8367-5FDEC2F47225}" sibTransId="{BCFDF000-C583-44D7-8524-91576AF7EFE1}"/>
    <dgm:cxn modelId="{22DF1880-6721-4FF8-872F-878F00E7B708}" type="presOf" srcId="{58E1A937-BECB-4B2D-92F3-B5C0F0842AAC}" destId="{C93CF0D2-9EEF-4376-8ABD-B341DD76FC01}" srcOrd="0" destOrd="0" presId="urn:microsoft.com/office/officeart/2005/8/layout/vList5"/>
    <dgm:cxn modelId="{13DAFC9C-8984-4BBA-8C0F-71FA28E248D2}" type="presOf" srcId="{65E5F98F-D322-4258-A225-010E6030D2F1}" destId="{9850176F-D80A-48F6-9713-7BE67C197923}" srcOrd="0" destOrd="0" presId="urn:microsoft.com/office/officeart/2005/8/layout/vList5"/>
    <dgm:cxn modelId="{D8B9B4EF-ABD2-4B60-87BC-40C6057DD8C3}" type="presOf" srcId="{D53230CE-6829-4FAF-91DF-7065EF2303FE}" destId="{B1B160AC-7E9A-4342-942A-B131C164B0BB}" srcOrd="0" destOrd="0" presId="urn:microsoft.com/office/officeart/2005/8/layout/vList5"/>
    <dgm:cxn modelId="{73AF62CC-19E8-4212-9587-C41825574F71}" srcId="{442619FD-1864-43D9-926C-FC115FFC461D}" destId="{58E1A937-BECB-4B2D-92F3-B5C0F0842AAC}" srcOrd="9" destOrd="0" parTransId="{E463837D-287F-4433-941C-E3125FD56EB7}" sibTransId="{5E51C5ED-0D41-4E53-BFDF-41822772B610}"/>
    <dgm:cxn modelId="{75D6C149-ED69-4B4A-AF3F-797B5539F44E}" srcId="{442619FD-1864-43D9-926C-FC115FFC461D}" destId="{E34FD3FE-3FB7-4865-910A-7362083EE2A9}" srcOrd="13" destOrd="0" parTransId="{212469FC-4F25-4DE6-AFB2-8EB2A5B16D9B}" sibTransId="{BB4F1040-C8B0-4858-B5B5-AA83E58949C4}"/>
    <dgm:cxn modelId="{8898A20A-678E-4D24-8A91-EF708D9D9856}" type="presOf" srcId="{8F1B41C3-12B9-45A5-8898-FEE393570D52}" destId="{60158569-28F8-4BF5-B59C-07933BC43923}" srcOrd="0" destOrd="0" presId="urn:microsoft.com/office/officeart/2005/8/layout/vList5"/>
    <dgm:cxn modelId="{698EC281-4A1D-42D3-8AAF-A5B0A9BD3EE7}" srcId="{442619FD-1864-43D9-926C-FC115FFC461D}" destId="{672BCF69-0AC0-4522-AF13-1677F5296F71}" srcOrd="2" destOrd="0" parTransId="{958C69A7-24C6-40DA-A577-A7B9028471A4}" sibTransId="{C82BA067-CFF4-4E48-B02E-D48A07231E45}"/>
    <dgm:cxn modelId="{754C0FC0-6074-43CF-BD08-6915D532AE6E}" srcId="{442619FD-1864-43D9-926C-FC115FFC461D}" destId="{2D8A3957-5C4A-45A9-BECE-CA052D89EB48}" srcOrd="1" destOrd="0" parTransId="{20666634-9FFF-4285-A230-3DA037EC2C3F}" sibTransId="{4D8168FD-DF8D-4F8C-AEB6-D9D83345C4AB}"/>
    <dgm:cxn modelId="{DD8C3A56-A506-4DA6-BCDE-E8FE99EE7801}" srcId="{442619FD-1864-43D9-926C-FC115FFC461D}" destId="{8F1B41C3-12B9-45A5-8898-FEE393570D52}" srcOrd="6" destOrd="0" parTransId="{2CD0B0E9-D5EF-47E6-BF86-68E3376BC43B}" sibTransId="{B72560B1-6373-46E3-BB97-9C7D8509E520}"/>
    <dgm:cxn modelId="{E5CB8981-0018-4077-955A-3C67C6891A7C}" srcId="{442619FD-1864-43D9-926C-FC115FFC461D}" destId="{0EC34D35-49FB-4A56-B779-78AB7BE07355}" srcOrd="10" destOrd="0" parTransId="{7252F0EE-EDDE-4E9E-8EE3-39794F39814A}" sibTransId="{BEEB7BB8-F4FE-4034-9308-22BA0A3C1BCF}"/>
    <dgm:cxn modelId="{67695E27-985E-4899-9798-C8A63C362F01}" type="presOf" srcId="{000632C0-6C6B-4B92-8D9E-282CB9E8B8F2}" destId="{82931B18-7831-4AE5-B630-6FF2C1EE1278}" srcOrd="0" destOrd="0" presId="urn:microsoft.com/office/officeart/2005/8/layout/vList5"/>
    <dgm:cxn modelId="{8EE1D0D1-299A-42F0-9F97-179BC4A39FBB}" srcId="{442619FD-1864-43D9-926C-FC115FFC461D}" destId="{E68F7B4A-1CE3-42E2-91C3-3364DAE31AA5}" srcOrd="7" destOrd="0" parTransId="{759210D6-D57A-47BF-AD03-18C019701501}" sibTransId="{635B51EE-F766-4CA8-9BDC-839532881C26}"/>
    <dgm:cxn modelId="{D537A5C0-F656-4CF7-9581-7D3DDE536763}" type="presOf" srcId="{66E47846-054C-4E00-99B1-1E320897D544}" destId="{007B7292-9870-426B-8EE7-7FA1B1C6A2E8}" srcOrd="0" destOrd="0" presId="urn:microsoft.com/office/officeart/2005/8/layout/vList5"/>
    <dgm:cxn modelId="{A3C5DC26-2F2D-4498-8AD6-2B23AECC4E97}" srcId="{442619FD-1864-43D9-926C-FC115FFC461D}" destId="{D53230CE-6829-4FAF-91DF-7065EF2303FE}" srcOrd="8" destOrd="0" parTransId="{D927E73A-4503-4076-ADAE-9373C136DC47}" sibTransId="{A347D29A-67E2-4307-85BB-E4AB414735E2}"/>
    <dgm:cxn modelId="{B3D924AE-17BA-43AE-9848-CD9A5E4E625F}" type="presOf" srcId="{0EC34D35-49FB-4A56-B779-78AB7BE07355}" destId="{C839A395-432A-404C-AF7C-510E0E64E7FC}" srcOrd="0" destOrd="0" presId="urn:microsoft.com/office/officeart/2005/8/layout/vList5"/>
    <dgm:cxn modelId="{44EC6FDC-CB55-4BBB-8F31-CE1CE902F36B}" srcId="{442619FD-1864-43D9-926C-FC115FFC461D}" destId="{000632C0-6C6B-4B92-8D9E-282CB9E8B8F2}" srcOrd="5" destOrd="0" parTransId="{AE8FA93D-E164-4656-AC36-6B46DF1ACE0D}" sibTransId="{BFD08D71-51C3-4264-A538-5F135C6C2716}"/>
    <dgm:cxn modelId="{ED9DC9A6-ED36-4845-A3F3-53B08D9DE156}" srcId="{442619FD-1864-43D9-926C-FC115FFC461D}" destId="{F52FF547-C7DD-4F6C-BC73-D3E164D067CC}" srcOrd="12" destOrd="0" parTransId="{D4A6A3B3-9144-4EF5-8E42-F24D8D4278B7}" sibTransId="{73214284-0218-49D2-9E31-07FB55ED56FE}"/>
    <dgm:cxn modelId="{DCF3E2A8-DD4E-490F-83B4-6DBB1305DD0F}" type="presOf" srcId="{E34FD3FE-3FB7-4865-910A-7362083EE2A9}" destId="{4F6C837C-226A-4D6C-A4B1-B04C4DBFFDFA}" srcOrd="0" destOrd="0" presId="urn:microsoft.com/office/officeart/2005/8/layout/vList5"/>
    <dgm:cxn modelId="{F6C3B861-1683-4770-9BAE-0ECFDEE4D3F4}" srcId="{442619FD-1864-43D9-926C-FC115FFC461D}" destId="{5CEABAC0-A1B9-4971-97F6-2F766F5B2DD3}" srcOrd="4" destOrd="0" parTransId="{C71E5EBC-3DD4-4EBF-970D-0284CB2A539D}" sibTransId="{141C513A-224E-481E-B6D4-5E2AC9A1E868}"/>
    <dgm:cxn modelId="{0C82C899-B26C-43A2-A4B8-4566A939D917}" type="presOf" srcId="{5CEABAC0-A1B9-4971-97F6-2F766F5B2DD3}" destId="{FE3F570F-177C-437F-9645-1F9C9F48DDB8}" srcOrd="0" destOrd="0" presId="urn:microsoft.com/office/officeart/2005/8/layout/vList5"/>
    <dgm:cxn modelId="{6CA15C8D-B2F4-41C7-A210-926E22E73959}" type="presParOf" srcId="{89322361-E36A-42A4-9195-4544BEBD2602}" destId="{3738A941-3EF7-400D-A928-2970D78BCD2D}" srcOrd="0" destOrd="0" presId="urn:microsoft.com/office/officeart/2005/8/layout/vList5"/>
    <dgm:cxn modelId="{2DDC3666-0C6C-4B06-9375-4056C45E534F}" type="presParOf" srcId="{3738A941-3EF7-400D-A928-2970D78BCD2D}" destId="{069634EF-AEB6-438E-924E-495F7C5F321F}" srcOrd="0" destOrd="0" presId="urn:microsoft.com/office/officeart/2005/8/layout/vList5"/>
    <dgm:cxn modelId="{1DE54109-D563-46D1-A665-D2A3EF610D5D}" type="presParOf" srcId="{89322361-E36A-42A4-9195-4544BEBD2602}" destId="{6CB5D40D-865D-4D98-A0B5-38720C9AB175}" srcOrd="1" destOrd="0" presId="urn:microsoft.com/office/officeart/2005/8/layout/vList5"/>
    <dgm:cxn modelId="{DE1BF8D5-FE36-4E17-91E3-8B43C7F0697D}" type="presParOf" srcId="{89322361-E36A-42A4-9195-4544BEBD2602}" destId="{3FC345FB-4C8C-4EAF-9B1C-506FFC547D28}" srcOrd="2" destOrd="0" presId="urn:microsoft.com/office/officeart/2005/8/layout/vList5"/>
    <dgm:cxn modelId="{6F6FEDAA-6705-4F77-A876-210ADCC8952C}" type="presParOf" srcId="{3FC345FB-4C8C-4EAF-9B1C-506FFC547D28}" destId="{41C27E22-70B0-438D-BC4B-07136B0EDA0B}" srcOrd="0" destOrd="0" presId="urn:microsoft.com/office/officeart/2005/8/layout/vList5"/>
    <dgm:cxn modelId="{29463012-A8AE-4000-B38E-2B893088E1DC}" type="presParOf" srcId="{89322361-E36A-42A4-9195-4544BEBD2602}" destId="{B39599FE-B53B-4318-A05B-635093788E1B}" srcOrd="3" destOrd="0" presId="urn:microsoft.com/office/officeart/2005/8/layout/vList5"/>
    <dgm:cxn modelId="{8D11B9D2-D75E-496B-8D27-E22D396F855C}" type="presParOf" srcId="{89322361-E36A-42A4-9195-4544BEBD2602}" destId="{4C10E13F-C404-4CEE-959A-5094CFC39726}" srcOrd="4" destOrd="0" presId="urn:microsoft.com/office/officeart/2005/8/layout/vList5"/>
    <dgm:cxn modelId="{9F8E42D5-1283-4D4D-A822-CCC7F4A47EE7}" type="presParOf" srcId="{4C10E13F-C404-4CEE-959A-5094CFC39726}" destId="{438A3648-FE91-4F58-9B29-A05EBB7E5929}" srcOrd="0" destOrd="0" presId="urn:microsoft.com/office/officeart/2005/8/layout/vList5"/>
    <dgm:cxn modelId="{DA7B1390-124D-4C47-A7CE-0369F407B17E}" type="presParOf" srcId="{89322361-E36A-42A4-9195-4544BEBD2602}" destId="{4581E3A1-1491-4D8D-83F5-D7CA2B1F8899}" srcOrd="5" destOrd="0" presId="urn:microsoft.com/office/officeart/2005/8/layout/vList5"/>
    <dgm:cxn modelId="{2E23D676-5FC5-43CA-A99D-30AB1E0FF501}" type="presParOf" srcId="{89322361-E36A-42A4-9195-4544BEBD2602}" destId="{F81FCB77-B9A7-4EFF-8033-E490C022A892}" srcOrd="6" destOrd="0" presId="urn:microsoft.com/office/officeart/2005/8/layout/vList5"/>
    <dgm:cxn modelId="{8D133873-945A-4146-8E5C-3337187D14B1}" type="presParOf" srcId="{F81FCB77-B9A7-4EFF-8033-E490C022A892}" destId="{188DF40F-6F47-4F43-AD98-05291C62FC87}" srcOrd="0" destOrd="0" presId="urn:microsoft.com/office/officeart/2005/8/layout/vList5"/>
    <dgm:cxn modelId="{39F13013-5EDB-4100-BEAB-F02AE97E18D4}" type="presParOf" srcId="{89322361-E36A-42A4-9195-4544BEBD2602}" destId="{03153780-16DC-48CD-9B9F-BF29346C1F53}" srcOrd="7" destOrd="0" presId="urn:microsoft.com/office/officeart/2005/8/layout/vList5"/>
    <dgm:cxn modelId="{C8C996A3-F131-4413-A2F6-47B3FC32C7CB}" type="presParOf" srcId="{89322361-E36A-42A4-9195-4544BEBD2602}" destId="{8D784EEF-069B-48D4-BBD2-FF261F35E1AA}" srcOrd="8" destOrd="0" presId="urn:microsoft.com/office/officeart/2005/8/layout/vList5"/>
    <dgm:cxn modelId="{80B44AD4-E7D5-4068-A79A-B68030478BFE}" type="presParOf" srcId="{8D784EEF-069B-48D4-BBD2-FF261F35E1AA}" destId="{FE3F570F-177C-437F-9645-1F9C9F48DDB8}" srcOrd="0" destOrd="0" presId="urn:microsoft.com/office/officeart/2005/8/layout/vList5"/>
    <dgm:cxn modelId="{3BDA7141-1090-4B44-9C43-CE7621FE215D}" type="presParOf" srcId="{89322361-E36A-42A4-9195-4544BEBD2602}" destId="{B4A1B137-DCAD-42CA-A5C3-DD9904DADD36}" srcOrd="9" destOrd="0" presId="urn:microsoft.com/office/officeart/2005/8/layout/vList5"/>
    <dgm:cxn modelId="{D3E0D8AE-E355-40D9-877F-02981621DCDA}" type="presParOf" srcId="{89322361-E36A-42A4-9195-4544BEBD2602}" destId="{C056E6B9-F41C-47F5-8ECC-77E18EADB6A8}" srcOrd="10" destOrd="0" presId="urn:microsoft.com/office/officeart/2005/8/layout/vList5"/>
    <dgm:cxn modelId="{B9DA9BF4-4867-43B9-BC79-01C99F4D985B}" type="presParOf" srcId="{C056E6B9-F41C-47F5-8ECC-77E18EADB6A8}" destId="{82931B18-7831-4AE5-B630-6FF2C1EE1278}" srcOrd="0" destOrd="0" presId="urn:microsoft.com/office/officeart/2005/8/layout/vList5"/>
    <dgm:cxn modelId="{60F162C9-69B9-4F45-AF01-AC95CAFECDAC}" type="presParOf" srcId="{89322361-E36A-42A4-9195-4544BEBD2602}" destId="{9E90D149-4DBC-4A48-A90C-CC5EFD8EF5DF}" srcOrd="11" destOrd="0" presId="urn:microsoft.com/office/officeart/2005/8/layout/vList5"/>
    <dgm:cxn modelId="{63430248-A1A5-4F86-88F4-0CCC56BDCEB7}" type="presParOf" srcId="{89322361-E36A-42A4-9195-4544BEBD2602}" destId="{472EBD02-2385-463A-A38C-7CB34F7BADF5}" srcOrd="12" destOrd="0" presId="urn:microsoft.com/office/officeart/2005/8/layout/vList5"/>
    <dgm:cxn modelId="{AED0DA38-942F-4491-82FB-699F0A08B58A}" type="presParOf" srcId="{472EBD02-2385-463A-A38C-7CB34F7BADF5}" destId="{60158569-28F8-4BF5-B59C-07933BC43923}" srcOrd="0" destOrd="0" presId="urn:microsoft.com/office/officeart/2005/8/layout/vList5"/>
    <dgm:cxn modelId="{A10B5297-4DCC-4E3F-9490-D6CA7D6BC618}" type="presParOf" srcId="{89322361-E36A-42A4-9195-4544BEBD2602}" destId="{2B64C483-1A4A-4090-8110-6A28985C8641}" srcOrd="13" destOrd="0" presId="urn:microsoft.com/office/officeart/2005/8/layout/vList5"/>
    <dgm:cxn modelId="{99122076-13E1-47BD-AA96-CFE63EA1CF4D}" type="presParOf" srcId="{89322361-E36A-42A4-9195-4544BEBD2602}" destId="{776CFC46-5AA9-48AE-86F1-ACAC8D469CCA}" srcOrd="14" destOrd="0" presId="urn:microsoft.com/office/officeart/2005/8/layout/vList5"/>
    <dgm:cxn modelId="{8E63FF04-8DAB-494A-983B-4203EF3785D3}" type="presParOf" srcId="{776CFC46-5AA9-48AE-86F1-ACAC8D469CCA}" destId="{89B76913-D2FB-4CDF-B13F-5950D6649F74}" srcOrd="0" destOrd="0" presId="urn:microsoft.com/office/officeart/2005/8/layout/vList5"/>
    <dgm:cxn modelId="{5E8C2099-EF1A-4589-BAA2-020D827E8994}" type="presParOf" srcId="{89322361-E36A-42A4-9195-4544BEBD2602}" destId="{80314D87-C07C-4361-8EAD-36412075D3C8}" srcOrd="15" destOrd="0" presId="urn:microsoft.com/office/officeart/2005/8/layout/vList5"/>
    <dgm:cxn modelId="{596F3C64-67FF-4E5E-8FBC-65E827A32A68}" type="presParOf" srcId="{89322361-E36A-42A4-9195-4544BEBD2602}" destId="{C7A727EF-11D5-4F68-97ED-CDF504494C16}" srcOrd="16" destOrd="0" presId="urn:microsoft.com/office/officeart/2005/8/layout/vList5"/>
    <dgm:cxn modelId="{AD3957CD-7B2D-4423-A7AE-6B478052C9A3}" type="presParOf" srcId="{C7A727EF-11D5-4F68-97ED-CDF504494C16}" destId="{B1B160AC-7E9A-4342-942A-B131C164B0BB}" srcOrd="0" destOrd="0" presId="urn:microsoft.com/office/officeart/2005/8/layout/vList5"/>
    <dgm:cxn modelId="{9665C98A-FF86-49AD-BEA6-C4E49571FDBE}" type="presParOf" srcId="{89322361-E36A-42A4-9195-4544BEBD2602}" destId="{7E7991E9-A997-4111-872B-397ECCB9EB5D}" srcOrd="17" destOrd="0" presId="urn:microsoft.com/office/officeart/2005/8/layout/vList5"/>
    <dgm:cxn modelId="{C2EE7F1F-DA80-42BB-95E9-D16BF54D60D6}" type="presParOf" srcId="{89322361-E36A-42A4-9195-4544BEBD2602}" destId="{0CC35E3C-372E-4BC9-BF05-F76116AF2386}" srcOrd="18" destOrd="0" presId="urn:microsoft.com/office/officeart/2005/8/layout/vList5"/>
    <dgm:cxn modelId="{A0D98835-BCFC-4E7D-A9D4-07BAADE00D61}" type="presParOf" srcId="{0CC35E3C-372E-4BC9-BF05-F76116AF2386}" destId="{C93CF0D2-9EEF-4376-8ABD-B341DD76FC01}" srcOrd="0" destOrd="0" presId="urn:microsoft.com/office/officeart/2005/8/layout/vList5"/>
    <dgm:cxn modelId="{94B7A25D-F015-4886-BD3C-F0C9FF314F1D}" type="presParOf" srcId="{89322361-E36A-42A4-9195-4544BEBD2602}" destId="{AB4AE5D4-B884-4BA6-B7F2-0BE8B27B00AC}" srcOrd="19" destOrd="0" presId="urn:microsoft.com/office/officeart/2005/8/layout/vList5"/>
    <dgm:cxn modelId="{9ACE7300-CB96-4A92-92DD-5EACF0AFAC6D}" type="presParOf" srcId="{89322361-E36A-42A4-9195-4544BEBD2602}" destId="{28EBDB03-7A0C-4F6E-B756-07746DD9FBD6}" srcOrd="20" destOrd="0" presId="urn:microsoft.com/office/officeart/2005/8/layout/vList5"/>
    <dgm:cxn modelId="{48A2F044-3A27-4277-ADB3-459A4BBF0C08}" type="presParOf" srcId="{28EBDB03-7A0C-4F6E-B756-07746DD9FBD6}" destId="{C839A395-432A-404C-AF7C-510E0E64E7FC}" srcOrd="0" destOrd="0" presId="urn:microsoft.com/office/officeart/2005/8/layout/vList5"/>
    <dgm:cxn modelId="{6C6AE69A-DD9C-4768-9B26-9FBE3A9957E8}" type="presParOf" srcId="{89322361-E36A-42A4-9195-4544BEBD2602}" destId="{6B145E4C-D7DB-4060-BA5C-76AB352B1A89}" srcOrd="21" destOrd="0" presId="urn:microsoft.com/office/officeart/2005/8/layout/vList5"/>
    <dgm:cxn modelId="{1A872289-A6DB-49C7-8858-B7B016E2B596}" type="presParOf" srcId="{89322361-E36A-42A4-9195-4544BEBD2602}" destId="{64E3A10F-5848-4DA0-B093-B8751356F7D3}" srcOrd="22" destOrd="0" presId="urn:microsoft.com/office/officeart/2005/8/layout/vList5"/>
    <dgm:cxn modelId="{363E3AFC-527C-4A9C-82DE-369263121995}" type="presParOf" srcId="{64E3A10F-5848-4DA0-B093-B8751356F7D3}" destId="{9850176F-D80A-48F6-9713-7BE67C197923}" srcOrd="0" destOrd="0" presId="urn:microsoft.com/office/officeart/2005/8/layout/vList5"/>
    <dgm:cxn modelId="{D6DA6C7D-71CB-4F31-B23C-D244B7549B0C}" type="presParOf" srcId="{89322361-E36A-42A4-9195-4544BEBD2602}" destId="{6CF4BB0B-238E-4C8F-8D9B-4FC7E8F69955}" srcOrd="23" destOrd="0" presId="urn:microsoft.com/office/officeart/2005/8/layout/vList5"/>
    <dgm:cxn modelId="{3720C11E-85CC-4F8C-A147-CDC8C19BE03F}" type="presParOf" srcId="{89322361-E36A-42A4-9195-4544BEBD2602}" destId="{5A07304F-0523-4838-9774-E7E0A610F14B}" srcOrd="24" destOrd="0" presId="urn:microsoft.com/office/officeart/2005/8/layout/vList5"/>
    <dgm:cxn modelId="{AE98CD21-C54C-488E-9FB2-7321E7D94739}" type="presParOf" srcId="{5A07304F-0523-4838-9774-E7E0A610F14B}" destId="{16B2B0B7-F807-4F84-BD2D-EFF188902A55}" srcOrd="0" destOrd="0" presId="urn:microsoft.com/office/officeart/2005/8/layout/vList5"/>
    <dgm:cxn modelId="{5B0BDBEE-27B3-4977-8F91-6073AE2ABD35}" type="presParOf" srcId="{89322361-E36A-42A4-9195-4544BEBD2602}" destId="{35B0BFBE-000F-47A7-BEAE-ED7D4F0213BB}" srcOrd="25" destOrd="0" presId="urn:microsoft.com/office/officeart/2005/8/layout/vList5"/>
    <dgm:cxn modelId="{0FC92AD2-EF1A-49A4-B246-1415D71D9BB6}" type="presParOf" srcId="{89322361-E36A-42A4-9195-4544BEBD2602}" destId="{A3D53140-2219-41F9-A7EC-35D02EB185C9}" srcOrd="26" destOrd="0" presId="urn:microsoft.com/office/officeart/2005/8/layout/vList5"/>
    <dgm:cxn modelId="{C8336CEF-5FD7-4585-ABD2-F8CF1E947D1E}" type="presParOf" srcId="{A3D53140-2219-41F9-A7EC-35D02EB185C9}" destId="{4F6C837C-226A-4D6C-A4B1-B04C4DBFFDFA}" srcOrd="0" destOrd="0" presId="urn:microsoft.com/office/officeart/2005/8/layout/vList5"/>
    <dgm:cxn modelId="{7C7F2379-B34B-4718-8247-4EE2FE248DF2}" type="presParOf" srcId="{89322361-E36A-42A4-9195-4544BEBD2602}" destId="{312F640A-994C-4E41-9AE1-7661F8EB0AEC}" srcOrd="27" destOrd="0" presId="urn:microsoft.com/office/officeart/2005/8/layout/vList5"/>
    <dgm:cxn modelId="{91CCA475-4737-4849-8F30-1014BB5A0BF3}" type="presParOf" srcId="{89322361-E36A-42A4-9195-4544BEBD2602}" destId="{8D3730D0-BCB2-496F-8D61-BA01D651CC96}" srcOrd="28" destOrd="0" presId="urn:microsoft.com/office/officeart/2005/8/layout/vList5"/>
    <dgm:cxn modelId="{0247A579-F7E8-463E-BEE5-0D845124B555}" type="presParOf" srcId="{8D3730D0-BCB2-496F-8D61-BA01D651CC96}" destId="{007B7292-9870-426B-8EE7-7FA1B1C6A2E8}"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BC258D5E-1B22-41C6-A206-9369EF53856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315B1539-5542-4765-8D04-9776599B514D}">
      <dgm:prSet/>
      <dgm:spPr/>
      <dgm:t>
        <a:bodyPr/>
        <a:lstStyle/>
        <a:p>
          <a:pPr rtl="0"/>
          <a:r>
            <a:rPr lang="en-US" dirty="0" smtClean="0"/>
            <a:t>Structured</a:t>
          </a:r>
          <a:endParaRPr lang="en-IN" dirty="0"/>
        </a:p>
      </dgm:t>
    </dgm:pt>
    <dgm:pt modelId="{CEDFCB98-A476-460A-AFF5-829FE3BF5CDA}" type="parTrans" cxnId="{D6D17A18-6A38-46B3-9E25-0A8B649477CE}">
      <dgm:prSet/>
      <dgm:spPr/>
      <dgm:t>
        <a:bodyPr/>
        <a:lstStyle/>
        <a:p>
          <a:endParaRPr lang="en-IN"/>
        </a:p>
      </dgm:t>
    </dgm:pt>
    <dgm:pt modelId="{E658D2AC-7ADC-4050-8BEB-585D7F3C6553}" type="sibTrans" cxnId="{D6D17A18-6A38-46B3-9E25-0A8B649477CE}">
      <dgm:prSet/>
      <dgm:spPr/>
      <dgm:t>
        <a:bodyPr/>
        <a:lstStyle/>
        <a:p>
          <a:endParaRPr lang="en-IN"/>
        </a:p>
      </dgm:t>
    </dgm:pt>
    <dgm:pt modelId="{98E98794-94AF-4E4B-ABB7-03E44A537193}">
      <dgm:prSet/>
      <dgm:spPr/>
      <dgm:t>
        <a:bodyPr/>
        <a:lstStyle/>
        <a:p>
          <a:pPr rtl="0"/>
          <a:r>
            <a:rPr lang="en-US" dirty="0" smtClean="0"/>
            <a:t>Unstructured</a:t>
          </a:r>
          <a:endParaRPr lang="en-IN" dirty="0"/>
        </a:p>
      </dgm:t>
    </dgm:pt>
    <dgm:pt modelId="{CE1FBAD6-6D53-48FD-91E7-45A2DCF42179}" type="parTrans" cxnId="{1A29ED98-CDAA-4084-A347-0C01D41AB6D0}">
      <dgm:prSet/>
      <dgm:spPr/>
      <dgm:t>
        <a:bodyPr/>
        <a:lstStyle/>
        <a:p>
          <a:endParaRPr lang="en-IN"/>
        </a:p>
      </dgm:t>
    </dgm:pt>
    <dgm:pt modelId="{F72A034A-6B0C-4965-90F2-665A3251C320}" type="sibTrans" cxnId="{1A29ED98-CDAA-4084-A347-0C01D41AB6D0}">
      <dgm:prSet/>
      <dgm:spPr/>
      <dgm:t>
        <a:bodyPr/>
        <a:lstStyle/>
        <a:p>
          <a:endParaRPr lang="en-IN"/>
        </a:p>
      </dgm:t>
    </dgm:pt>
    <dgm:pt modelId="{F52B5C47-6D6E-4362-9B13-237F080AE8C6}">
      <dgm:prSet/>
      <dgm:spPr/>
      <dgm:t>
        <a:bodyPr/>
        <a:lstStyle/>
        <a:p>
          <a:pPr rtl="0"/>
          <a:r>
            <a:rPr lang="en-US" dirty="0" smtClean="0"/>
            <a:t>Semi-structured</a:t>
          </a:r>
          <a:endParaRPr lang="en-IN" dirty="0"/>
        </a:p>
      </dgm:t>
    </dgm:pt>
    <dgm:pt modelId="{CB69098C-0BE1-41F1-B914-27DD7F4182A3}" type="parTrans" cxnId="{E14AFF3A-586F-4357-8EA2-7B2336724203}">
      <dgm:prSet/>
      <dgm:spPr/>
      <dgm:t>
        <a:bodyPr/>
        <a:lstStyle/>
        <a:p>
          <a:endParaRPr lang="en-IN"/>
        </a:p>
      </dgm:t>
    </dgm:pt>
    <dgm:pt modelId="{994651BD-5017-48CB-BCE5-BDC51ACE1DEA}" type="sibTrans" cxnId="{E14AFF3A-586F-4357-8EA2-7B2336724203}">
      <dgm:prSet/>
      <dgm:spPr/>
      <dgm:t>
        <a:bodyPr/>
        <a:lstStyle/>
        <a:p>
          <a:endParaRPr lang="en-IN"/>
        </a:p>
      </dgm:t>
    </dgm:pt>
    <dgm:pt modelId="{13D839DB-B1B8-4B74-8F23-52A0B77F372E}">
      <dgm:prSet/>
      <dgm:spPr/>
      <dgm:t>
        <a:bodyPr/>
        <a:lstStyle/>
        <a:p>
          <a:r>
            <a:rPr lang="en-US" dirty="0" smtClean="0"/>
            <a:t> Databases</a:t>
          </a:r>
          <a:endParaRPr lang="en-IN" dirty="0"/>
        </a:p>
      </dgm:t>
    </dgm:pt>
    <dgm:pt modelId="{8A4C46E5-2A7C-4AAD-832A-5A3B7D0247DC}" type="parTrans" cxnId="{A790CA14-C00C-41DB-9104-B08332FA451D}">
      <dgm:prSet/>
      <dgm:spPr/>
      <dgm:t>
        <a:bodyPr/>
        <a:lstStyle/>
        <a:p>
          <a:endParaRPr lang="en-IN"/>
        </a:p>
      </dgm:t>
    </dgm:pt>
    <dgm:pt modelId="{32AC5B1C-4090-416E-9CD7-D0847B55D0D1}" type="sibTrans" cxnId="{A790CA14-C00C-41DB-9104-B08332FA451D}">
      <dgm:prSet/>
      <dgm:spPr/>
      <dgm:t>
        <a:bodyPr/>
        <a:lstStyle/>
        <a:p>
          <a:endParaRPr lang="en-IN"/>
        </a:p>
      </dgm:t>
    </dgm:pt>
    <dgm:pt modelId="{8C73B18B-11CB-4C78-B42B-6A84AD805C1C}">
      <dgm:prSet/>
      <dgm:spPr/>
      <dgm:t>
        <a:bodyPr/>
        <a:lstStyle/>
        <a:p>
          <a:r>
            <a:rPr lang="en-US" dirty="0" smtClean="0"/>
            <a:t> Web data</a:t>
          </a:r>
          <a:endParaRPr lang="en-IN" dirty="0"/>
        </a:p>
      </dgm:t>
    </dgm:pt>
    <dgm:pt modelId="{FD8712E7-41AF-46EA-864D-966F274F7B4F}" type="parTrans" cxnId="{00AB0BFB-10C0-461D-9A7A-7D2A91C8EDAA}">
      <dgm:prSet/>
      <dgm:spPr/>
      <dgm:t>
        <a:bodyPr/>
        <a:lstStyle/>
        <a:p>
          <a:endParaRPr lang="en-IN"/>
        </a:p>
      </dgm:t>
    </dgm:pt>
    <dgm:pt modelId="{E25A3E12-1D4C-4567-B9EF-05E48F76EA42}" type="sibTrans" cxnId="{00AB0BFB-10C0-461D-9A7A-7D2A91C8EDAA}">
      <dgm:prSet/>
      <dgm:spPr/>
      <dgm:t>
        <a:bodyPr/>
        <a:lstStyle/>
        <a:p>
          <a:endParaRPr lang="en-IN"/>
        </a:p>
      </dgm:t>
    </dgm:pt>
    <dgm:pt modelId="{633BB1BB-D256-4040-B369-E9E67DC30D72}">
      <dgm:prSet/>
      <dgm:spPr/>
      <dgm:t>
        <a:bodyPr/>
        <a:lstStyle/>
        <a:p>
          <a:r>
            <a:rPr lang="en-US" dirty="0" smtClean="0"/>
            <a:t> XML, JSON documents</a:t>
          </a:r>
          <a:endParaRPr lang="en-IN" dirty="0"/>
        </a:p>
      </dgm:t>
    </dgm:pt>
    <dgm:pt modelId="{DF9B1E1A-9F8A-4937-AED3-35160CD9A0AF}" type="parTrans" cxnId="{FFF63290-39C3-4737-8461-6F1913B7FCAE}">
      <dgm:prSet/>
      <dgm:spPr/>
      <dgm:t>
        <a:bodyPr/>
        <a:lstStyle/>
        <a:p>
          <a:endParaRPr lang="en-IN"/>
        </a:p>
      </dgm:t>
    </dgm:pt>
    <dgm:pt modelId="{66BCDA33-2BD2-4666-9DCF-517B2D6D368A}" type="sibTrans" cxnId="{FFF63290-39C3-4737-8461-6F1913B7FCAE}">
      <dgm:prSet/>
      <dgm:spPr/>
      <dgm:t>
        <a:bodyPr/>
        <a:lstStyle/>
        <a:p>
          <a:endParaRPr lang="en-IN"/>
        </a:p>
      </dgm:t>
    </dgm:pt>
    <dgm:pt modelId="{07102175-030C-4AC3-9100-EF6B2286AD0D}">
      <dgm:prSet/>
      <dgm:spPr/>
      <dgm:t>
        <a:bodyPr/>
        <a:lstStyle/>
        <a:p>
          <a:r>
            <a:rPr lang="en-US" dirty="0" smtClean="0"/>
            <a:t> Flat files</a:t>
          </a:r>
          <a:endParaRPr lang="en-IN" dirty="0"/>
        </a:p>
      </dgm:t>
    </dgm:pt>
    <dgm:pt modelId="{2482EFED-14AA-453F-9CD8-5D7E9CE0DF4C}" type="parTrans" cxnId="{7253E61C-E564-40F0-879D-ABE46AEA5968}">
      <dgm:prSet/>
      <dgm:spPr/>
      <dgm:t>
        <a:bodyPr/>
        <a:lstStyle/>
        <a:p>
          <a:endParaRPr lang="en-IN"/>
        </a:p>
      </dgm:t>
    </dgm:pt>
    <dgm:pt modelId="{7EB36F36-64C8-427B-B9CA-B9F835D8B278}" type="sibTrans" cxnId="{7253E61C-E564-40F0-879D-ABE46AEA5968}">
      <dgm:prSet/>
      <dgm:spPr/>
      <dgm:t>
        <a:bodyPr/>
        <a:lstStyle/>
        <a:p>
          <a:endParaRPr lang="en-IN"/>
        </a:p>
      </dgm:t>
    </dgm:pt>
    <dgm:pt modelId="{619C58AC-2A41-4506-BE86-DB029E7AA04B}" type="pres">
      <dgm:prSet presAssocID="{BC258D5E-1B22-41C6-A206-9369EF538562}" presName="Name0" presStyleCnt="0">
        <dgm:presLayoutVars>
          <dgm:dir/>
          <dgm:animLvl val="lvl"/>
          <dgm:resizeHandles val="exact"/>
        </dgm:presLayoutVars>
      </dgm:prSet>
      <dgm:spPr/>
    </dgm:pt>
    <dgm:pt modelId="{B5C91E19-07EB-4A11-B8CF-AA86038479B7}" type="pres">
      <dgm:prSet presAssocID="{315B1539-5542-4765-8D04-9776599B514D}" presName="composite" presStyleCnt="0"/>
      <dgm:spPr/>
    </dgm:pt>
    <dgm:pt modelId="{BE4386F1-354F-4736-9BE9-15B68C6F1079}" type="pres">
      <dgm:prSet presAssocID="{315B1539-5542-4765-8D04-9776599B514D}" presName="parTx" presStyleLbl="alignNode1" presStyleIdx="0" presStyleCnt="3">
        <dgm:presLayoutVars>
          <dgm:chMax val="0"/>
          <dgm:chPref val="0"/>
          <dgm:bulletEnabled val="1"/>
        </dgm:presLayoutVars>
      </dgm:prSet>
      <dgm:spPr/>
    </dgm:pt>
    <dgm:pt modelId="{B5B58655-2BF2-4B3F-AFAC-7B44CF507824}" type="pres">
      <dgm:prSet presAssocID="{315B1539-5542-4765-8D04-9776599B514D}" presName="desTx" presStyleLbl="alignAccFollowNode1" presStyleIdx="0" presStyleCnt="3">
        <dgm:presLayoutVars>
          <dgm:bulletEnabled val="1"/>
        </dgm:presLayoutVars>
      </dgm:prSet>
      <dgm:spPr/>
      <dgm:t>
        <a:bodyPr/>
        <a:lstStyle/>
        <a:p>
          <a:endParaRPr lang="en-IN"/>
        </a:p>
      </dgm:t>
    </dgm:pt>
    <dgm:pt modelId="{0BA4F16D-5177-4E72-9423-8DADEF093864}" type="pres">
      <dgm:prSet presAssocID="{E658D2AC-7ADC-4050-8BEB-585D7F3C6553}" presName="space" presStyleCnt="0"/>
      <dgm:spPr/>
    </dgm:pt>
    <dgm:pt modelId="{A7A1DAA7-465F-41DB-97BE-D16214BB0CEB}" type="pres">
      <dgm:prSet presAssocID="{98E98794-94AF-4E4B-ABB7-03E44A537193}" presName="composite" presStyleCnt="0"/>
      <dgm:spPr/>
    </dgm:pt>
    <dgm:pt modelId="{536E04E7-E86A-4C09-9C24-285142114C2C}" type="pres">
      <dgm:prSet presAssocID="{98E98794-94AF-4E4B-ABB7-03E44A537193}" presName="parTx" presStyleLbl="alignNode1" presStyleIdx="1" presStyleCnt="3">
        <dgm:presLayoutVars>
          <dgm:chMax val="0"/>
          <dgm:chPref val="0"/>
          <dgm:bulletEnabled val="1"/>
        </dgm:presLayoutVars>
      </dgm:prSet>
      <dgm:spPr/>
    </dgm:pt>
    <dgm:pt modelId="{E2992369-49B2-4AA3-B062-F7F83F243250}" type="pres">
      <dgm:prSet presAssocID="{98E98794-94AF-4E4B-ABB7-03E44A537193}" presName="desTx" presStyleLbl="alignAccFollowNode1" presStyleIdx="1" presStyleCnt="3">
        <dgm:presLayoutVars>
          <dgm:bulletEnabled val="1"/>
        </dgm:presLayoutVars>
      </dgm:prSet>
      <dgm:spPr/>
      <dgm:t>
        <a:bodyPr/>
        <a:lstStyle/>
        <a:p>
          <a:endParaRPr lang="en-IN"/>
        </a:p>
      </dgm:t>
    </dgm:pt>
    <dgm:pt modelId="{AD0B6A64-86B1-405D-9608-F35563ED7609}" type="pres">
      <dgm:prSet presAssocID="{F72A034A-6B0C-4965-90F2-665A3251C320}" presName="space" presStyleCnt="0"/>
      <dgm:spPr/>
    </dgm:pt>
    <dgm:pt modelId="{D7B94AC5-1285-4A1E-9E72-1190AB7417F1}" type="pres">
      <dgm:prSet presAssocID="{F52B5C47-6D6E-4362-9B13-237F080AE8C6}" presName="composite" presStyleCnt="0"/>
      <dgm:spPr/>
    </dgm:pt>
    <dgm:pt modelId="{412C56E4-4658-4B1C-803C-91CD9AE5B2C8}" type="pres">
      <dgm:prSet presAssocID="{F52B5C47-6D6E-4362-9B13-237F080AE8C6}" presName="parTx" presStyleLbl="alignNode1" presStyleIdx="2" presStyleCnt="3">
        <dgm:presLayoutVars>
          <dgm:chMax val="0"/>
          <dgm:chPref val="0"/>
          <dgm:bulletEnabled val="1"/>
        </dgm:presLayoutVars>
      </dgm:prSet>
      <dgm:spPr/>
    </dgm:pt>
    <dgm:pt modelId="{ECA02F55-BE0A-49E9-913E-D16A22C7884D}" type="pres">
      <dgm:prSet presAssocID="{F52B5C47-6D6E-4362-9B13-237F080AE8C6}" presName="desTx" presStyleLbl="alignAccFollowNode1" presStyleIdx="2" presStyleCnt="3">
        <dgm:presLayoutVars>
          <dgm:bulletEnabled val="1"/>
        </dgm:presLayoutVars>
      </dgm:prSet>
      <dgm:spPr/>
      <dgm:t>
        <a:bodyPr/>
        <a:lstStyle/>
        <a:p>
          <a:endParaRPr lang="en-IN"/>
        </a:p>
      </dgm:t>
    </dgm:pt>
  </dgm:ptLst>
  <dgm:cxnLst>
    <dgm:cxn modelId="{90430222-4D02-4D06-B82C-48A358F2E89A}" type="presOf" srcId="{633BB1BB-D256-4040-B369-E9E67DC30D72}" destId="{ECA02F55-BE0A-49E9-913E-D16A22C7884D}" srcOrd="0" destOrd="0" presId="urn:microsoft.com/office/officeart/2005/8/layout/hList1"/>
    <dgm:cxn modelId="{95CFBAF9-55EF-40EF-A774-24C821A5473D}" type="presOf" srcId="{07102175-030C-4AC3-9100-EF6B2286AD0D}" destId="{E2992369-49B2-4AA3-B062-F7F83F243250}" srcOrd="0" destOrd="1" presId="urn:microsoft.com/office/officeart/2005/8/layout/hList1"/>
    <dgm:cxn modelId="{1A29ED98-CDAA-4084-A347-0C01D41AB6D0}" srcId="{BC258D5E-1B22-41C6-A206-9369EF538562}" destId="{98E98794-94AF-4E4B-ABB7-03E44A537193}" srcOrd="1" destOrd="0" parTransId="{CE1FBAD6-6D53-48FD-91E7-45A2DCF42179}" sibTransId="{F72A034A-6B0C-4965-90F2-665A3251C320}"/>
    <dgm:cxn modelId="{7AB952CA-77AF-4E58-A4A3-61A23367F0EC}" type="presOf" srcId="{98E98794-94AF-4E4B-ABB7-03E44A537193}" destId="{536E04E7-E86A-4C09-9C24-285142114C2C}" srcOrd="0" destOrd="0" presId="urn:microsoft.com/office/officeart/2005/8/layout/hList1"/>
    <dgm:cxn modelId="{F2D2C157-4DF1-4641-BF8A-DDB50CE62E33}" type="presOf" srcId="{8C73B18B-11CB-4C78-B42B-6A84AD805C1C}" destId="{E2992369-49B2-4AA3-B062-F7F83F243250}" srcOrd="0" destOrd="0" presId="urn:microsoft.com/office/officeart/2005/8/layout/hList1"/>
    <dgm:cxn modelId="{00AB0BFB-10C0-461D-9A7A-7D2A91C8EDAA}" srcId="{98E98794-94AF-4E4B-ABB7-03E44A537193}" destId="{8C73B18B-11CB-4C78-B42B-6A84AD805C1C}" srcOrd="0" destOrd="0" parTransId="{FD8712E7-41AF-46EA-864D-966F274F7B4F}" sibTransId="{E25A3E12-1D4C-4567-B9EF-05E48F76EA42}"/>
    <dgm:cxn modelId="{C943C36E-19E8-4D12-A68C-0A415F6323DC}" type="presOf" srcId="{315B1539-5542-4765-8D04-9776599B514D}" destId="{BE4386F1-354F-4736-9BE9-15B68C6F1079}" srcOrd="0" destOrd="0" presId="urn:microsoft.com/office/officeart/2005/8/layout/hList1"/>
    <dgm:cxn modelId="{FFF63290-39C3-4737-8461-6F1913B7FCAE}" srcId="{F52B5C47-6D6E-4362-9B13-237F080AE8C6}" destId="{633BB1BB-D256-4040-B369-E9E67DC30D72}" srcOrd="0" destOrd="0" parTransId="{DF9B1E1A-9F8A-4937-AED3-35160CD9A0AF}" sibTransId="{66BCDA33-2BD2-4666-9DCF-517B2D6D368A}"/>
    <dgm:cxn modelId="{7253E61C-E564-40F0-879D-ABE46AEA5968}" srcId="{98E98794-94AF-4E4B-ABB7-03E44A537193}" destId="{07102175-030C-4AC3-9100-EF6B2286AD0D}" srcOrd="1" destOrd="0" parTransId="{2482EFED-14AA-453F-9CD8-5D7E9CE0DF4C}" sibTransId="{7EB36F36-64C8-427B-B9CA-B9F835D8B278}"/>
    <dgm:cxn modelId="{703ED4BC-141A-4D43-90CE-B9467EB013E1}" type="presOf" srcId="{F52B5C47-6D6E-4362-9B13-237F080AE8C6}" destId="{412C56E4-4658-4B1C-803C-91CD9AE5B2C8}" srcOrd="0" destOrd="0" presId="urn:microsoft.com/office/officeart/2005/8/layout/hList1"/>
    <dgm:cxn modelId="{A790CA14-C00C-41DB-9104-B08332FA451D}" srcId="{315B1539-5542-4765-8D04-9776599B514D}" destId="{13D839DB-B1B8-4B74-8F23-52A0B77F372E}" srcOrd="0" destOrd="0" parTransId="{8A4C46E5-2A7C-4AAD-832A-5A3B7D0247DC}" sibTransId="{32AC5B1C-4090-416E-9CD7-D0847B55D0D1}"/>
    <dgm:cxn modelId="{A0C192A6-0A13-4B19-BBB3-2E66E66313A3}" type="presOf" srcId="{13D839DB-B1B8-4B74-8F23-52A0B77F372E}" destId="{B5B58655-2BF2-4B3F-AFAC-7B44CF507824}" srcOrd="0" destOrd="0" presId="urn:microsoft.com/office/officeart/2005/8/layout/hList1"/>
    <dgm:cxn modelId="{13C9A3C4-A161-42BC-9672-910F80ED9BA0}" type="presOf" srcId="{BC258D5E-1B22-41C6-A206-9369EF538562}" destId="{619C58AC-2A41-4506-BE86-DB029E7AA04B}" srcOrd="0" destOrd="0" presId="urn:microsoft.com/office/officeart/2005/8/layout/hList1"/>
    <dgm:cxn modelId="{E14AFF3A-586F-4357-8EA2-7B2336724203}" srcId="{BC258D5E-1B22-41C6-A206-9369EF538562}" destId="{F52B5C47-6D6E-4362-9B13-237F080AE8C6}" srcOrd="2" destOrd="0" parTransId="{CB69098C-0BE1-41F1-B914-27DD7F4182A3}" sibTransId="{994651BD-5017-48CB-BCE5-BDC51ACE1DEA}"/>
    <dgm:cxn modelId="{D6D17A18-6A38-46B3-9E25-0A8B649477CE}" srcId="{BC258D5E-1B22-41C6-A206-9369EF538562}" destId="{315B1539-5542-4765-8D04-9776599B514D}" srcOrd="0" destOrd="0" parTransId="{CEDFCB98-A476-460A-AFF5-829FE3BF5CDA}" sibTransId="{E658D2AC-7ADC-4050-8BEB-585D7F3C6553}"/>
    <dgm:cxn modelId="{3483C8BE-B0E4-4619-84B1-03760C4F9F15}" type="presParOf" srcId="{619C58AC-2A41-4506-BE86-DB029E7AA04B}" destId="{B5C91E19-07EB-4A11-B8CF-AA86038479B7}" srcOrd="0" destOrd="0" presId="urn:microsoft.com/office/officeart/2005/8/layout/hList1"/>
    <dgm:cxn modelId="{22FA027A-6CF0-4732-A182-7720F651B56E}" type="presParOf" srcId="{B5C91E19-07EB-4A11-B8CF-AA86038479B7}" destId="{BE4386F1-354F-4736-9BE9-15B68C6F1079}" srcOrd="0" destOrd="0" presId="urn:microsoft.com/office/officeart/2005/8/layout/hList1"/>
    <dgm:cxn modelId="{1243F6E6-F891-4A26-977F-7C8C7BFFC4A3}" type="presParOf" srcId="{B5C91E19-07EB-4A11-B8CF-AA86038479B7}" destId="{B5B58655-2BF2-4B3F-AFAC-7B44CF507824}" srcOrd="1" destOrd="0" presId="urn:microsoft.com/office/officeart/2005/8/layout/hList1"/>
    <dgm:cxn modelId="{220A56C3-91D8-4FBB-B3A0-782424572649}" type="presParOf" srcId="{619C58AC-2A41-4506-BE86-DB029E7AA04B}" destId="{0BA4F16D-5177-4E72-9423-8DADEF093864}" srcOrd="1" destOrd="0" presId="urn:microsoft.com/office/officeart/2005/8/layout/hList1"/>
    <dgm:cxn modelId="{936492D7-829F-473E-A227-8778B160E14A}" type="presParOf" srcId="{619C58AC-2A41-4506-BE86-DB029E7AA04B}" destId="{A7A1DAA7-465F-41DB-97BE-D16214BB0CEB}" srcOrd="2" destOrd="0" presId="urn:microsoft.com/office/officeart/2005/8/layout/hList1"/>
    <dgm:cxn modelId="{5ADCE9E0-630B-42CD-B709-A0AF55AE2000}" type="presParOf" srcId="{A7A1DAA7-465F-41DB-97BE-D16214BB0CEB}" destId="{536E04E7-E86A-4C09-9C24-285142114C2C}" srcOrd="0" destOrd="0" presId="urn:microsoft.com/office/officeart/2005/8/layout/hList1"/>
    <dgm:cxn modelId="{83B51E76-627E-4EF4-958F-1D961C29DEC2}" type="presParOf" srcId="{A7A1DAA7-465F-41DB-97BE-D16214BB0CEB}" destId="{E2992369-49B2-4AA3-B062-F7F83F243250}" srcOrd="1" destOrd="0" presId="urn:microsoft.com/office/officeart/2005/8/layout/hList1"/>
    <dgm:cxn modelId="{B5175256-08FD-4726-89B9-A70C1C9A00CE}" type="presParOf" srcId="{619C58AC-2A41-4506-BE86-DB029E7AA04B}" destId="{AD0B6A64-86B1-405D-9608-F35563ED7609}" srcOrd="3" destOrd="0" presId="urn:microsoft.com/office/officeart/2005/8/layout/hList1"/>
    <dgm:cxn modelId="{EC1C02A1-F536-4123-B50E-2DF4511C5EEA}" type="presParOf" srcId="{619C58AC-2A41-4506-BE86-DB029E7AA04B}" destId="{D7B94AC5-1285-4A1E-9E72-1190AB7417F1}" srcOrd="4" destOrd="0" presId="urn:microsoft.com/office/officeart/2005/8/layout/hList1"/>
    <dgm:cxn modelId="{8489E5A9-B38B-4824-92FD-5BDD5C6E315A}" type="presParOf" srcId="{D7B94AC5-1285-4A1E-9E72-1190AB7417F1}" destId="{412C56E4-4658-4B1C-803C-91CD9AE5B2C8}" srcOrd="0" destOrd="0" presId="urn:microsoft.com/office/officeart/2005/8/layout/hList1"/>
    <dgm:cxn modelId="{2C7889E7-32EE-47AE-8AB6-491775EDE235}" type="presParOf" srcId="{D7B94AC5-1285-4A1E-9E72-1190AB7417F1}" destId="{ECA02F55-BE0A-49E9-913E-D16A22C7884D}"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60EA00-074D-42BE-A9D8-3C200DCCBC71}" type="datetimeFigureOut">
              <a:rPr lang="en-US" smtClean="0"/>
              <a:t>10/17/2012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DFA866-F8E6-4472-B066-20F2E16AB94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DFA866-F8E6-4472-B066-20F2E16AB94C}"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u="sng" baseline="0" dirty="0" smtClean="0"/>
              <a:t>Hadoop Distributed File System</a:t>
            </a:r>
            <a:r>
              <a:rPr lang="en-IN" sz="1000" b="1" u="sng" baseline="0" dirty="0" smtClean="0"/>
              <a:t>:</a:t>
            </a:r>
            <a:endParaRPr lang="en-US" sz="1000" b="1" u="sng" baseline="0" dirty="0" smtClean="0"/>
          </a:p>
          <a:p>
            <a:r>
              <a:rPr lang="en-US" sz="1000" baseline="0" dirty="0" smtClean="0"/>
              <a:t>Hadoop Distributed File System is software for achieving Distributed Storage across the nodes of Cluster. This file system works based on blocks, every block size is configurable. HDFS has three daemons Name Node, Data Nodes, Secondary Name Node. HDFS is used as File System for many sub projects of Hadoop.</a:t>
            </a:r>
          </a:p>
          <a:p>
            <a:r>
              <a:rPr lang="en-IN" sz="1000" baseline="0" dirty="0" smtClean="0"/>
              <a:t>HDFS has a master/slave architecture. An HDFS cluster consists of a single Name Node, a master server that manages the file system namespace and regulates access to files by clients. In addition, there are a number of Data Nodes, usually one per node in the cluster, which manage storage attached to the nodes that they run on. HDFS exposes a file system namespace and allows user data to be stored in files. Internally, a file is split into one or more blocks and these blocks are stored in a set of Data Nodes. The Name Node executes file system namespace operations like opening, closing, and renaming files and directories. It also determines the mapping of blocks to Data Nodes. The Data Nodes are responsible for serving read and write requests from the file system’s clients. The Data Nodes also perform block creation, deletion, and replication upon instruction from the Name Node. </a:t>
            </a:r>
          </a:p>
          <a:p>
            <a:endParaRPr lang="en-US" sz="1000" baseline="0" dirty="0" smtClean="0"/>
          </a:p>
          <a:p>
            <a:r>
              <a:rPr lang="en-IN" sz="1000" baseline="0" dirty="0" smtClean="0"/>
              <a:t>The Name Node and Data Node are pieces of software designed to run on commodity machines. These machines typically run a GNU/Linux operating system (OS). HDFS is built using the Java language; any machine that supports Java can run the Name Node or the Data Node software. Usage of the highly portable Java language means that HDFS can be deployed on a wide range of machines. A typical deployment has a dedicated machine that runs only the Name Node software. Each of the other machines in the cluster runs one instance of the Data Node software. The architecture does not preclude running multiple Data Nodes on the same machine but in a real deployment that is rarely the case. </a:t>
            </a:r>
          </a:p>
          <a:p>
            <a:r>
              <a:rPr lang="en-IN" sz="1000" baseline="0" dirty="0" smtClean="0"/>
              <a:t>The existence of a single Name Node in a cluster greatly simplifies the architecture of the system. The Name Node is the arbitrator and repository for all HDFS metadata. The system is designed in such a way that user data never flows through the Name Node. </a:t>
            </a:r>
          </a:p>
          <a:p>
            <a:endParaRPr lang="en-US" sz="1000" b="1" u="sng"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u="sng" baseline="0" dirty="0" smtClean="0"/>
              <a:t>Map Reduce Programming Model</a:t>
            </a:r>
          </a:p>
          <a:p>
            <a:r>
              <a:rPr lang="en-IN" dirty="0" smtClean="0"/>
              <a:t>Hadoop MapReduce is a software framework for easily writing applications which process vast amounts of data (multi-terabyte data-sets) in-parallel on large clusters (thousands of nodes) of commodity hardware in a reliable, fault-tolerant manner.</a:t>
            </a:r>
          </a:p>
          <a:p>
            <a:r>
              <a:rPr lang="en-IN" dirty="0" smtClean="0"/>
              <a:t>A MapReduce </a:t>
            </a:r>
            <a:r>
              <a:rPr lang="en-IN" i="1" dirty="0" smtClean="0"/>
              <a:t>job</a:t>
            </a:r>
            <a:r>
              <a:rPr lang="en-IN" dirty="0" smtClean="0"/>
              <a:t> usually splits the input data-set into independent chunks which are processed by the </a:t>
            </a:r>
            <a:r>
              <a:rPr lang="en-IN" i="1" dirty="0" smtClean="0"/>
              <a:t>map tasks</a:t>
            </a:r>
            <a:r>
              <a:rPr lang="en-IN" dirty="0" smtClean="0"/>
              <a:t> in a completely parallel manner. The framework sorts the outputs of the maps, which are then input to the </a:t>
            </a:r>
            <a:r>
              <a:rPr lang="en-IN" i="1" dirty="0" smtClean="0"/>
              <a:t>reduce tasks</a:t>
            </a:r>
            <a:r>
              <a:rPr lang="en-IN" dirty="0" smtClean="0"/>
              <a:t>. Typically both the input and the output of the job are stored in a file-system. The framework takes care of scheduling tasks, monitoring them and re-executes the failed tasks.</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1" u="sng" dirty="0" smtClean="0"/>
              <a:t>Hadoop Common Utilities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dirty="0" smtClean="0"/>
              <a:t>These</a:t>
            </a:r>
            <a:r>
              <a:rPr lang="en-US" b="0" u="none" baseline="0" dirty="0" smtClean="0"/>
              <a:t> are set of libraries to support other Hadoop Subprojects.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u="none"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1" u="sng" baseline="0" dirty="0" smtClean="0"/>
              <a:t>Hadoop Ecosystem</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baseline="0" dirty="0" smtClean="0"/>
              <a:t>This ecosystem is group of projects which are using Hadoop HDFS and MapReduce capabilities.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baseline="0" dirty="0" smtClean="0"/>
              <a:t>Some of these projects 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baseline="0" dirty="0" smtClean="0"/>
              <a:t>Apache Flume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baseline="0" dirty="0" smtClean="0"/>
              <a:t>Apache Mahout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baseline="0" dirty="0" smtClean="0"/>
              <a:t>Apache HBase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baseline="0" dirty="0" smtClean="0"/>
              <a:t>Apache Pig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baseline="0" dirty="0" smtClean="0"/>
              <a:t>Apache Hive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baseline="0" dirty="0" smtClean="0"/>
              <a:t>Apache Zoo Keeper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u="none" baseline="0" dirty="0" smtClean="0"/>
              <a:t>Apache Cassandra</a:t>
            </a:r>
            <a:endParaRPr lang="en-IN" b="0" u="none" dirty="0" smtClean="0"/>
          </a:p>
        </p:txBody>
      </p:sp>
      <p:sp>
        <p:nvSpPr>
          <p:cNvPr id="4" name="Slide Number Placeholder 3"/>
          <p:cNvSpPr>
            <a:spLocks noGrp="1"/>
          </p:cNvSpPr>
          <p:nvPr>
            <p:ph type="sldNum" sz="quarter" idx="10"/>
          </p:nvPr>
        </p:nvSpPr>
        <p:spPr/>
        <p:txBody>
          <a:bodyPr/>
          <a:lstStyle/>
          <a:p>
            <a:fld id="{15DFA866-F8E6-4472-B066-20F2E16AB94C}" type="slidenum">
              <a:rPr lang="en-IN" smtClean="0"/>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Name</a:t>
            </a:r>
            <a:r>
              <a:rPr lang="en-US" baseline="0" dirty="0" smtClean="0"/>
              <a:t> Node (NN): </a:t>
            </a:r>
            <a:r>
              <a:rPr lang="en-IN" dirty="0" smtClean="0"/>
              <a:t>Name Node</a:t>
            </a:r>
            <a:r>
              <a:rPr lang="en-IN" baseline="0" dirty="0" smtClean="0"/>
              <a:t> is</a:t>
            </a:r>
            <a:r>
              <a:rPr lang="en-IN" dirty="0" smtClean="0"/>
              <a:t> a master server of HDFS that manages the file system namespace and regulates access to files by clients. It has the responsibility of</a:t>
            </a:r>
            <a:r>
              <a:rPr lang="en-IN" baseline="0" dirty="0" smtClean="0"/>
              <a:t> converting files into blocks and it directs the data nodes of Hadoop Cluster. Hadoop cluster has only one Name Node. It is single point of failure.</a:t>
            </a:r>
          </a:p>
          <a:p>
            <a:endParaRPr lang="en-US" baseline="0" dirty="0" smtClean="0"/>
          </a:p>
          <a:p>
            <a:r>
              <a:rPr lang="en-US" baseline="0" dirty="0" smtClean="0"/>
              <a:t>Secondary Name Node (SNN): It is responsible for taking the Snapshot of Name node periodically. </a:t>
            </a:r>
            <a:r>
              <a:rPr lang="en-IN" dirty="0" smtClean="0"/>
              <a:t>The Name Node stores modifications to the file system as a log appended to a native file system file, edits. When a Name Node starts up, it reads HDFS state from an image file, fsimage, and then applies edits from the edits log file. It then writes new HDFS state to the fsimage and starts normal operation with an empty edits file.</a:t>
            </a:r>
          </a:p>
          <a:p>
            <a:endParaRPr lang="en-US" baseline="0" dirty="0" smtClean="0"/>
          </a:p>
          <a:p>
            <a:r>
              <a:rPr lang="en-US" baseline="0" dirty="0" smtClean="0"/>
              <a:t>Data Node (DN): We will have n number of Data nodes. These nodes are called actual worker nodes. Data nodes are working with clients for doing low level I/O tasks (Reading and Writing) in the direction of Name Node .</a:t>
            </a:r>
          </a:p>
          <a:p>
            <a:endParaRPr lang="en-US" baseline="0" dirty="0" smtClean="0"/>
          </a:p>
          <a:p>
            <a:r>
              <a:rPr lang="en-US" baseline="0" dirty="0" smtClean="0"/>
              <a:t>Job Tracker (JT): The Job Tracker does job management and resource management. This is the point of interaction between clients and Hadoop cluster. It launches jobs and tasks. It also re-launches failed tasks.</a:t>
            </a:r>
          </a:p>
          <a:p>
            <a:r>
              <a:rPr lang="en-US" baseline="0" dirty="0" smtClean="0"/>
              <a:t>Task Tracker (TT): These nodes are responsible for doing actual data processing tasks.</a:t>
            </a:r>
          </a:p>
        </p:txBody>
      </p:sp>
      <p:sp>
        <p:nvSpPr>
          <p:cNvPr id="4" name="Slide Number Placeholder 3"/>
          <p:cNvSpPr>
            <a:spLocks noGrp="1"/>
          </p:cNvSpPr>
          <p:nvPr>
            <p:ph type="sldNum" sz="quarter" idx="10"/>
          </p:nvPr>
        </p:nvSpPr>
        <p:spPr/>
        <p:txBody>
          <a:bodyPr/>
          <a:lstStyle/>
          <a:p>
            <a:fld id="{15DFA866-F8E6-4472-B066-20F2E16AB94C}" type="slidenum">
              <a:rPr lang="en-IN" smtClean="0"/>
              <a:t>12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HDFS has a master/slave architecture. </a:t>
            </a:r>
            <a:r>
              <a:rPr lang="en-US" sz="1200" kern="1200" dirty="0" smtClean="0">
                <a:solidFill>
                  <a:schemeClr val="tx1"/>
                </a:solidFill>
                <a:latin typeface="+mn-lt"/>
                <a:ea typeface="+mn-ea"/>
                <a:cs typeface="+mn-cs"/>
              </a:rPr>
              <a:t>Name node is responsible for splitting the file into Blocks (configurable size 64 MB by default) and maintaining the Meta data information bout the these blocks. Name node directs all the data nodes to interact with clients to low level I/O (reading/writing) tasks. The default replication factor is 3 (This is also configurable).   All the rectangle  boxes are Data nodes</a:t>
            </a:r>
            <a:endParaRPr lang="en-IN" dirty="0"/>
          </a:p>
        </p:txBody>
      </p:sp>
      <p:sp>
        <p:nvSpPr>
          <p:cNvPr id="4" name="Slide Number Placeholder 3"/>
          <p:cNvSpPr>
            <a:spLocks noGrp="1"/>
          </p:cNvSpPr>
          <p:nvPr>
            <p:ph type="sldNum" sz="quarter" idx="10"/>
          </p:nvPr>
        </p:nvSpPr>
        <p:spPr/>
        <p:txBody>
          <a:bodyPr/>
          <a:lstStyle/>
          <a:p>
            <a:fld id="{15DFA866-F8E6-4472-B066-20F2E16AB94C}" type="slidenum">
              <a:rPr lang="en-IN" smtClean="0"/>
              <a:t>13</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hangingPunct="0"/>
            <a:r>
              <a:rPr lang="en-US" sz="1200" b="1" kern="1200" dirty="0" smtClean="0">
                <a:solidFill>
                  <a:schemeClr val="tx1"/>
                </a:solidFill>
                <a:latin typeface="+mn-lt"/>
                <a:ea typeface="+mn-ea"/>
                <a:cs typeface="+mn-cs"/>
              </a:rPr>
              <a:t>Map Reduce Programming Model:</a:t>
            </a:r>
            <a:endParaRPr lang="en-IN" sz="1200" kern="1200" dirty="0" smtClean="0">
              <a:solidFill>
                <a:schemeClr val="tx1"/>
              </a:solidFill>
              <a:latin typeface="+mn-lt"/>
              <a:ea typeface="+mn-ea"/>
              <a:cs typeface="+mn-cs"/>
            </a:endParaRPr>
          </a:p>
          <a:p>
            <a:pPr hangingPunct="0"/>
            <a:endParaRPr lang="en-US" sz="1200" kern="1200" dirty="0" smtClean="0">
              <a:solidFill>
                <a:schemeClr val="tx1"/>
              </a:solidFill>
              <a:latin typeface="+mn-lt"/>
              <a:ea typeface="+mn-ea"/>
              <a:cs typeface="+mn-cs"/>
            </a:endParaRPr>
          </a:p>
          <a:p>
            <a:pPr hangingPunct="0"/>
            <a:r>
              <a:rPr lang="en-US" sz="1200" kern="1200" dirty="0" smtClean="0">
                <a:solidFill>
                  <a:schemeClr val="tx1"/>
                </a:solidFill>
                <a:latin typeface="+mn-lt"/>
                <a:ea typeface="+mn-ea"/>
                <a:cs typeface="+mn-cs"/>
              </a:rPr>
              <a:t>In Map Reduce programming Model, we have three phases</a:t>
            </a:r>
            <a:endParaRPr lang="en-IN" sz="1200" kern="1200" dirty="0" smtClean="0">
              <a:solidFill>
                <a:schemeClr val="tx1"/>
              </a:solidFill>
              <a:latin typeface="+mn-lt"/>
              <a:ea typeface="+mn-ea"/>
              <a:cs typeface="+mn-cs"/>
            </a:endParaRPr>
          </a:p>
          <a:p>
            <a:pPr hangingPunct="0"/>
            <a:r>
              <a:rPr lang="en-US" sz="1200" kern="1200" dirty="0" smtClean="0">
                <a:solidFill>
                  <a:schemeClr val="tx1"/>
                </a:solidFill>
                <a:latin typeface="+mn-lt"/>
                <a:ea typeface="+mn-ea"/>
                <a:cs typeface="+mn-cs"/>
              </a:rPr>
              <a:t> </a:t>
            </a:r>
            <a:endParaRPr lang="en-IN" sz="1200" kern="1200" dirty="0" smtClean="0">
              <a:solidFill>
                <a:schemeClr val="tx1"/>
              </a:solidFill>
              <a:latin typeface="+mn-lt"/>
              <a:ea typeface="+mn-ea"/>
              <a:cs typeface="+mn-cs"/>
            </a:endParaRPr>
          </a:p>
          <a:p>
            <a:pPr lvl="0" hangingPunct="0"/>
            <a:r>
              <a:rPr lang="en-US" sz="1200" kern="1200" dirty="0" smtClean="0">
                <a:solidFill>
                  <a:schemeClr val="tx1"/>
                </a:solidFill>
                <a:latin typeface="+mn-lt"/>
                <a:ea typeface="+mn-ea"/>
                <a:cs typeface="+mn-cs"/>
              </a:rPr>
              <a:t>Map</a:t>
            </a:r>
            <a:endParaRPr lang="en-IN" sz="1200" kern="1200" dirty="0" smtClean="0">
              <a:solidFill>
                <a:schemeClr val="tx1"/>
              </a:solidFill>
              <a:latin typeface="+mn-lt"/>
              <a:ea typeface="+mn-ea"/>
              <a:cs typeface="+mn-cs"/>
            </a:endParaRPr>
          </a:p>
          <a:p>
            <a:pPr lvl="0" hangingPunct="0"/>
            <a:r>
              <a:rPr lang="en-US" sz="1200" kern="1200" dirty="0" smtClean="0">
                <a:solidFill>
                  <a:schemeClr val="tx1"/>
                </a:solidFill>
                <a:latin typeface="+mn-lt"/>
                <a:ea typeface="+mn-ea"/>
                <a:cs typeface="+mn-cs"/>
              </a:rPr>
              <a:t>Shuffle</a:t>
            </a:r>
            <a:endParaRPr lang="en-IN" sz="1200" kern="1200" dirty="0" smtClean="0">
              <a:solidFill>
                <a:schemeClr val="tx1"/>
              </a:solidFill>
              <a:latin typeface="+mn-lt"/>
              <a:ea typeface="+mn-ea"/>
              <a:cs typeface="+mn-cs"/>
            </a:endParaRPr>
          </a:p>
          <a:p>
            <a:pPr lvl="0" hangingPunct="0"/>
            <a:r>
              <a:rPr lang="en-US" sz="1200" kern="1200" dirty="0" smtClean="0">
                <a:solidFill>
                  <a:schemeClr val="tx1"/>
                </a:solidFill>
                <a:latin typeface="+mn-lt"/>
                <a:ea typeface="+mn-ea"/>
                <a:cs typeface="+mn-cs"/>
              </a:rPr>
              <a:t>Reduce</a:t>
            </a:r>
            <a:endParaRPr lang="en-IN" sz="1200" kern="1200" dirty="0" smtClean="0">
              <a:solidFill>
                <a:schemeClr val="tx1"/>
              </a:solidFill>
              <a:latin typeface="+mn-lt"/>
              <a:ea typeface="+mn-ea"/>
              <a:cs typeface="+mn-cs"/>
            </a:endParaRPr>
          </a:p>
          <a:p>
            <a:pPr hangingPunct="0"/>
            <a:r>
              <a:rPr lang="en-US" sz="1200" kern="1200" dirty="0" smtClean="0">
                <a:solidFill>
                  <a:schemeClr val="tx1"/>
                </a:solidFill>
                <a:latin typeface="+mn-lt"/>
                <a:ea typeface="+mn-ea"/>
                <a:cs typeface="+mn-cs"/>
              </a:rPr>
              <a:t>	</a:t>
            </a:r>
            <a:endParaRPr lang="en-IN" sz="1200" kern="1200" dirty="0" smtClean="0">
              <a:solidFill>
                <a:schemeClr val="tx1"/>
              </a:solidFill>
              <a:latin typeface="+mn-lt"/>
              <a:ea typeface="+mn-ea"/>
              <a:cs typeface="+mn-cs"/>
            </a:endParaRPr>
          </a:p>
          <a:p>
            <a:pPr hangingPunct="0"/>
            <a:r>
              <a:rPr lang="en-US" sz="1200" b="1" u="sng" kern="1200" dirty="0" smtClean="0">
                <a:solidFill>
                  <a:schemeClr val="tx1"/>
                </a:solidFill>
                <a:latin typeface="+mn-lt"/>
                <a:ea typeface="+mn-ea"/>
                <a:cs typeface="+mn-cs"/>
              </a:rPr>
              <a:t>Map:</a:t>
            </a:r>
            <a:r>
              <a:rPr lang="en-US" sz="1200" kern="1200" dirty="0" smtClean="0">
                <a:solidFill>
                  <a:schemeClr val="tx1"/>
                </a:solidFill>
                <a:latin typeface="+mn-lt"/>
                <a:ea typeface="+mn-ea"/>
                <a:cs typeface="+mn-cs"/>
              </a:rPr>
              <a:t> In this phase, Data reading from input and applying filter and transformation. This is done by developer.</a:t>
            </a:r>
            <a:endParaRPr lang="en-IN" sz="1200" kern="1200" dirty="0" smtClean="0">
              <a:solidFill>
                <a:schemeClr val="tx1"/>
              </a:solidFill>
              <a:latin typeface="+mn-lt"/>
              <a:ea typeface="+mn-ea"/>
              <a:cs typeface="+mn-cs"/>
            </a:endParaRPr>
          </a:p>
          <a:p>
            <a:pPr hangingPunct="0"/>
            <a:r>
              <a:rPr lang="en-US" sz="1200" b="1" u="sng" kern="1200" dirty="0" smtClean="0">
                <a:solidFill>
                  <a:schemeClr val="tx1"/>
                </a:solidFill>
                <a:latin typeface="+mn-lt"/>
                <a:ea typeface="+mn-ea"/>
                <a:cs typeface="+mn-cs"/>
              </a:rPr>
              <a:t>Shuffle:</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this phase, All the map phase emitted data is copying, group and sorting is done. This is done by framework.</a:t>
            </a:r>
            <a:endParaRPr lang="en-IN" sz="1200" kern="1200" dirty="0" smtClean="0">
              <a:solidFill>
                <a:schemeClr val="tx1"/>
              </a:solidFill>
              <a:latin typeface="+mn-lt"/>
              <a:ea typeface="+mn-ea"/>
              <a:cs typeface="+mn-cs"/>
            </a:endParaRPr>
          </a:p>
          <a:p>
            <a:pPr hangingPunct="0"/>
            <a:r>
              <a:rPr lang="en-US" sz="1200" b="1" u="sng" kern="1200" dirty="0" smtClean="0">
                <a:solidFill>
                  <a:schemeClr val="tx1"/>
                </a:solidFill>
                <a:latin typeface="+mn-lt"/>
                <a:ea typeface="+mn-ea"/>
                <a:cs typeface="+mn-cs"/>
              </a:rPr>
              <a:t>Reduce:</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this phase, The aggregation of data is done. This is done by developer.</a:t>
            </a:r>
          </a:p>
          <a:p>
            <a:pPr hangingPunct="0"/>
            <a:endParaRPr lang="en-US" sz="1200" kern="1200" dirty="0" smtClean="0">
              <a:solidFill>
                <a:schemeClr val="tx1"/>
              </a:solidFill>
              <a:latin typeface="+mn-lt"/>
              <a:ea typeface="+mn-ea"/>
              <a:cs typeface="+mn-cs"/>
            </a:endParaRPr>
          </a:p>
          <a:p>
            <a:pPr hangingPunct="0"/>
            <a:r>
              <a:rPr lang="en-US" sz="1200" kern="1200" dirty="0" smtClean="0">
                <a:solidFill>
                  <a:schemeClr val="tx1"/>
                </a:solidFill>
                <a:latin typeface="+mn-lt"/>
                <a:ea typeface="+mn-ea"/>
                <a:cs typeface="+mn-cs"/>
              </a:rPr>
              <a:t>	Input		Output</a:t>
            </a:r>
          </a:p>
          <a:p>
            <a:pPr hangingPunct="0"/>
            <a:r>
              <a:rPr lang="en-US" sz="1200" kern="1200" dirty="0" smtClean="0">
                <a:solidFill>
                  <a:schemeClr val="tx1"/>
                </a:solidFill>
                <a:latin typeface="+mn-lt"/>
                <a:ea typeface="+mn-ea"/>
                <a:cs typeface="+mn-cs"/>
              </a:rPr>
              <a:t>---------------------------------------------------------------</a:t>
            </a:r>
          </a:p>
          <a:p>
            <a:r>
              <a:rPr lang="en-IN" sz="1200" kern="1200" baseline="0" dirty="0" smtClean="0">
                <a:solidFill>
                  <a:schemeClr val="tx1"/>
                </a:solidFill>
                <a:latin typeface="+mn-lt"/>
                <a:ea typeface="+mn-ea"/>
                <a:cs typeface="+mn-cs"/>
              </a:rPr>
              <a:t>map     |	&lt;k1, v1&gt; 	l	</a:t>
            </a:r>
            <a:r>
              <a:rPr lang="en-IN" sz="1200" kern="1200" baseline="0" dirty="0" err="1" smtClean="0">
                <a:solidFill>
                  <a:schemeClr val="tx1"/>
                </a:solidFill>
                <a:latin typeface="+mn-lt"/>
                <a:ea typeface="+mn-ea"/>
                <a:cs typeface="+mn-cs"/>
              </a:rPr>
              <a:t>ist</a:t>
            </a:r>
            <a:r>
              <a:rPr lang="en-IN" sz="1200" kern="1200" baseline="0" dirty="0" smtClean="0">
                <a:solidFill>
                  <a:schemeClr val="tx1"/>
                </a:solidFill>
                <a:latin typeface="+mn-lt"/>
                <a:ea typeface="+mn-ea"/>
                <a:cs typeface="+mn-cs"/>
              </a:rPr>
              <a:t>(&lt;k2, v2&gt;) 	</a:t>
            </a:r>
          </a:p>
          <a:p>
            <a:r>
              <a:rPr lang="en-IN" sz="1200" kern="1200" baseline="0" dirty="0" smtClean="0">
                <a:solidFill>
                  <a:schemeClr val="tx1"/>
                </a:solidFill>
                <a:latin typeface="+mn-lt"/>
                <a:ea typeface="+mn-ea"/>
                <a:cs typeface="+mn-cs"/>
              </a:rPr>
              <a:t>reduce  |	&lt;k2, list(v2)&gt; 	list(&lt;k3, v3&gt;) 	</a:t>
            </a:r>
          </a:p>
          <a:p>
            <a:pPr hangingPunct="0"/>
            <a:r>
              <a:rPr lang="en-US" sz="1200"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5DFA866-F8E6-4472-B066-20F2E16AB94C}" type="slidenum">
              <a:rPr lang="en-IN" smtClean="0"/>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78E6BB3-3960-46ED-9426-0C56130913D4}" type="datetimeFigureOut">
              <a:rPr lang="en-US" smtClean="0"/>
              <a:t>10/17/2012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8E990C78-2309-41EB-9181-1630E1EA95BA}"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8E6BB3-3960-46ED-9426-0C56130913D4}" type="datetimeFigureOut">
              <a:rPr lang="en-US" smtClean="0"/>
              <a:t>10/17/2012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990C78-2309-41EB-9181-1630E1EA95B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8E6BB3-3960-46ED-9426-0C56130913D4}" type="datetimeFigureOut">
              <a:rPr lang="en-US" smtClean="0"/>
              <a:t>10/17/2012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990C78-2309-41EB-9181-1630E1EA95B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8E6BB3-3960-46ED-9426-0C56130913D4}" type="datetimeFigureOut">
              <a:rPr lang="en-US" smtClean="0"/>
              <a:t>10/17/2012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990C78-2309-41EB-9181-1630E1EA95B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8E6BB3-3960-46ED-9426-0C56130913D4}" type="datetimeFigureOut">
              <a:rPr lang="en-US" smtClean="0"/>
              <a:t>10/17/2012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8E990C78-2309-41EB-9181-1630E1EA95B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8E6BB3-3960-46ED-9426-0C56130913D4}" type="datetimeFigureOut">
              <a:rPr lang="en-US" smtClean="0"/>
              <a:t>10/17/2012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990C78-2309-41EB-9181-1630E1EA95B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8E6BB3-3960-46ED-9426-0C56130913D4}" type="datetimeFigureOut">
              <a:rPr lang="en-US" smtClean="0"/>
              <a:t>10/17/2012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990C78-2309-41EB-9181-1630E1EA95B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8E6BB3-3960-46ED-9426-0C56130913D4}" type="datetimeFigureOut">
              <a:rPr lang="en-US" smtClean="0"/>
              <a:t>10/17/2012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990C78-2309-41EB-9181-1630E1EA95B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E6BB3-3960-46ED-9426-0C56130913D4}" type="datetimeFigureOut">
              <a:rPr lang="en-US" smtClean="0"/>
              <a:t>10/17/2012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990C78-2309-41EB-9181-1630E1EA95B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8E6BB3-3960-46ED-9426-0C56130913D4}" type="datetimeFigureOut">
              <a:rPr lang="en-US" smtClean="0"/>
              <a:t>10/17/2012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990C78-2309-41EB-9181-1630E1EA95B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8E6BB3-3960-46ED-9426-0C56130913D4}" type="datetimeFigureOut">
              <a:rPr lang="en-US" smtClean="0"/>
              <a:t>10/17/2012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990C78-2309-41EB-9181-1630E1EA95B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78E6BB3-3960-46ED-9426-0C56130913D4}" type="datetimeFigureOut">
              <a:rPr lang="en-US" smtClean="0"/>
              <a:t>10/17/2012</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E990C78-2309-41EB-9181-1630E1EA95B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Hadoop Tutorial</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571612"/>
          </a:xfrm>
        </p:spPr>
        <p:txBody>
          <a:bodyPr>
            <a:normAutofit fontScale="90000"/>
          </a:bodyPr>
          <a:lstStyle/>
          <a:p>
            <a:r>
              <a:rPr lang="en-US" dirty="0" smtClean="0"/>
              <a:t>Adoption of Hadoop in </a:t>
            </a:r>
            <a:r>
              <a:rPr lang="en-US" dirty="0" smtClean="0"/>
              <a:t>Business Verticals</a:t>
            </a:r>
            <a:r>
              <a:rPr lang="en-IN" dirty="0" smtClean="0"/>
              <a:t/>
            </a:r>
            <a:br>
              <a:rPr lang="en-IN" dirty="0" smtClean="0"/>
            </a:br>
            <a:endParaRPr lang="en-IN" dirty="0"/>
          </a:p>
        </p:txBody>
      </p:sp>
      <p:sp>
        <p:nvSpPr>
          <p:cNvPr id="3" name="Content Placeholder 2"/>
          <p:cNvSpPr>
            <a:spLocks noGrp="1"/>
          </p:cNvSpPr>
          <p:nvPr>
            <p:ph idx="1"/>
          </p:nvPr>
        </p:nvSpPr>
        <p:spPr>
          <a:xfrm>
            <a:off x="457200" y="1357298"/>
            <a:ext cx="8229600" cy="4952062"/>
          </a:xfrm>
        </p:spPr>
        <p:txBody>
          <a:bodyPr>
            <a:normAutofit fontScale="85000" lnSpcReduction="20000"/>
          </a:bodyPr>
          <a:lstStyle/>
          <a:p>
            <a:pPr lvl="0">
              <a:buFont typeface="Arial" pitchFamily="34" charset="0"/>
              <a:buChar char="•"/>
            </a:pPr>
            <a:r>
              <a:rPr lang="en-US" dirty="0" smtClean="0"/>
              <a:t>Telecommunication</a:t>
            </a:r>
            <a:endParaRPr lang="en-IN" dirty="0" smtClean="0"/>
          </a:p>
          <a:p>
            <a:pPr lvl="0">
              <a:buFont typeface="Arial" pitchFamily="34" charset="0"/>
              <a:buChar char="•"/>
            </a:pPr>
            <a:r>
              <a:rPr lang="en-US" dirty="0" smtClean="0"/>
              <a:t>Finance</a:t>
            </a:r>
            <a:endParaRPr lang="en-IN" dirty="0" smtClean="0"/>
          </a:p>
          <a:p>
            <a:pPr lvl="0">
              <a:buFont typeface="Arial" pitchFamily="34" charset="0"/>
              <a:buChar char="•"/>
            </a:pPr>
            <a:r>
              <a:rPr lang="en-US" dirty="0" smtClean="0"/>
              <a:t>Insurance</a:t>
            </a:r>
            <a:endParaRPr lang="en-IN" dirty="0" smtClean="0"/>
          </a:p>
          <a:p>
            <a:pPr lvl="0">
              <a:buFont typeface="Arial" pitchFamily="34" charset="0"/>
              <a:buChar char="•"/>
            </a:pPr>
            <a:r>
              <a:rPr lang="en-US" dirty="0" smtClean="0"/>
              <a:t>Retail</a:t>
            </a:r>
            <a:endParaRPr lang="en-IN" dirty="0" smtClean="0"/>
          </a:p>
          <a:p>
            <a:pPr lvl="0">
              <a:buFont typeface="Arial" pitchFamily="34" charset="0"/>
              <a:buChar char="•"/>
            </a:pPr>
            <a:r>
              <a:rPr lang="en-US" dirty="0" smtClean="0"/>
              <a:t>Manufacturing</a:t>
            </a:r>
            <a:endParaRPr lang="en-IN" dirty="0" smtClean="0"/>
          </a:p>
          <a:p>
            <a:pPr lvl="0">
              <a:buFont typeface="Arial" pitchFamily="34" charset="0"/>
              <a:buChar char="•"/>
            </a:pPr>
            <a:r>
              <a:rPr lang="en-US" dirty="0" smtClean="0"/>
              <a:t>Media</a:t>
            </a:r>
            <a:endParaRPr lang="en-IN" dirty="0" smtClean="0"/>
          </a:p>
          <a:p>
            <a:pPr lvl="0">
              <a:buFont typeface="Arial" pitchFamily="34" charset="0"/>
              <a:buChar char="•"/>
            </a:pPr>
            <a:r>
              <a:rPr lang="en-US" dirty="0" smtClean="0"/>
              <a:t>E-commerce</a:t>
            </a:r>
            <a:endParaRPr lang="en-IN" dirty="0" smtClean="0"/>
          </a:p>
          <a:p>
            <a:pPr lvl="0">
              <a:buFont typeface="Arial" pitchFamily="34" charset="0"/>
              <a:buChar char="•"/>
            </a:pPr>
            <a:r>
              <a:rPr lang="en-US" dirty="0" smtClean="0"/>
              <a:t>Travel</a:t>
            </a:r>
            <a:endParaRPr lang="en-IN" dirty="0" smtClean="0"/>
          </a:p>
          <a:p>
            <a:pPr lvl="0">
              <a:buFont typeface="Arial" pitchFamily="34" charset="0"/>
              <a:buChar char="•"/>
            </a:pPr>
            <a:r>
              <a:rPr lang="en-US" dirty="0" smtClean="0"/>
              <a:t>Health care</a:t>
            </a:r>
            <a:endParaRPr lang="en-IN" dirty="0" smtClean="0"/>
          </a:p>
          <a:p>
            <a:pPr lvl="0">
              <a:buFont typeface="Arial" pitchFamily="34" charset="0"/>
              <a:buChar char="•"/>
            </a:pPr>
            <a:r>
              <a:rPr lang="en-US" dirty="0" smtClean="0"/>
              <a:t>Natural resources</a:t>
            </a:r>
            <a:endParaRPr lang="en-IN" dirty="0" smtClean="0"/>
          </a:p>
          <a:p>
            <a:pPr lvl="0">
              <a:buFont typeface="Arial" pitchFamily="34" charset="0"/>
              <a:buChar char="•"/>
            </a:pPr>
            <a:r>
              <a:rPr lang="en-US" dirty="0" smtClean="0"/>
              <a:t>Pharmacy</a:t>
            </a:r>
            <a:endParaRPr lang="en-IN" dirty="0" smtClean="0"/>
          </a:p>
          <a:p>
            <a:pPr lvl="0">
              <a:buFont typeface="Arial" pitchFamily="34" charset="0"/>
              <a:buChar char="•"/>
            </a:pPr>
            <a:r>
              <a:rPr lang="en-US" dirty="0" smtClean="0"/>
              <a:t>Geo physics</a:t>
            </a:r>
            <a:endParaRPr lang="en-IN" dirty="0" smtClean="0"/>
          </a:p>
          <a:p>
            <a:pPr lvl="0">
              <a:buFont typeface="Arial" pitchFamily="34" charset="0"/>
              <a:buChar char="•"/>
            </a:pPr>
            <a:r>
              <a:rPr lang="en-US" dirty="0" smtClean="0"/>
              <a:t>Government</a:t>
            </a:r>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939784"/>
          </a:xfrm>
        </p:spPr>
        <p:txBody>
          <a:bodyPr>
            <a:normAutofit fontScale="90000"/>
          </a:bodyPr>
          <a:lstStyle/>
          <a:p>
            <a:r>
              <a:rPr lang="en-US" dirty="0" smtClean="0"/>
              <a:t>Features </a:t>
            </a:r>
            <a:r>
              <a:rPr lang="en-US" dirty="0" smtClean="0"/>
              <a:t>of Hadoop</a:t>
            </a:r>
            <a:r>
              <a:rPr lang="en-IN" dirty="0" smtClean="0"/>
              <a:t/>
            </a:r>
            <a:br>
              <a:rPr lang="en-IN" dirty="0" smtClean="0"/>
            </a:br>
            <a:endParaRPr lang="en-IN" dirty="0"/>
          </a:p>
        </p:txBody>
      </p:sp>
      <p:sp>
        <p:nvSpPr>
          <p:cNvPr id="3" name="Content Placeholder 2"/>
          <p:cNvSpPr>
            <a:spLocks noGrp="1"/>
          </p:cNvSpPr>
          <p:nvPr>
            <p:ph idx="1"/>
          </p:nvPr>
        </p:nvSpPr>
        <p:spPr>
          <a:xfrm>
            <a:off x="457200" y="1142984"/>
            <a:ext cx="8229600" cy="5357850"/>
          </a:xfrm>
        </p:spPr>
        <p:txBody>
          <a:bodyPr>
            <a:normAutofit fontScale="92500" lnSpcReduction="20000"/>
          </a:bodyPr>
          <a:lstStyle/>
          <a:p>
            <a:pPr>
              <a:buFont typeface="Arial" pitchFamily="34" charset="0"/>
              <a:buChar char="•"/>
            </a:pPr>
            <a:r>
              <a:rPr lang="en-US" b="1" dirty="0" smtClean="0"/>
              <a:t>Accessible</a:t>
            </a:r>
            <a:r>
              <a:rPr lang="en-US" dirty="0" smtClean="0"/>
              <a:t> - </a:t>
            </a:r>
            <a:r>
              <a:rPr lang="en-IN" dirty="0" smtClean="0"/>
              <a:t>Hadoop </a:t>
            </a:r>
            <a:r>
              <a:rPr lang="en-IN" dirty="0" smtClean="0"/>
              <a:t>runs on large clusters of commodity machines or on cloud computing </a:t>
            </a:r>
            <a:r>
              <a:rPr lang="en-IN" dirty="0" smtClean="0"/>
              <a:t>services.</a:t>
            </a:r>
            <a:endParaRPr lang="en-IN" dirty="0" smtClean="0"/>
          </a:p>
          <a:p>
            <a:pPr>
              <a:buFont typeface="Arial" pitchFamily="34" charset="0"/>
              <a:buChar char="•"/>
            </a:pPr>
            <a:r>
              <a:rPr lang="en-US" b="1" dirty="0" smtClean="0"/>
              <a:t>Robust</a:t>
            </a:r>
            <a:r>
              <a:rPr lang="en-US" dirty="0" smtClean="0"/>
              <a:t> – </a:t>
            </a:r>
            <a:r>
              <a:rPr lang="en-IN" dirty="0" smtClean="0"/>
              <a:t>Hadoop runs </a:t>
            </a:r>
            <a:r>
              <a:rPr lang="en-IN" dirty="0" smtClean="0"/>
              <a:t>on commodity hardware, </a:t>
            </a:r>
            <a:r>
              <a:rPr lang="en-IN" dirty="0" smtClean="0"/>
              <a:t>it </a:t>
            </a:r>
            <a:r>
              <a:rPr lang="en-IN" dirty="0" smtClean="0"/>
              <a:t>is architected with the assumption of frequent hardware malfunctions. It can gracefully handle most such failures</a:t>
            </a:r>
            <a:r>
              <a:rPr lang="en-IN" dirty="0" smtClean="0"/>
              <a:t>.</a:t>
            </a:r>
            <a:endParaRPr lang="en-IN" dirty="0" smtClean="0"/>
          </a:p>
          <a:p>
            <a:pPr lvl="0" hangingPunct="0">
              <a:buFont typeface="Arial" pitchFamily="34" charset="0"/>
              <a:buChar char="•"/>
            </a:pPr>
            <a:r>
              <a:rPr lang="en-US" b="1" dirty="0" smtClean="0"/>
              <a:t>Fault-tolerant</a:t>
            </a:r>
            <a:r>
              <a:rPr lang="en-US" dirty="0" smtClean="0"/>
              <a:t> – The is no single point of failure</a:t>
            </a:r>
            <a:endParaRPr lang="en-IN" dirty="0" smtClean="0"/>
          </a:p>
          <a:p>
            <a:pPr lvl="0" hangingPunct="0">
              <a:buFont typeface="Arial" pitchFamily="34" charset="0"/>
              <a:buChar char="•"/>
            </a:pPr>
            <a:r>
              <a:rPr lang="en-US" b="1" dirty="0" smtClean="0"/>
              <a:t>Simple</a:t>
            </a:r>
            <a:r>
              <a:rPr lang="en-US" dirty="0" smtClean="0"/>
              <a:t> - </a:t>
            </a:r>
            <a:r>
              <a:rPr lang="en-IN" dirty="0" smtClean="0"/>
              <a:t>Hadoop </a:t>
            </a:r>
            <a:r>
              <a:rPr lang="en-IN" dirty="0" smtClean="0"/>
              <a:t>allows users to quickly write efficient parallel code </a:t>
            </a:r>
          </a:p>
          <a:p>
            <a:pPr lvl="0" hangingPunct="0">
              <a:buFont typeface="Arial" pitchFamily="34" charset="0"/>
              <a:buChar char="•"/>
            </a:pPr>
            <a:r>
              <a:rPr lang="en-US" b="1" dirty="0" smtClean="0"/>
              <a:t>Reliable – </a:t>
            </a:r>
            <a:r>
              <a:rPr lang="en-US" dirty="0" smtClean="0"/>
              <a:t>There is no loss of data, re-launches tasks</a:t>
            </a:r>
            <a:endParaRPr lang="en-IN" b="1" dirty="0" smtClean="0"/>
          </a:p>
          <a:p>
            <a:pPr lvl="0" hangingPunct="0">
              <a:buFont typeface="Arial" pitchFamily="34" charset="0"/>
              <a:buChar char="•"/>
            </a:pPr>
            <a:r>
              <a:rPr lang="en-US" b="1" dirty="0" smtClean="0"/>
              <a:t>Scalable - </a:t>
            </a:r>
            <a:r>
              <a:rPr lang="en-IN" dirty="0" smtClean="0"/>
              <a:t>Hadoop </a:t>
            </a:r>
            <a:r>
              <a:rPr lang="en-IN" dirty="0" smtClean="0"/>
              <a:t>scales linearly to handle larger data by adding more nodes to the cluster.</a:t>
            </a:r>
          </a:p>
          <a:p>
            <a:pPr lvl="0" hangingPunct="0">
              <a:buFont typeface="Arial" pitchFamily="34" charset="0"/>
              <a:buChar char="•"/>
            </a:pPr>
            <a:endParaRPr lang="en-IN" b="1" dirty="0" smtClean="0"/>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Architecture</a:t>
            </a:r>
            <a:endParaRPr lang="en-IN" dirty="0"/>
          </a:p>
        </p:txBody>
      </p:sp>
      <p:sp>
        <p:nvSpPr>
          <p:cNvPr id="3" name="Content Placeholder 2"/>
          <p:cNvSpPr>
            <a:spLocks noGrp="1"/>
          </p:cNvSpPr>
          <p:nvPr>
            <p:ph idx="1"/>
          </p:nvPr>
        </p:nvSpPr>
        <p:spPr>
          <a:xfrm>
            <a:off x="457200" y="1214422"/>
            <a:ext cx="8229600" cy="5094938"/>
          </a:xfrm>
        </p:spPr>
        <p:txBody>
          <a:bodyPr/>
          <a:lstStyle/>
          <a:p>
            <a:pPr>
              <a:buNone/>
            </a:pPr>
            <a:endParaRPr lang="en-IN" dirty="0"/>
          </a:p>
        </p:txBody>
      </p:sp>
      <p:sp>
        <p:nvSpPr>
          <p:cNvPr id="4" name="Rectangle 3"/>
          <p:cNvSpPr/>
          <p:nvPr/>
        </p:nvSpPr>
        <p:spPr>
          <a:xfrm>
            <a:off x="2428860" y="1500174"/>
            <a:ext cx="235745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Node</a:t>
            </a:r>
          </a:p>
          <a:p>
            <a:pPr algn="ctr"/>
            <a:r>
              <a:rPr lang="en-US" dirty="0" smtClean="0"/>
              <a:t>Job Tracker</a:t>
            </a:r>
            <a:endParaRPr lang="en-IN" dirty="0"/>
          </a:p>
        </p:txBody>
      </p:sp>
      <p:sp>
        <p:nvSpPr>
          <p:cNvPr id="5" name="Rectangle 4"/>
          <p:cNvSpPr/>
          <p:nvPr/>
        </p:nvSpPr>
        <p:spPr>
          <a:xfrm>
            <a:off x="785786" y="3429000"/>
            <a:ext cx="1857388"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a:t>
            </a:r>
          </a:p>
          <a:p>
            <a:pPr algn="ctr"/>
            <a:r>
              <a:rPr lang="en-US" dirty="0" smtClean="0"/>
              <a:t>Task Tracker</a:t>
            </a:r>
            <a:endParaRPr lang="en-IN" dirty="0"/>
          </a:p>
        </p:txBody>
      </p:sp>
      <p:sp>
        <p:nvSpPr>
          <p:cNvPr id="6" name="Rectangle 5"/>
          <p:cNvSpPr/>
          <p:nvPr/>
        </p:nvSpPr>
        <p:spPr>
          <a:xfrm>
            <a:off x="785786" y="4714884"/>
            <a:ext cx="1857388"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a:t>
            </a:r>
          </a:p>
          <a:p>
            <a:pPr algn="ctr"/>
            <a:r>
              <a:rPr lang="en-US" dirty="0" smtClean="0"/>
              <a:t>Task Tracker</a:t>
            </a:r>
            <a:endParaRPr lang="en-IN" dirty="0"/>
          </a:p>
        </p:txBody>
      </p:sp>
      <p:sp>
        <p:nvSpPr>
          <p:cNvPr id="7" name="Rectangle 6"/>
          <p:cNvSpPr/>
          <p:nvPr/>
        </p:nvSpPr>
        <p:spPr>
          <a:xfrm>
            <a:off x="3214678" y="3429000"/>
            <a:ext cx="1857388"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a:t>
            </a:r>
          </a:p>
          <a:p>
            <a:pPr algn="ctr"/>
            <a:r>
              <a:rPr lang="en-US" dirty="0" smtClean="0"/>
              <a:t>Task Tracker</a:t>
            </a:r>
            <a:endParaRPr lang="en-IN" dirty="0" smtClean="0"/>
          </a:p>
          <a:p>
            <a:pPr algn="ctr"/>
            <a:endParaRPr lang="en-IN" dirty="0"/>
          </a:p>
        </p:txBody>
      </p:sp>
      <p:sp>
        <p:nvSpPr>
          <p:cNvPr id="8" name="Rectangle 7"/>
          <p:cNvSpPr/>
          <p:nvPr/>
        </p:nvSpPr>
        <p:spPr>
          <a:xfrm>
            <a:off x="3214678" y="4786322"/>
            <a:ext cx="1857388"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a:t>
            </a:r>
          </a:p>
          <a:p>
            <a:pPr algn="ctr"/>
            <a:r>
              <a:rPr lang="en-US" dirty="0" smtClean="0"/>
              <a:t>Task Tracker</a:t>
            </a:r>
            <a:endParaRPr lang="en-IN" dirty="0" smtClean="0"/>
          </a:p>
          <a:p>
            <a:pPr algn="ctr"/>
            <a:endParaRPr lang="en-IN" dirty="0"/>
          </a:p>
        </p:txBody>
      </p:sp>
      <p:sp>
        <p:nvSpPr>
          <p:cNvPr id="10" name="Rectangle 9"/>
          <p:cNvSpPr/>
          <p:nvPr/>
        </p:nvSpPr>
        <p:spPr>
          <a:xfrm>
            <a:off x="5715008" y="3429000"/>
            <a:ext cx="200026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a:t>
            </a:r>
          </a:p>
          <a:p>
            <a:pPr algn="ctr"/>
            <a:r>
              <a:rPr lang="en-US" dirty="0" smtClean="0"/>
              <a:t>Task Tracker</a:t>
            </a:r>
            <a:endParaRPr lang="en-IN" dirty="0" smtClean="0"/>
          </a:p>
          <a:p>
            <a:pPr algn="ctr"/>
            <a:endParaRPr lang="en-IN" dirty="0"/>
          </a:p>
        </p:txBody>
      </p:sp>
      <p:sp>
        <p:nvSpPr>
          <p:cNvPr id="11" name="Rectangle 10"/>
          <p:cNvSpPr/>
          <p:nvPr/>
        </p:nvSpPr>
        <p:spPr>
          <a:xfrm>
            <a:off x="5715008" y="4857760"/>
            <a:ext cx="200026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a:t>
            </a:r>
          </a:p>
          <a:p>
            <a:pPr algn="ctr"/>
            <a:r>
              <a:rPr lang="en-US" dirty="0" smtClean="0"/>
              <a:t>Task Tracker</a:t>
            </a:r>
            <a:endParaRPr lang="en-IN" dirty="0" smtClean="0"/>
          </a:p>
          <a:p>
            <a:pPr algn="ctr"/>
            <a:endParaRPr lang="en-IN" dirty="0"/>
          </a:p>
        </p:txBody>
      </p:sp>
      <p:sp>
        <p:nvSpPr>
          <p:cNvPr id="12" name="Rectangle 11"/>
          <p:cNvSpPr/>
          <p:nvPr/>
        </p:nvSpPr>
        <p:spPr>
          <a:xfrm>
            <a:off x="5857884" y="1357298"/>
            <a:ext cx="185738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Secondary Name Node</a:t>
            </a:r>
            <a:endParaRPr lang="en-IN" dirty="0"/>
          </a:p>
        </p:txBody>
      </p:sp>
      <p:sp>
        <p:nvSpPr>
          <p:cNvPr id="14" name="Freeform 13"/>
          <p:cNvSpPr/>
          <p:nvPr/>
        </p:nvSpPr>
        <p:spPr>
          <a:xfrm>
            <a:off x="1214414" y="2428868"/>
            <a:ext cx="1836000" cy="1058560"/>
          </a:xfrm>
          <a:custGeom>
            <a:avLst/>
            <a:gdLst>
              <a:gd name="connsiteX0" fmla="*/ 1181641 w 1181641"/>
              <a:gd name="connsiteY0" fmla="*/ 0 h 1160059"/>
              <a:gd name="connsiteX1" fmla="*/ 1167993 w 1181641"/>
              <a:gd name="connsiteY1" fmla="*/ 122830 h 1160059"/>
              <a:gd name="connsiteX2" fmla="*/ 1140698 w 1181641"/>
              <a:gd name="connsiteY2" fmla="*/ 300251 h 1160059"/>
              <a:gd name="connsiteX3" fmla="*/ 1113402 w 1181641"/>
              <a:gd name="connsiteY3" fmla="*/ 341194 h 1160059"/>
              <a:gd name="connsiteX4" fmla="*/ 1058811 w 1181641"/>
              <a:gd name="connsiteY4" fmla="*/ 464024 h 1160059"/>
              <a:gd name="connsiteX5" fmla="*/ 1004220 w 1181641"/>
              <a:gd name="connsiteY5" fmla="*/ 491319 h 1160059"/>
              <a:gd name="connsiteX6" fmla="*/ 922334 w 1181641"/>
              <a:gd name="connsiteY6" fmla="*/ 545910 h 1160059"/>
              <a:gd name="connsiteX7" fmla="*/ 785856 w 1181641"/>
              <a:gd name="connsiteY7" fmla="*/ 586854 h 1160059"/>
              <a:gd name="connsiteX8" fmla="*/ 444662 w 1181641"/>
              <a:gd name="connsiteY8" fmla="*/ 600501 h 1160059"/>
              <a:gd name="connsiteX9" fmla="*/ 239946 w 1181641"/>
              <a:gd name="connsiteY9" fmla="*/ 627797 h 1160059"/>
              <a:gd name="connsiteX10" fmla="*/ 144411 w 1181641"/>
              <a:gd name="connsiteY10" fmla="*/ 668740 h 1160059"/>
              <a:gd name="connsiteX11" fmla="*/ 89820 w 1181641"/>
              <a:gd name="connsiteY11" fmla="*/ 736979 h 1160059"/>
              <a:gd name="connsiteX12" fmla="*/ 48877 w 1181641"/>
              <a:gd name="connsiteY12" fmla="*/ 791570 h 1160059"/>
              <a:gd name="connsiteX13" fmla="*/ 35229 w 1181641"/>
              <a:gd name="connsiteY13" fmla="*/ 832513 h 1160059"/>
              <a:gd name="connsiteX14" fmla="*/ 7934 w 1181641"/>
              <a:gd name="connsiteY14" fmla="*/ 873456 h 1160059"/>
              <a:gd name="connsiteX15" fmla="*/ 7934 w 1181641"/>
              <a:gd name="connsiteY15" fmla="*/ 1160059 h 116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641" h="1160059">
                <a:moveTo>
                  <a:pt x="1181641" y="0"/>
                </a:moveTo>
                <a:cubicBezTo>
                  <a:pt x="1177092" y="40943"/>
                  <a:pt x="1172305" y="81861"/>
                  <a:pt x="1167993" y="122830"/>
                </a:cubicBezTo>
                <a:cubicBezTo>
                  <a:pt x="1163818" y="162494"/>
                  <a:pt x="1165373" y="250902"/>
                  <a:pt x="1140698" y="300251"/>
                </a:cubicBezTo>
                <a:cubicBezTo>
                  <a:pt x="1133362" y="314922"/>
                  <a:pt x="1122501" y="327546"/>
                  <a:pt x="1113402" y="341194"/>
                </a:cubicBezTo>
                <a:cubicBezTo>
                  <a:pt x="1101725" y="399585"/>
                  <a:pt x="1107368" y="422404"/>
                  <a:pt x="1058811" y="464024"/>
                </a:cubicBezTo>
                <a:cubicBezTo>
                  <a:pt x="1043364" y="477264"/>
                  <a:pt x="1021666" y="480852"/>
                  <a:pt x="1004220" y="491319"/>
                </a:cubicBezTo>
                <a:cubicBezTo>
                  <a:pt x="976090" y="508197"/>
                  <a:pt x="953455" y="535536"/>
                  <a:pt x="922334" y="545910"/>
                </a:cubicBezTo>
                <a:cubicBezTo>
                  <a:pt x="909317" y="550249"/>
                  <a:pt x="811862" y="585061"/>
                  <a:pt x="785856" y="586854"/>
                </a:cubicBezTo>
                <a:cubicBezTo>
                  <a:pt x="672303" y="594685"/>
                  <a:pt x="558393" y="595952"/>
                  <a:pt x="444662" y="600501"/>
                </a:cubicBezTo>
                <a:cubicBezTo>
                  <a:pt x="385526" y="607072"/>
                  <a:pt x="301208" y="614183"/>
                  <a:pt x="239946" y="627797"/>
                </a:cubicBezTo>
                <a:cubicBezTo>
                  <a:pt x="203799" y="635830"/>
                  <a:pt x="177790" y="652051"/>
                  <a:pt x="144411" y="668740"/>
                </a:cubicBezTo>
                <a:cubicBezTo>
                  <a:pt x="117843" y="748447"/>
                  <a:pt x="151552" y="675247"/>
                  <a:pt x="89820" y="736979"/>
                </a:cubicBezTo>
                <a:cubicBezTo>
                  <a:pt x="73736" y="753063"/>
                  <a:pt x="62525" y="773373"/>
                  <a:pt x="48877" y="791570"/>
                </a:cubicBezTo>
                <a:cubicBezTo>
                  <a:pt x="44328" y="805218"/>
                  <a:pt x="41663" y="819646"/>
                  <a:pt x="35229" y="832513"/>
                </a:cubicBezTo>
                <a:cubicBezTo>
                  <a:pt x="27894" y="847184"/>
                  <a:pt x="9296" y="857110"/>
                  <a:pt x="7934" y="873456"/>
                </a:cubicBezTo>
                <a:cubicBezTo>
                  <a:pt x="0" y="968660"/>
                  <a:pt x="7934" y="1064525"/>
                  <a:pt x="7934" y="116005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5" name="Freeform 14"/>
          <p:cNvSpPr/>
          <p:nvPr/>
        </p:nvSpPr>
        <p:spPr>
          <a:xfrm>
            <a:off x="3929058" y="2500306"/>
            <a:ext cx="265863" cy="1091820"/>
          </a:xfrm>
          <a:custGeom>
            <a:avLst/>
            <a:gdLst>
              <a:gd name="connsiteX0" fmla="*/ 1447 w 265863"/>
              <a:gd name="connsiteY0" fmla="*/ 0 h 1091820"/>
              <a:gd name="connsiteX1" fmla="*/ 15095 w 265863"/>
              <a:gd name="connsiteY1" fmla="*/ 177420 h 1091820"/>
              <a:gd name="connsiteX2" fmla="*/ 110629 w 265863"/>
              <a:gd name="connsiteY2" fmla="*/ 300250 h 1091820"/>
              <a:gd name="connsiteX3" fmla="*/ 124277 w 265863"/>
              <a:gd name="connsiteY3" fmla="*/ 341194 h 1091820"/>
              <a:gd name="connsiteX4" fmla="*/ 151573 w 265863"/>
              <a:gd name="connsiteY4" fmla="*/ 395785 h 1091820"/>
              <a:gd name="connsiteX5" fmla="*/ 178868 w 265863"/>
              <a:gd name="connsiteY5" fmla="*/ 491319 h 1091820"/>
              <a:gd name="connsiteX6" fmla="*/ 206164 w 265863"/>
              <a:gd name="connsiteY6" fmla="*/ 532262 h 1091820"/>
              <a:gd name="connsiteX7" fmla="*/ 219812 w 265863"/>
              <a:gd name="connsiteY7" fmla="*/ 573206 h 1091820"/>
              <a:gd name="connsiteX8" fmla="*/ 247107 w 265863"/>
              <a:gd name="connsiteY8" fmla="*/ 627797 h 1091820"/>
              <a:gd name="connsiteX9" fmla="*/ 260755 w 265863"/>
              <a:gd name="connsiteY9" fmla="*/ 1091820 h 109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5863" h="1091820">
                <a:moveTo>
                  <a:pt x="1447" y="0"/>
                </a:moveTo>
                <a:cubicBezTo>
                  <a:pt x="5996" y="59140"/>
                  <a:pt x="0" y="120058"/>
                  <a:pt x="15095" y="177420"/>
                </a:cubicBezTo>
                <a:cubicBezTo>
                  <a:pt x="26755" y="221730"/>
                  <a:pt x="78046" y="267667"/>
                  <a:pt x="110629" y="300250"/>
                </a:cubicBezTo>
                <a:cubicBezTo>
                  <a:pt x="115178" y="313898"/>
                  <a:pt x="118610" y="327971"/>
                  <a:pt x="124277" y="341194"/>
                </a:cubicBezTo>
                <a:cubicBezTo>
                  <a:pt x="132291" y="359894"/>
                  <a:pt x="144429" y="376735"/>
                  <a:pt x="151573" y="395785"/>
                </a:cubicBezTo>
                <a:cubicBezTo>
                  <a:pt x="164687" y="430755"/>
                  <a:pt x="162375" y="458334"/>
                  <a:pt x="178868" y="491319"/>
                </a:cubicBezTo>
                <a:cubicBezTo>
                  <a:pt x="186203" y="505990"/>
                  <a:pt x="197065" y="518614"/>
                  <a:pt x="206164" y="532262"/>
                </a:cubicBezTo>
                <a:cubicBezTo>
                  <a:pt x="210713" y="545910"/>
                  <a:pt x="214145" y="559983"/>
                  <a:pt x="219812" y="573206"/>
                </a:cubicBezTo>
                <a:cubicBezTo>
                  <a:pt x="227826" y="591906"/>
                  <a:pt x="244089" y="607677"/>
                  <a:pt x="247107" y="627797"/>
                </a:cubicBezTo>
                <a:cubicBezTo>
                  <a:pt x="265863" y="752838"/>
                  <a:pt x="260755" y="969778"/>
                  <a:pt x="260755" y="10918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6" name="Freeform 15"/>
          <p:cNvSpPr/>
          <p:nvPr/>
        </p:nvSpPr>
        <p:spPr>
          <a:xfrm>
            <a:off x="4786314" y="2143116"/>
            <a:ext cx="1148086" cy="1228298"/>
          </a:xfrm>
          <a:custGeom>
            <a:avLst/>
            <a:gdLst>
              <a:gd name="connsiteX0" fmla="*/ 0 w 1148086"/>
              <a:gd name="connsiteY0" fmla="*/ 0 h 1228298"/>
              <a:gd name="connsiteX1" fmla="*/ 122830 w 1148086"/>
              <a:gd name="connsiteY1" fmla="*/ 13647 h 1228298"/>
              <a:gd name="connsiteX2" fmla="*/ 286603 w 1148086"/>
              <a:gd name="connsiteY2" fmla="*/ 81886 h 1228298"/>
              <a:gd name="connsiteX3" fmla="*/ 368489 w 1148086"/>
              <a:gd name="connsiteY3" fmla="*/ 109182 h 1228298"/>
              <a:gd name="connsiteX4" fmla="*/ 409433 w 1148086"/>
              <a:gd name="connsiteY4" fmla="*/ 150125 h 1228298"/>
              <a:gd name="connsiteX5" fmla="*/ 477672 w 1148086"/>
              <a:gd name="connsiteY5" fmla="*/ 191068 h 1228298"/>
              <a:gd name="connsiteX6" fmla="*/ 518615 w 1148086"/>
              <a:gd name="connsiteY6" fmla="*/ 218364 h 1228298"/>
              <a:gd name="connsiteX7" fmla="*/ 573206 w 1148086"/>
              <a:gd name="connsiteY7" fmla="*/ 245659 h 1228298"/>
              <a:gd name="connsiteX8" fmla="*/ 655092 w 1148086"/>
              <a:gd name="connsiteY8" fmla="*/ 300250 h 1228298"/>
              <a:gd name="connsiteX9" fmla="*/ 723331 w 1148086"/>
              <a:gd name="connsiteY9" fmla="*/ 382137 h 1228298"/>
              <a:gd name="connsiteX10" fmla="*/ 859809 w 1148086"/>
              <a:gd name="connsiteY10" fmla="*/ 545910 h 1228298"/>
              <a:gd name="connsiteX11" fmla="*/ 914400 w 1148086"/>
              <a:gd name="connsiteY11" fmla="*/ 586853 h 1228298"/>
              <a:gd name="connsiteX12" fmla="*/ 968991 w 1148086"/>
              <a:gd name="connsiteY12" fmla="*/ 655092 h 1228298"/>
              <a:gd name="connsiteX13" fmla="*/ 1009934 w 1148086"/>
              <a:gd name="connsiteY13" fmla="*/ 709683 h 1228298"/>
              <a:gd name="connsiteX14" fmla="*/ 1037230 w 1148086"/>
              <a:gd name="connsiteY14" fmla="*/ 750627 h 1228298"/>
              <a:gd name="connsiteX15" fmla="*/ 1091821 w 1148086"/>
              <a:gd name="connsiteY15" fmla="*/ 791570 h 1228298"/>
              <a:gd name="connsiteX16" fmla="*/ 1105469 w 1148086"/>
              <a:gd name="connsiteY16" fmla="*/ 832513 h 1228298"/>
              <a:gd name="connsiteX17" fmla="*/ 1132764 w 1148086"/>
              <a:gd name="connsiteY17" fmla="*/ 873456 h 1228298"/>
              <a:gd name="connsiteX18" fmla="*/ 1146412 w 1148086"/>
              <a:gd name="connsiteY18" fmla="*/ 1228298 h 12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8086" h="1228298">
                <a:moveTo>
                  <a:pt x="0" y="0"/>
                </a:moveTo>
                <a:cubicBezTo>
                  <a:pt x="40943" y="4549"/>
                  <a:pt x="82435" y="5568"/>
                  <a:pt x="122830" y="13647"/>
                </a:cubicBezTo>
                <a:cubicBezTo>
                  <a:pt x="204477" y="29976"/>
                  <a:pt x="209943" y="49944"/>
                  <a:pt x="286603" y="81886"/>
                </a:cubicBezTo>
                <a:cubicBezTo>
                  <a:pt x="313162" y="92952"/>
                  <a:pt x="341194" y="100083"/>
                  <a:pt x="368489" y="109182"/>
                </a:cubicBezTo>
                <a:cubicBezTo>
                  <a:pt x="382137" y="122830"/>
                  <a:pt x="393992" y="138545"/>
                  <a:pt x="409433" y="150125"/>
                </a:cubicBezTo>
                <a:cubicBezTo>
                  <a:pt x="430654" y="166041"/>
                  <a:pt x="455178" y="177009"/>
                  <a:pt x="477672" y="191068"/>
                </a:cubicBezTo>
                <a:cubicBezTo>
                  <a:pt x="491581" y="199761"/>
                  <a:pt x="504374" y="210226"/>
                  <a:pt x="518615" y="218364"/>
                </a:cubicBezTo>
                <a:cubicBezTo>
                  <a:pt x="536279" y="228458"/>
                  <a:pt x="555760" y="235192"/>
                  <a:pt x="573206" y="245659"/>
                </a:cubicBezTo>
                <a:cubicBezTo>
                  <a:pt x="601336" y="262537"/>
                  <a:pt x="627797" y="282053"/>
                  <a:pt x="655092" y="300250"/>
                </a:cubicBezTo>
                <a:cubicBezTo>
                  <a:pt x="724285" y="438633"/>
                  <a:pt x="637596" y="287829"/>
                  <a:pt x="723331" y="382137"/>
                </a:cubicBezTo>
                <a:cubicBezTo>
                  <a:pt x="790121" y="455606"/>
                  <a:pt x="797294" y="492326"/>
                  <a:pt x="859809" y="545910"/>
                </a:cubicBezTo>
                <a:cubicBezTo>
                  <a:pt x="877079" y="560713"/>
                  <a:pt x="896203" y="573205"/>
                  <a:pt x="914400" y="586853"/>
                </a:cubicBezTo>
                <a:cubicBezTo>
                  <a:pt x="940970" y="666563"/>
                  <a:pt x="907259" y="593360"/>
                  <a:pt x="968991" y="655092"/>
                </a:cubicBezTo>
                <a:cubicBezTo>
                  <a:pt x="985075" y="671176"/>
                  <a:pt x="996713" y="691174"/>
                  <a:pt x="1009934" y="709683"/>
                </a:cubicBezTo>
                <a:cubicBezTo>
                  <a:pt x="1019468" y="723031"/>
                  <a:pt x="1025631" y="739028"/>
                  <a:pt x="1037230" y="750627"/>
                </a:cubicBezTo>
                <a:cubicBezTo>
                  <a:pt x="1053314" y="766711"/>
                  <a:pt x="1073624" y="777922"/>
                  <a:pt x="1091821" y="791570"/>
                </a:cubicBezTo>
                <a:cubicBezTo>
                  <a:pt x="1096370" y="805218"/>
                  <a:pt x="1099035" y="819646"/>
                  <a:pt x="1105469" y="832513"/>
                </a:cubicBezTo>
                <a:cubicBezTo>
                  <a:pt x="1112804" y="847184"/>
                  <a:pt x="1130548" y="857204"/>
                  <a:pt x="1132764" y="873456"/>
                </a:cubicBezTo>
                <a:cubicBezTo>
                  <a:pt x="1148086" y="985816"/>
                  <a:pt x="1146412" y="1111972"/>
                  <a:pt x="1146412" y="122829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18" name="Straight Arrow Connector 17"/>
          <p:cNvCxnSpPr/>
          <p:nvPr/>
        </p:nvCxnSpPr>
        <p:spPr>
          <a:xfrm>
            <a:off x="4786314" y="1785926"/>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28694"/>
          </a:xfrm>
        </p:spPr>
        <p:txBody>
          <a:bodyPr>
            <a:normAutofit fontScale="90000"/>
          </a:bodyPr>
          <a:lstStyle/>
          <a:p>
            <a:r>
              <a:rPr lang="en-US" dirty="0" smtClean="0"/>
              <a:t>Hadoop Distributed File System</a:t>
            </a:r>
            <a:endParaRPr lang="en-IN" dirty="0"/>
          </a:p>
        </p:txBody>
      </p:sp>
      <p:sp>
        <p:nvSpPr>
          <p:cNvPr id="3" name="Content Placeholder 2"/>
          <p:cNvSpPr>
            <a:spLocks noGrp="1"/>
          </p:cNvSpPr>
          <p:nvPr>
            <p:ph idx="1"/>
          </p:nvPr>
        </p:nvSpPr>
        <p:spPr>
          <a:xfrm>
            <a:off x="457200" y="1214422"/>
            <a:ext cx="8229600" cy="5094938"/>
          </a:xfrm>
        </p:spPr>
        <p:txBody>
          <a:bodyPr/>
          <a:lstStyle/>
          <a:p>
            <a:pPr>
              <a:buNone/>
            </a:pPr>
            <a:endParaRPr lang="en-US" dirty="0" smtClean="0"/>
          </a:p>
          <a:p>
            <a:pPr>
              <a:buNone/>
            </a:pPr>
            <a:endParaRPr lang="en-IN" dirty="0"/>
          </a:p>
        </p:txBody>
      </p:sp>
      <p:sp>
        <p:nvSpPr>
          <p:cNvPr id="4" name="Rectangle 3"/>
          <p:cNvSpPr/>
          <p:nvPr/>
        </p:nvSpPr>
        <p:spPr>
          <a:xfrm>
            <a:off x="1142976" y="4714884"/>
            <a:ext cx="221457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714744" y="4714884"/>
            <a:ext cx="2214578"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143636" y="4714884"/>
            <a:ext cx="2357454"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571604" y="5000636"/>
            <a:ext cx="57150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11" name="Rectangle 10"/>
          <p:cNvSpPr/>
          <p:nvPr/>
        </p:nvSpPr>
        <p:spPr>
          <a:xfrm>
            <a:off x="2643174" y="5000636"/>
            <a:ext cx="50006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12" name="Rectangle 11"/>
          <p:cNvSpPr/>
          <p:nvPr/>
        </p:nvSpPr>
        <p:spPr>
          <a:xfrm>
            <a:off x="2571736" y="5643578"/>
            <a:ext cx="57150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IN" dirty="0"/>
          </a:p>
        </p:txBody>
      </p:sp>
      <p:sp>
        <p:nvSpPr>
          <p:cNvPr id="13" name="Rectangle 12"/>
          <p:cNvSpPr/>
          <p:nvPr/>
        </p:nvSpPr>
        <p:spPr>
          <a:xfrm>
            <a:off x="2500298" y="1857364"/>
            <a:ext cx="3357586"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Data</a:t>
            </a:r>
            <a:r>
              <a:rPr lang="en-IN" dirty="0" smtClean="0"/>
              <a:t>:</a:t>
            </a:r>
          </a:p>
          <a:p>
            <a:pPr algn="ctr"/>
            <a:r>
              <a:rPr lang="en-US" dirty="0" smtClean="0"/>
              <a:t>/user/</a:t>
            </a:r>
            <a:r>
              <a:rPr lang="en-US" dirty="0" err="1" smtClean="0"/>
              <a:t>rize</a:t>
            </a:r>
            <a:r>
              <a:rPr lang="en-US" dirty="0" smtClean="0"/>
              <a:t>/</a:t>
            </a:r>
            <a:r>
              <a:rPr lang="en-US" dirty="0" err="1" smtClean="0"/>
              <a:t>hadoop</a:t>
            </a:r>
            <a:r>
              <a:rPr lang="en-US" dirty="0" smtClean="0"/>
              <a:t> </a:t>
            </a:r>
            <a:r>
              <a:rPr lang="en-US" dirty="0" smtClean="0">
                <a:sym typeface="Wingdings" pitchFamily="2" charset="2"/>
              </a:rPr>
              <a:t> 1, 2, 3</a:t>
            </a:r>
          </a:p>
          <a:p>
            <a:pPr algn="ctr"/>
            <a:r>
              <a:rPr lang="en-US" dirty="0" smtClean="0">
                <a:sym typeface="Wingdings" pitchFamily="2" charset="2"/>
              </a:rPr>
              <a:t>/user/</a:t>
            </a:r>
            <a:r>
              <a:rPr lang="en-US" dirty="0" err="1" smtClean="0">
                <a:sym typeface="Wingdings" pitchFamily="2" charset="2"/>
              </a:rPr>
              <a:t>rize</a:t>
            </a:r>
            <a:r>
              <a:rPr lang="en-US" dirty="0" smtClean="0">
                <a:sym typeface="Wingdings" pitchFamily="2" charset="2"/>
              </a:rPr>
              <a:t>/</a:t>
            </a:r>
            <a:r>
              <a:rPr lang="en-US" dirty="0" err="1" smtClean="0">
                <a:sym typeface="Wingdings" pitchFamily="2" charset="2"/>
              </a:rPr>
              <a:t>bigdata</a:t>
            </a:r>
            <a:r>
              <a:rPr lang="en-US" dirty="0" smtClean="0">
                <a:sym typeface="Wingdings" pitchFamily="2" charset="2"/>
              </a:rPr>
              <a:t>  4, 5</a:t>
            </a:r>
            <a:endParaRPr lang="en-US" dirty="0" smtClean="0"/>
          </a:p>
        </p:txBody>
      </p:sp>
      <p:sp>
        <p:nvSpPr>
          <p:cNvPr id="14" name="Rectangle 13"/>
          <p:cNvSpPr/>
          <p:nvPr/>
        </p:nvSpPr>
        <p:spPr>
          <a:xfrm>
            <a:off x="3929058" y="5000636"/>
            <a:ext cx="57150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15" name="Rectangle 14"/>
          <p:cNvSpPr/>
          <p:nvPr/>
        </p:nvSpPr>
        <p:spPr>
          <a:xfrm>
            <a:off x="5000628" y="5000636"/>
            <a:ext cx="57150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IN" dirty="0"/>
          </a:p>
        </p:txBody>
      </p:sp>
      <p:sp>
        <p:nvSpPr>
          <p:cNvPr id="16" name="Rectangle 15"/>
          <p:cNvSpPr/>
          <p:nvPr/>
        </p:nvSpPr>
        <p:spPr>
          <a:xfrm>
            <a:off x="6429388" y="5000636"/>
            <a:ext cx="64294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17" name="Rectangle 16"/>
          <p:cNvSpPr/>
          <p:nvPr/>
        </p:nvSpPr>
        <p:spPr>
          <a:xfrm>
            <a:off x="7572396" y="5000636"/>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IN" dirty="0"/>
          </a:p>
        </p:txBody>
      </p:sp>
      <p:sp>
        <p:nvSpPr>
          <p:cNvPr id="18" name="Rectangle 17"/>
          <p:cNvSpPr/>
          <p:nvPr/>
        </p:nvSpPr>
        <p:spPr>
          <a:xfrm>
            <a:off x="1571604" y="5643578"/>
            <a:ext cx="57150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IN" dirty="0"/>
          </a:p>
        </p:txBody>
      </p:sp>
      <p:sp>
        <p:nvSpPr>
          <p:cNvPr id="19" name="Rectangle 18"/>
          <p:cNvSpPr/>
          <p:nvPr/>
        </p:nvSpPr>
        <p:spPr>
          <a:xfrm>
            <a:off x="7072330" y="5572140"/>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20" name="Rectangle 19"/>
          <p:cNvSpPr/>
          <p:nvPr/>
        </p:nvSpPr>
        <p:spPr>
          <a:xfrm>
            <a:off x="4572000" y="5572140"/>
            <a:ext cx="57150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cxnSp>
        <p:nvCxnSpPr>
          <p:cNvPr id="22" name="Straight Connector 21"/>
          <p:cNvCxnSpPr/>
          <p:nvPr/>
        </p:nvCxnSpPr>
        <p:spPr>
          <a:xfrm rot="10800000" flipV="1">
            <a:off x="0" y="3714751"/>
            <a:ext cx="9144000" cy="1"/>
          </a:xfrm>
          <a:prstGeom prst="line">
            <a:avLst/>
          </a:prstGeom>
        </p:spPr>
        <p:style>
          <a:lnRef idx="3">
            <a:schemeClr val="accent4"/>
          </a:lnRef>
          <a:fillRef idx="0">
            <a:schemeClr val="accent4"/>
          </a:fillRef>
          <a:effectRef idx="2">
            <a:schemeClr val="accent4"/>
          </a:effectRef>
          <a:fontRef idx="minor">
            <a:schemeClr val="tx1"/>
          </a:fontRef>
        </p:style>
      </p:cxnSp>
      <p:sp>
        <p:nvSpPr>
          <p:cNvPr id="26" name="Rectangle 25"/>
          <p:cNvSpPr/>
          <p:nvPr/>
        </p:nvSpPr>
        <p:spPr>
          <a:xfrm>
            <a:off x="1928794" y="3929066"/>
            <a:ext cx="52864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Nodes Stores the Blocks of Files (Block Size is 64MB default)</a:t>
            </a:r>
            <a:endParaRPr lang="en-IN" dirty="0"/>
          </a:p>
        </p:txBody>
      </p:sp>
      <p:sp>
        <p:nvSpPr>
          <p:cNvPr id="27" name="Rectangle 26"/>
          <p:cNvSpPr/>
          <p:nvPr/>
        </p:nvSpPr>
        <p:spPr>
          <a:xfrm>
            <a:off x="6286512" y="2143116"/>
            <a:ext cx="207170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Node Stores Meta data of File System</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US" dirty="0" smtClean="0"/>
              <a:t>Map Reduce Programming Model</a:t>
            </a:r>
            <a:endParaRPr lang="en-IN" dirty="0"/>
          </a:p>
        </p:txBody>
      </p:sp>
      <p:sp>
        <p:nvSpPr>
          <p:cNvPr id="3" name="Content Placeholder 2"/>
          <p:cNvSpPr>
            <a:spLocks noGrp="1"/>
          </p:cNvSpPr>
          <p:nvPr>
            <p:ph idx="1"/>
          </p:nvPr>
        </p:nvSpPr>
        <p:spPr>
          <a:xfrm>
            <a:off x="457200" y="1214422"/>
            <a:ext cx="8229600" cy="5094938"/>
          </a:xfrm>
        </p:spPr>
        <p:txBody>
          <a:bodyPr/>
          <a:lstStyle/>
          <a:p>
            <a:pPr>
              <a:buNone/>
            </a:pPr>
            <a:endParaRPr lang="en-IN" dirty="0"/>
          </a:p>
        </p:txBody>
      </p:sp>
      <p:sp>
        <p:nvSpPr>
          <p:cNvPr id="4" name="Oval 3"/>
          <p:cNvSpPr/>
          <p:nvPr/>
        </p:nvSpPr>
        <p:spPr>
          <a:xfrm>
            <a:off x="1214414" y="1714488"/>
            <a:ext cx="1071570" cy="4429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File</a:t>
            </a:r>
            <a:endParaRPr lang="en-IN" dirty="0"/>
          </a:p>
        </p:txBody>
      </p:sp>
      <p:cxnSp>
        <p:nvCxnSpPr>
          <p:cNvPr id="6" name="Straight Arrow Connector 5"/>
          <p:cNvCxnSpPr/>
          <p:nvPr/>
        </p:nvCxnSpPr>
        <p:spPr>
          <a:xfrm flipV="1">
            <a:off x="2143108" y="1785926"/>
            <a:ext cx="1143008"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214546" y="2500306"/>
            <a:ext cx="114300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285984" y="3286124"/>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57422" y="407194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85984" y="478632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5"/>
          </p:cNvCxnSpPr>
          <p:nvPr/>
        </p:nvCxnSpPr>
        <p:spPr>
          <a:xfrm rot="16200000" flipH="1">
            <a:off x="2704740" y="4919326"/>
            <a:ext cx="5692" cy="1157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643306" y="1714488"/>
            <a:ext cx="107157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IN" dirty="0"/>
          </a:p>
        </p:txBody>
      </p:sp>
      <p:sp>
        <p:nvSpPr>
          <p:cNvPr id="18" name="Rectangle 17"/>
          <p:cNvSpPr/>
          <p:nvPr/>
        </p:nvSpPr>
        <p:spPr>
          <a:xfrm>
            <a:off x="3643306" y="2428868"/>
            <a:ext cx="107157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IN" dirty="0"/>
          </a:p>
        </p:txBody>
      </p:sp>
      <p:sp>
        <p:nvSpPr>
          <p:cNvPr id="19" name="Rectangle 18"/>
          <p:cNvSpPr/>
          <p:nvPr/>
        </p:nvSpPr>
        <p:spPr>
          <a:xfrm>
            <a:off x="3643306" y="3214686"/>
            <a:ext cx="107157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IN" dirty="0"/>
          </a:p>
        </p:txBody>
      </p:sp>
      <p:sp>
        <p:nvSpPr>
          <p:cNvPr id="20" name="Rectangle 19"/>
          <p:cNvSpPr/>
          <p:nvPr/>
        </p:nvSpPr>
        <p:spPr>
          <a:xfrm>
            <a:off x="3643306" y="4000504"/>
            <a:ext cx="107157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IN" dirty="0"/>
          </a:p>
        </p:txBody>
      </p:sp>
      <p:sp>
        <p:nvSpPr>
          <p:cNvPr id="21" name="Rectangle 20"/>
          <p:cNvSpPr/>
          <p:nvPr/>
        </p:nvSpPr>
        <p:spPr>
          <a:xfrm>
            <a:off x="3643306" y="4786322"/>
            <a:ext cx="107157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IN" dirty="0"/>
          </a:p>
        </p:txBody>
      </p:sp>
      <p:sp>
        <p:nvSpPr>
          <p:cNvPr id="22" name="Rectangle 21"/>
          <p:cNvSpPr/>
          <p:nvPr/>
        </p:nvSpPr>
        <p:spPr>
          <a:xfrm>
            <a:off x="3643306" y="5500702"/>
            <a:ext cx="107157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IN" dirty="0"/>
          </a:p>
        </p:txBody>
      </p:sp>
      <p:cxnSp>
        <p:nvCxnSpPr>
          <p:cNvPr id="24" name="Straight Connector 23"/>
          <p:cNvCxnSpPr/>
          <p:nvPr/>
        </p:nvCxnSpPr>
        <p:spPr>
          <a:xfrm rot="5400000">
            <a:off x="2500298" y="3786190"/>
            <a:ext cx="50006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857224" y="3714752"/>
            <a:ext cx="507209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072066" y="1714488"/>
            <a:ext cx="100013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 v)</a:t>
            </a:r>
            <a:endParaRPr lang="en-IN" dirty="0"/>
          </a:p>
        </p:txBody>
      </p:sp>
      <p:sp>
        <p:nvSpPr>
          <p:cNvPr id="28" name="Oval 27"/>
          <p:cNvSpPr/>
          <p:nvPr/>
        </p:nvSpPr>
        <p:spPr>
          <a:xfrm>
            <a:off x="5072066" y="2500306"/>
            <a:ext cx="107157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 v)</a:t>
            </a:r>
            <a:endParaRPr lang="en-IN" dirty="0"/>
          </a:p>
        </p:txBody>
      </p:sp>
      <p:cxnSp>
        <p:nvCxnSpPr>
          <p:cNvPr id="30" name="Straight Connector 29"/>
          <p:cNvCxnSpPr/>
          <p:nvPr/>
        </p:nvCxnSpPr>
        <p:spPr>
          <a:xfrm rot="5400000">
            <a:off x="3714744" y="3714752"/>
            <a:ext cx="507209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072066" y="314324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 v)</a:t>
            </a:r>
            <a:endParaRPr lang="en-IN" dirty="0"/>
          </a:p>
        </p:txBody>
      </p:sp>
      <p:sp>
        <p:nvSpPr>
          <p:cNvPr id="33" name="Oval 32"/>
          <p:cNvSpPr/>
          <p:nvPr/>
        </p:nvSpPr>
        <p:spPr>
          <a:xfrm>
            <a:off x="5072066" y="3929066"/>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 v)</a:t>
            </a:r>
            <a:endParaRPr lang="en-IN" dirty="0"/>
          </a:p>
        </p:txBody>
      </p:sp>
      <p:sp>
        <p:nvSpPr>
          <p:cNvPr id="34" name="Oval 33"/>
          <p:cNvSpPr/>
          <p:nvPr/>
        </p:nvSpPr>
        <p:spPr>
          <a:xfrm>
            <a:off x="5143504" y="4857760"/>
            <a:ext cx="100013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 v)</a:t>
            </a:r>
            <a:endParaRPr lang="en-IN" dirty="0"/>
          </a:p>
        </p:txBody>
      </p:sp>
      <p:sp>
        <p:nvSpPr>
          <p:cNvPr id="35" name="Oval 34"/>
          <p:cNvSpPr/>
          <p:nvPr/>
        </p:nvSpPr>
        <p:spPr>
          <a:xfrm>
            <a:off x="5143504" y="5429264"/>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 v)</a:t>
            </a:r>
            <a:endParaRPr lang="en-IN" dirty="0"/>
          </a:p>
        </p:txBody>
      </p:sp>
      <p:sp>
        <p:nvSpPr>
          <p:cNvPr id="36" name="Rectangle 35"/>
          <p:cNvSpPr/>
          <p:nvPr/>
        </p:nvSpPr>
        <p:spPr>
          <a:xfrm>
            <a:off x="6500826" y="2214554"/>
            <a:ext cx="1000132"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IN" dirty="0"/>
          </a:p>
        </p:txBody>
      </p:sp>
      <p:sp>
        <p:nvSpPr>
          <p:cNvPr id="37" name="Rectangle 36"/>
          <p:cNvSpPr/>
          <p:nvPr/>
        </p:nvSpPr>
        <p:spPr>
          <a:xfrm>
            <a:off x="6500826" y="4286256"/>
            <a:ext cx="1071570"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IN" dirty="0"/>
          </a:p>
        </p:txBody>
      </p:sp>
      <p:cxnSp>
        <p:nvCxnSpPr>
          <p:cNvPr id="39" name="Straight Arrow Connector 38"/>
          <p:cNvCxnSpPr/>
          <p:nvPr/>
        </p:nvCxnSpPr>
        <p:spPr>
          <a:xfrm rot="5400000">
            <a:off x="5107785" y="3750471"/>
            <a:ext cx="514353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786710" y="2857496"/>
            <a:ext cx="857256" cy="1928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IN" dirty="0"/>
          </a:p>
        </p:txBody>
      </p:sp>
      <p:cxnSp>
        <p:nvCxnSpPr>
          <p:cNvPr id="46" name="Straight Arrow Connector 45"/>
          <p:cNvCxnSpPr/>
          <p:nvPr/>
        </p:nvCxnSpPr>
        <p:spPr>
          <a:xfrm rot="16200000" flipH="1">
            <a:off x="6036479" y="2107397"/>
            <a:ext cx="50006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5393537" y="3821909"/>
            <a:ext cx="1785950"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5"/>
          </p:cNvCxnSpPr>
          <p:nvPr/>
        </p:nvCxnSpPr>
        <p:spPr>
          <a:xfrm rot="16200000" flipH="1">
            <a:off x="5467514" y="3324381"/>
            <a:ext cx="1481069" cy="44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2" idx="6"/>
          </p:cNvCxnSpPr>
          <p:nvPr/>
        </p:nvCxnSpPr>
        <p:spPr>
          <a:xfrm flipV="1">
            <a:off x="6143636" y="2857496"/>
            <a:ext cx="285752"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3" idx="6"/>
          </p:cNvCxnSpPr>
          <p:nvPr/>
        </p:nvCxnSpPr>
        <p:spPr>
          <a:xfrm>
            <a:off x="6072198" y="4179099"/>
            <a:ext cx="357190"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5" idx="7"/>
          </p:cNvCxnSpPr>
          <p:nvPr/>
        </p:nvCxnSpPr>
        <p:spPr>
          <a:xfrm rot="5400000" flipH="1" flipV="1">
            <a:off x="5998068" y="5071177"/>
            <a:ext cx="430423" cy="432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500958" y="3071810"/>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flipH="1" flipV="1">
            <a:off x="7500958" y="4143380"/>
            <a:ext cx="35719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857224" y="1357298"/>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IN" dirty="0"/>
          </a:p>
        </p:txBody>
      </p:sp>
      <p:sp>
        <p:nvSpPr>
          <p:cNvPr id="65" name="Rectangle 64"/>
          <p:cNvSpPr/>
          <p:nvPr/>
        </p:nvSpPr>
        <p:spPr>
          <a:xfrm>
            <a:off x="3500430" y="1285860"/>
            <a:ext cx="142876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Phase</a:t>
            </a:r>
            <a:endParaRPr lang="en-IN" dirty="0"/>
          </a:p>
        </p:txBody>
      </p:sp>
      <p:sp>
        <p:nvSpPr>
          <p:cNvPr id="66" name="Rectangle 65"/>
          <p:cNvSpPr/>
          <p:nvPr/>
        </p:nvSpPr>
        <p:spPr>
          <a:xfrm>
            <a:off x="5143504" y="1285860"/>
            <a:ext cx="107157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Shuffle</a:t>
            </a:r>
            <a:endParaRPr lang="en-IN" dirty="0"/>
          </a:p>
        </p:txBody>
      </p:sp>
      <p:sp>
        <p:nvSpPr>
          <p:cNvPr id="67" name="Rectangle 66"/>
          <p:cNvSpPr/>
          <p:nvPr/>
        </p:nvSpPr>
        <p:spPr>
          <a:xfrm>
            <a:off x="6286512" y="1285860"/>
            <a:ext cx="142876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Phase</a:t>
            </a:r>
            <a:endParaRPr lang="en-IN" dirty="0"/>
          </a:p>
        </p:txBody>
      </p:sp>
      <p:sp>
        <p:nvSpPr>
          <p:cNvPr id="68" name="Rectangle 67"/>
          <p:cNvSpPr/>
          <p:nvPr/>
        </p:nvSpPr>
        <p:spPr>
          <a:xfrm>
            <a:off x="7715272" y="1285860"/>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Cluster Setup</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We have three modes for running Hadoop.</a:t>
            </a:r>
          </a:p>
          <a:p>
            <a:pPr lvl="1"/>
            <a:r>
              <a:rPr lang="en-US" dirty="0" smtClean="0"/>
              <a:t>Local mode</a:t>
            </a:r>
          </a:p>
          <a:p>
            <a:pPr lvl="1"/>
            <a:r>
              <a:rPr lang="en-US" dirty="0" smtClean="0"/>
              <a:t>Pseudo Distributed mode</a:t>
            </a:r>
          </a:p>
          <a:p>
            <a:pPr lvl="1"/>
            <a:r>
              <a:rPr lang="en-US" dirty="0" smtClean="0"/>
              <a:t>Distributed Mode</a:t>
            </a:r>
            <a:endParaRPr lang="en-US" dirty="0" smtClean="0"/>
          </a:p>
          <a:p>
            <a:pPr lvl="1"/>
            <a:endParaRPr lang="en-US" dirty="0" smtClean="0"/>
          </a:p>
          <a:p>
            <a:pPr lvl="1">
              <a:buNone/>
            </a:pPr>
            <a:r>
              <a:rPr lang="en-US" b="1" smtClean="0"/>
              <a:t>Local Mode</a:t>
            </a:r>
            <a:r>
              <a:rPr lang="en-US" b="1" dirty="0" smtClean="0"/>
              <a:t>: </a:t>
            </a:r>
          </a:p>
          <a:p>
            <a:pPr lvl="1">
              <a:buNone/>
            </a:pPr>
            <a:r>
              <a:rPr lang="en-US" dirty="0" smtClean="0"/>
              <a:t>	</a:t>
            </a:r>
            <a:r>
              <a:rPr lang="en-US" dirty="0" smtClean="0"/>
              <a:t>Local mode is running Map Reduce on local file system of machine. This mode works on Single machine only. It allows one reducer only.</a:t>
            </a:r>
          </a:p>
          <a:p>
            <a:pPr lvl="1">
              <a:buNone/>
            </a:pPr>
            <a:r>
              <a:rPr lang="en-US" dirty="0" smtClean="0"/>
              <a:t>	</a:t>
            </a:r>
            <a:r>
              <a:rPr lang="en-US" dirty="0" smtClean="0"/>
              <a:t>There is no HDFS.</a:t>
            </a:r>
          </a:p>
          <a:p>
            <a:pPr lvl="1">
              <a:buNone/>
            </a:pPr>
            <a:r>
              <a:rPr lang="en-US" dirty="0" smtClean="0"/>
              <a:t>	</a:t>
            </a:r>
            <a:r>
              <a:rPr lang="en-US" dirty="0" smtClean="0"/>
              <a:t>We cannot achieve all Map Reduce features</a:t>
            </a:r>
          </a:p>
          <a:p>
            <a:pPr lvl="1">
              <a:buNone/>
            </a:pPr>
            <a:r>
              <a:rPr lang="en-US" dirty="0" smtClean="0"/>
              <a:t>	All daemons are running in one JVM Process.</a:t>
            </a:r>
          </a:p>
          <a:p>
            <a:pPr lvl="1">
              <a:buNone/>
            </a:pPr>
            <a:r>
              <a:rPr lang="en-US" dirty="0" smtClean="0"/>
              <a:t>	</a:t>
            </a:r>
            <a:r>
              <a:rPr lang="en-US" dirty="0" smtClean="0"/>
              <a:t>It is useful developing map reduce programs on small set of data. All the error and log messages are writing to console.</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428596" y="1357298"/>
            <a:ext cx="8229600" cy="5143536"/>
          </a:xfrm>
        </p:spPr>
        <p:txBody>
          <a:bodyPr>
            <a:normAutofit fontScale="92500" lnSpcReduction="10000"/>
          </a:bodyPr>
          <a:lstStyle/>
          <a:p>
            <a:pPr>
              <a:buNone/>
            </a:pPr>
            <a:r>
              <a:rPr lang="en-US" dirty="0" smtClean="0"/>
              <a:t>	</a:t>
            </a:r>
            <a:r>
              <a:rPr lang="en-US" sz="2000" dirty="0" smtClean="0"/>
              <a:t>The input and output are local file systems only.</a:t>
            </a:r>
          </a:p>
          <a:p>
            <a:pPr>
              <a:buNone/>
            </a:pPr>
            <a:r>
              <a:rPr lang="en-US" sz="2000" b="1" dirty="0" smtClean="0"/>
              <a:t>Pseudo Distributed Mode:</a:t>
            </a:r>
          </a:p>
          <a:p>
            <a:pPr>
              <a:buNone/>
            </a:pPr>
            <a:r>
              <a:rPr lang="en-US" sz="2000" dirty="0" smtClean="0"/>
              <a:t>	</a:t>
            </a:r>
            <a:r>
              <a:rPr lang="en-US" sz="2000" dirty="0" smtClean="0"/>
              <a:t>It is Hadoop cluster of one node.</a:t>
            </a:r>
          </a:p>
          <a:p>
            <a:pPr>
              <a:buNone/>
            </a:pPr>
            <a:r>
              <a:rPr lang="en-US" sz="2000" dirty="0" smtClean="0"/>
              <a:t>	</a:t>
            </a:r>
            <a:r>
              <a:rPr lang="en-US" sz="2000" dirty="0" smtClean="0"/>
              <a:t>All the daemons (NN, DN, SNN, JT, TT) are individual java processes. </a:t>
            </a:r>
          </a:p>
          <a:p>
            <a:pPr>
              <a:buNone/>
            </a:pPr>
            <a:r>
              <a:rPr lang="en-US" sz="2000" dirty="0" smtClean="0"/>
              <a:t>	</a:t>
            </a:r>
            <a:r>
              <a:rPr lang="en-US" sz="2000" dirty="0" smtClean="0"/>
              <a:t>There is no software difference compared to Hadoop Fully Distributed cluster. It has only hardware differences (adding more nodes).</a:t>
            </a:r>
          </a:p>
          <a:p>
            <a:pPr>
              <a:buNone/>
            </a:pPr>
            <a:r>
              <a:rPr lang="en-US" sz="2000" dirty="0" smtClean="0"/>
              <a:t>	This just like staging, running the our jobs before deploying these jobs running on actual production cluster.</a:t>
            </a:r>
          </a:p>
          <a:p>
            <a:pPr>
              <a:buNone/>
            </a:pPr>
            <a:r>
              <a:rPr lang="en-US" sz="2000" dirty="0" smtClean="0"/>
              <a:t>	</a:t>
            </a:r>
            <a:r>
              <a:rPr lang="en-US" sz="2000" dirty="0" smtClean="0"/>
              <a:t>This mode has Web UI for monitoring job status, file counters</a:t>
            </a:r>
          </a:p>
          <a:p>
            <a:pPr>
              <a:buNone/>
            </a:pPr>
            <a:r>
              <a:rPr lang="en-US" sz="2000" dirty="0" smtClean="0"/>
              <a:t>	A</a:t>
            </a:r>
            <a:r>
              <a:rPr lang="en-US" sz="2000" dirty="0" smtClean="0"/>
              <a:t>ll the error logs to Console.</a:t>
            </a:r>
          </a:p>
          <a:p>
            <a:pPr>
              <a:buNone/>
            </a:pPr>
            <a:r>
              <a:rPr lang="en-US" sz="2000" dirty="0" smtClean="0"/>
              <a:t>I	All log messages are going to log files instead of console. </a:t>
            </a:r>
          </a:p>
          <a:p>
            <a:pPr>
              <a:buNone/>
            </a:pPr>
            <a:r>
              <a:rPr lang="en-US" sz="2000" dirty="0" smtClean="0"/>
              <a:t>	</a:t>
            </a:r>
            <a:r>
              <a:rPr lang="en-US" sz="2000" dirty="0" smtClean="0"/>
              <a:t>All the daemons have their own log file names like hadoop-host-namenode.log, datanode.log, jobtracker.log, tasktracker.log</a:t>
            </a:r>
          </a:p>
          <a:p>
            <a:pPr>
              <a:buNone/>
            </a:pPr>
            <a:r>
              <a:rPr lang="en-US" sz="2000" dirty="0" smtClean="0"/>
              <a:t>	</a:t>
            </a:r>
            <a:r>
              <a:rPr lang="en-US" sz="2000" dirty="0" smtClean="0"/>
              <a:t>All user level debugging messages are going to stdout, stderr files under userlogs  directory of logs.</a:t>
            </a:r>
          </a:p>
          <a:p>
            <a:pPr>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428596" y="1214422"/>
            <a:ext cx="8229600" cy="5429288"/>
          </a:xfrm>
        </p:spPr>
        <p:txBody>
          <a:bodyPr>
            <a:normAutofit fontScale="92500"/>
          </a:bodyPr>
          <a:lstStyle/>
          <a:p>
            <a:pPr>
              <a:buNone/>
            </a:pPr>
            <a:r>
              <a:rPr lang="en-US" sz="2000" dirty="0" smtClean="0"/>
              <a:t>	Run map reduce jobs on small amount of data.</a:t>
            </a:r>
          </a:p>
          <a:p>
            <a:pPr>
              <a:buNone/>
            </a:pPr>
            <a:r>
              <a:rPr lang="en-US" sz="2000" dirty="0" smtClean="0"/>
              <a:t>	</a:t>
            </a:r>
            <a:r>
              <a:rPr lang="en-US" sz="2000" dirty="0" smtClean="0"/>
              <a:t>This works on any distributed file system (S3, HDFS..)</a:t>
            </a:r>
          </a:p>
          <a:p>
            <a:pPr>
              <a:buNone/>
            </a:pPr>
            <a:r>
              <a:rPr lang="en-US" sz="2000" b="1" dirty="0" smtClean="0"/>
              <a:t>Fully Distributed Mode</a:t>
            </a:r>
          </a:p>
          <a:p>
            <a:pPr>
              <a:buNone/>
            </a:pPr>
            <a:r>
              <a:rPr lang="en-US" sz="2000" dirty="0" smtClean="0"/>
              <a:t>	</a:t>
            </a:r>
            <a:r>
              <a:rPr lang="en-US" sz="2000" dirty="0" smtClean="0"/>
              <a:t>This actual production level cluster.</a:t>
            </a:r>
          </a:p>
          <a:p>
            <a:pPr>
              <a:buNone/>
            </a:pPr>
            <a:r>
              <a:rPr lang="en-US" sz="2000" dirty="0" smtClean="0"/>
              <a:t>	</a:t>
            </a:r>
            <a:r>
              <a:rPr lang="en-US" sz="2000" dirty="0" smtClean="0"/>
              <a:t>This contains more than one node.</a:t>
            </a:r>
          </a:p>
          <a:p>
            <a:pPr>
              <a:buNone/>
            </a:pPr>
            <a:r>
              <a:rPr lang="en-US" sz="2000" dirty="0" smtClean="0"/>
              <a:t>	</a:t>
            </a:r>
            <a:r>
              <a:rPr lang="en-US" sz="2000" dirty="0" smtClean="0"/>
              <a:t>All the task trackers are writing job related logs on each machine.</a:t>
            </a:r>
          </a:p>
          <a:p>
            <a:pPr>
              <a:buNone/>
            </a:pPr>
            <a:r>
              <a:rPr lang="en-US" sz="2000" dirty="0" smtClean="0"/>
              <a:t>	</a:t>
            </a:r>
            <a:r>
              <a:rPr lang="en-US" sz="2000" dirty="0" smtClean="0"/>
              <a:t>In this mode, we are going to run map reduce jobs on huge amount data. So we have to choose proper machines.</a:t>
            </a:r>
          </a:p>
          <a:p>
            <a:pPr>
              <a:buNone/>
            </a:pPr>
            <a:r>
              <a:rPr lang="en-US" sz="2000" dirty="0" smtClean="0"/>
              <a:t>	</a:t>
            </a:r>
            <a:r>
              <a:rPr lang="en-US" sz="2000" dirty="0" smtClean="0"/>
              <a:t>We have to use application specific configuration parameters</a:t>
            </a:r>
          </a:p>
          <a:p>
            <a:pPr>
              <a:buNone/>
            </a:pPr>
            <a:r>
              <a:rPr lang="en-US" sz="2000" dirty="0" smtClean="0"/>
              <a:t>	</a:t>
            </a:r>
            <a:r>
              <a:rPr lang="en-US" sz="2000" dirty="0" smtClean="0"/>
              <a:t>In Production level cluster, Name Node selection very important because it is going to handle large no of files. So we have choose High RAM and high through put I/O Channels.</a:t>
            </a:r>
          </a:p>
          <a:p>
            <a:pPr>
              <a:buNone/>
            </a:pPr>
            <a:r>
              <a:rPr lang="en-US" sz="2000" dirty="0" smtClean="0"/>
              <a:t>	</a:t>
            </a:r>
            <a:r>
              <a:rPr lang="en-US" sz="2000" dirty="0" smtClean="0"/>
              <a:t>Adding nodes, running balancer scripts.		</a:t>
            </a:r>
          </a:p>
          <a:p>
            <a:pPr>
              <a:buNone/>
            </a:pPr>
            <a:r>
              <a:rPr lang="en-US" sz="2000" dirty="0" smtClean="0"/>
              <a:t>	Removing nodes safely from the cluster.</a:t>
            </a:r>
          </a:p>
          <a:p>
            <a:pPr>
              <a:buNone/>
            </a:pPr>
            <a:r>
              <a:rPr lang="en-US" sz="2000" dirty="0" smtClean="0"/>
              <a:t>	</a:t>
            </a:r>
            <a:r>
              <a:rPr lang="en-US" sz="2000" dirty="0" smtClean="0"/>
              <a:t>Integrate any one of the Scheduler for scheduling the multiple jobs.</a:t>
            </a:r>
          </a:p>
          <a:p>
            <a:pPr>
              <a:buNone/>
            </a:pPr>
            <a:r>
              <a:rPr lang="en-US" sz="2000" dirty="0" smtClean="0"/>
              <a:t>	This </a:t>
            </a:r>
            <a:r>
              <a:rPr lang="en-US" sz="2000" dirty="0" smtClean="0"/>
              <a:t>works on any distributed file system (S3, HDFS..)</a:t>
            </a:r>
            <a:endParaRPr lang="en-US" sz="2000" dirty="0" smtClean="0"/>
          </a:p>
          <a:p>
            <a:pPr>
              <a:buNone/>
            </a:pP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
            <a:ext cx="7772400" cy="928670"/>
          </a:xfrm>
        </p:spPr>
        <p:txBody>
          <a:bodyPr>
            <a:normAutofit/>
          </a:bodyPr>
          <a:lstStyle/>
          <a:p>
            <a:r>
              <a:rPr lang="en-US" sz="3200" dirty="0" smtClean="0"/>
              <a:t>Data sources</a:t>
            </a:r>
            <a:endParaRPr lang="en-IN" sz="3200" dirty="0"/>
          </a:p>
        </p:txBody>
      </p:sp>
      <p:graphicFrame>
        <p:nvGraphicFramePr>
          <p:cNvPr id="4" name="Diagram 3"/>
          <p:cNvGraphicFramePr/>
          <p:nvPr/>
        </p:nvGraphicFramePr>
        <p:xfrm>
          <a:off x="1142976" y="1500174"/>
          <a:ext cx="7000924"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Types of </a:t>
            </a:r>
            <a:r>
              <a:rPr lang="en-US" dirty="0" smtClean="0"/>
              <a:t>Data</a:t>
            </a:r>
            <a:r>
              <a:rPr lang="en-IN" dirty="0" smtClean="0"/>
              <a:t/>
            </a:r>
            <a:br>
              <a:rPr lang="en-IN" dirty="0" smtClean="0"/>
            </a:br>
            <a:endParaRPr lang="en-IN" dirty="0"/>
          </a:p>
        </p:txBody>
      </p:sp>
      <p:graphicFrame>
        <p:nvGraphicFramePr>
          <p:cNvPr id="7" name="Content Placeholder 6"/>
          <p:cNvGraphicFramePr>
            <a:graphicFrameLocks noGrp="1"/>
          </p:cNvGraphicFramePr>
          <p:nvPr>
            <p:ph idx="1"/>
          </p:nvPr>
        </p:nvGraphicFramePr>
        <p:xfrm>
          <a:off x="428596" y="1500174"/>
          <a:ext cx="8229600" cy="470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Data </a:t>
            </a:r>
            <a:r>
              <a:rPr lang="en-US" dirty="0" smtClean="0"/>
              <a:t>Properties</a:t>
            </a:r>
            <a:endParaRPr lang="en-IN" dirty="0" smtClean="0"/>
          </a:p>
        </p:txBody>
      </p:sp>
      <p:sp>
        <p:nvSpPr>
          <p:cNvPr id="3" name="Content Placeholder 2"/>
          <p:cNvSpPr>
            <a:spLocks noGrp="1"/>
          </p:cNvSpPr>
          <p:nvPr>
            <p:ph idx="1"/>
          </p:nvPr>
        </p:nvSpPr>
        <p:spPr/>
        <p:txBody>
          <a:bodyPr/>
          <a:lstStyle/>
          <a:p>
            <a:pPr lvl="0">
              <a:buNone/>
            </a:pPr>
            <a:r>
              <a:rPr lang="en-US" dirty="0" smtClean="0"/>
              <a:t>Volume – The size of the data</a:t>
            </a:r>
            <a:endParaRPr lang="en-IN" dirty="0" smtClean="0"/>
          </a:p>
          <a:p>
            <a:pPr lvl="0">
              <a:buNone/>
            </a:pPr>
            <a:r>
              <a:rPr lang="en-US" dirty="0" smtClean="0"/>
              <a:t>Variety – The formats of the data</a:t>
            </a:r>
            <a:endParaRPr lang="en-IN" dirty="0" smtClean="0"/>
          </a:p>
          <a:p>
            <a:pPr lvl="0">
              <a:buNone/>
            </a:pPr>
            <a:r>
              <a:rPr lang="en-US" dirty="0" smtClean="0"/>
              <a:t>Velocity – The pace of the data generation</a:t>
            </a:r>
            <a:endParaRPr lang="en-IN" dirty="0" smtClean="0"/>
          </a:p>
          <a:p>
            <a:pPr lvl="0">
              <a:buNone/>
            </a:pPr>
            <a:r>
              <a:rPr lang="en-US" dirty="0" smtClean="0"/>
              <a:t>Complexity – Combination of data formats </a:t>
            </a:r>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US" dirty="0" smtClean="0"/>
              <a:t>Introduction to </a:t>
            </a:r>
            <a:r>
              <a:rPr lang="en-US" dirty="0" smtClean="0"/>
              <a:t>Systems</a:t>
            </a:r>
            <a:r>
              <a:rPr lang="en-IN" dirty="0" smtClean="0"/>
              <a:t/>
            </a:r>
            <a:br>
              <a:rPr lang="en-IN" dirty="0" smtClean="0"/>
            </a:br>
            <a:endParaRPr lang="en-IN" dirty="0"/>
          </a:p>
        </p:txBody>
      </p:sp>
      <p:sp>
        <p:nvSpPr>
          <p:cNvPr id="3" name="Content Placeholder 2"/>
          <p:cNvSpPr>
            <a:spLocks noGrp="1"/>
          </p:cNvSpPr>
          <p:nvPr>
            <p:ph idx="1"/>
          </p:nvPr>
        </p:nvSpPr>
        <p:spPr>
          <a:xfrm>
            <a:off x="457200" y="1142984"/>
            <a:ext cx="8229600" cy="5166376"/>
          </a:xfrm>
        </p:spPr>
        <p:txBody>
          <a:bodyPr>
            <a:normAutofit/>
          </a:bodyPr>
          <a:lstStyle/>
          <a:p>
            <a:pPr lvl="0">
              <a:buNone/>
            </a:pPr>
            <a:r>
              <a:rPr lang="en-US" dirty="0" smtClean="0"/>
              <a:t>Types </a:t>
            </a:r>
            <a:r>
              <a:rPr lang="en-US" dirty="0" smtClean="0"/>
              <a:t>of </a:t>
            </a:r>
            <a:r>
              <a:rPr lang="en-US" dirty="0" smtClean="0"/>
              <a:t>systems</a:t>
            </a:r>
          </a:p>
          <a:p>
            <a:pPr lvl="0">
              <a:buFont typeface="Wingdings" pitchFamily="2" charset="2"/>
              <a:buChar char="ü"/>
            </a:pPr>
            <a:r>
              <a:rPr lang="en-US" dirty="0" smtClean="0"/>
              <a:t>Traditional Systems (Single Machine)</a:t>
            </a:r>
          </a:p>
          <a:p>
            <a:pPr lvl="0">
              <a:buFont typeface="Wingdings" pitchFamily="2" charset="2"/>
              <a:buChar char="ü"/>
            </a:pPr>
            <a:r>
              <a:rPr lang="en-US" dirty="0" smtClean="0"/>
              <a:t>Distributed Systems (Cluster of Machines)</a:t>
            </a:r>
            <a:endParaRPr lang="en-IN" dirty="0" smtClean="0"/>
          </a:p>
          <a:p>
            <a:pPr lvl="0">
              <a:buFont typeface="Wingdings" pitchFamily="2" charset="2"/>
              <a:buChar char="ü"/>
            </a:pPr>
            <a:r>
              <a:rPr lang="en-US" dirty="0" smtClean="0"/>
              <a:t>Problems </a:t>
            </a:r>
            <a:r>
              <a:rPr lang="en-US" dirty="0" smtClean="0"/>
              <a:t>with Traditional systems</a:t>
            </a:r>
          </a:p>
          <a:p>
            <a:pPr>
              <a:buNone/>
            </a:pPr>
            <a:r>
              <a:rPr lang="en-US" dirty="0" smtClean="0"/>
              <a:t>Scaling </a:t>
            </a:r>
            <a:r>
              <a:rPr lang="en-US" dirty="0" smtClean="0"/>
              <a:t>the Systems</a:t>
            </a:r>
            <a:endParaRPr lang="en-IN" dirty="0" smtClean="0"/>
          </a:p>
          <a:p>
            <a:pPr lvl="0">
              <a:buNone/>
            </a:pPr>
            <a:r>
              <a:rPr lang="en-US" dirty="0" smtClean="0"/>
              <a:t>Types of scaling</a:t>
            </a:r>
            <a:endParaRPr lang="en-IN" dirty="0" smtClean="0"/>
          </a:p>
          <a:p>
            <a:pPr lvl="0">
              <a:buFont typeface="Wingdings" pitchFamily="2" charset="2"/>
              <a:buChar char="ü"/>
            </a:pPr>
            <a:r>
              <a:rPr lang="en-US" dirty="0" smtClean="0"/>
              <a:t>Scaling up (Vertical</a:t>
            </a:r>
            <a:r>
              <a:rPr lang="en-US" dirty="0" smtClean="0"/>
              <a:t>) – adding computational powers to the single machine.</a:t>
            </a:r>
            <a:endParaRPr lang="en-IN" dirty="0" smtClean="0"/>
          </a:p>
          <a:p>
            <a:pPr lvl="0">
              <a:buFont typeface="Wingdings" pitchFamily="2" charset="2"/>
              <a:buChar char="ü"/>
            </a:pPr>
            <a:r>
              <a:rPr lang="en-US" dirty="0" smtClean="0"/>
              <a:t>Scaling out (Horizontal</a:t>
            </a:r>
            <a:r>
              <a:rPr lang="en-US" dirty="0" smtClean="0"/>
              <a:t>) – adding machines to existing cluster</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952194"/>
          </a:xfrm>
        </p:spPr>
        <p:txBody>
          <a:bodyPr/>
          <a:lstStyle/>
          <a:p>
            <a:pPr>
              <a:buFont typeface="Wingdings" pitchFamily="2" charset="2"/>
              <a:buChar char="ü"/>
            </a:pPr>
            <a:r>
              <a:rPr lang="en-US" dirty="0" smtClean="0"/>
              <a:t>Data vs Big Data</a:t>
            </a:r>
            <a:endParaRPr lang="en-IN" dirty="0" smtClean="0"/>
          </a:p>
          <a:p>
            <a:pPr>
              <a:buFont typeface="Wingdings" pitchFamily="2" charset="2"/>
              <a:buChar char="ü"/>
            </a:pPr>
            <a:r>
              <a:rPr lang="en-US" dirty="0" smtClean="0"/>
              <a:t>Big Data =&gt; (Transactions + Observations + Operations</a:t>
            </a:r>
            <a:r>
              <a:rPr lang="en-US" dirty="0" smtClean="0"/>
              <a:t>)</a:t>
            </a:r>
          </a:p>
          <a:p>
            <a:pPr>
              <a:buFont typeface="Wingdings" pitchFamily="2" charset="2"/>
              <a:buChar char="ü"/>
            </a:pPr>
            <a:r>
              <a:rPr lang="en-US" dirty="0" smtClean="0"/>
              <a:t>We can define the Big data is data which is beyond the traditional data processing systems.</a:t>
            </a:r>
            <a:endParaRPr lang="en-IN" dirty="0" smtClean="0"/>
          </a:p>
          <a:p>
            <a:pPr>
              <a:buFont typeface="Wingdings" pitchFamily="2" charset="2"/>
              <a:buChar char="ü"/>
            </a:pPr>
            <a:r>
              <a:rPr lang="en-US" dirty="0" smtClean="0"/>
              <a:t>Traditional Systems vs Distributed Systems</a:t>
            </a:r>
            <a:endParaRPr lang="en-IN" dirty="0" smtClean="0"/>
          </a:p>
          <a:p>
            <a:pPr>
              <a:buFont typeface="Wingdings" pitchFamily="2" charset="2"/>
              <a:buChar char="ü"/>
            </a:pPr>
            <a:r>
              <a:rPr lang="en-US" dirty="0" smtClean="0"/>
              <a:t>Introduction to NoSQL World.</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Systems</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a:buNone/>
            </a:pPr>
            <a:r>
              <a:rPr lang="en-US" dirty="0" smtClean="0"/>
              <a:t>Definition: </a:t>
            </a:r>
            <a:r>
              <a:rPr lang="en-IN" dirty="0" smtClean="0"/>
              <a:t>A distributed system is a piece of software that </a:t>
            </a:r>
            <a:r>
              <a:rPr lang="en-IN" dirty="0" smtClean="0"/>
              <a:t>ensures that, a </a:t>
            </a:r>
            <a:r>
              <a:rPr lang="en-IN" dirty="0" smtClean="0"/>
              <a:t>collection of independent computers </a:t>
            </a:r>
            <a:r>
              <a:rPr lang="en-IN" dirty="0" smtClean="0"/>
              <a:t>that appears </a:t>
            </a:r>
            <a:r>
              <a:rPr lang="en-IN" dirty="0" smtClean="0"/>
              <a:t>to its users as a single coherent system</a:t>
            </a:r>
            <a:endParaRPr lang="en-US" dirty="0" smtClean="0"/>
          </a:p>
          <a:p>
            <a:pPr lvl="0">
              <a:buNone/>
            </a:pPr>
            <a:r>
              <a:rPr lang="en-US" dirty="0" smtClean="0"/>
              <a:t>Categories</a:t>
            </a:r>
            <a:r>
              <a:rPr lang="en-US" dirty="0" smtClean="0"/>
              <a:t>:</a:t>
            </a:r>
            <a:endParaRPr lang="en-IN" dirty="0" smtClean="0"/>
          </a:p>
          <a:p>
            <a:pPr>
              <a:buFont typeface="Wingdings" pitchFamily="2" charset="2"/>
              <a:buChar char="ü"/>
            </a:pPr>
            <a:r>
              <a:rPr lang="en-US" dirty="0" smtClean="0"/>
              <a:t>Data-Intensive </a:t>
            </a:r>
            <a:r>
              <a:rPr lang="en-US" dirty="0" smtClean="0">
                <a:sym typeface="Wingdings"/>
              </a:rPr>
              <a:t></a:t>
            </a:r>
            <a:r>
              <a:rPr lang="en-US" dirty="0" smtClean="0"/>
              <a:t> </a:t>
            </a:r>
            <a:r>
              <a:rPr lang="en-US" dirty="0" smtClean="0"/>
              <a:t>Moving code to data </a:t>
            </a:r>
          </a:p>
          <a:p>
            <a:pPr lvl="1">
              <a:buFont typeface="Arial" pitchFamily="34" charset="0"/>
              <a:buChar char="•"/>
            </a:pPr>
            <a:r>
              <a:rPr lang="en-US" dirty="0" smtClean="0"/>
              <a:t>E</a:t>
            </a:r>
            <a:r>
              <a:rPr lang="en-US" dirty="0" smtClean="0"/>
              <a:t>x: HADOOP</a:t>
            </a:r>
            <a:endParaRPr lang="en-IN" dirty="0" smtClean="0"/>
          </a:p>
          <a:p>
            <a:pPr lvl="0">
              <a:buFont typeface="Wingdings" pitchFamily="2" charset="2"/>
              <a:buChar char="ü"/>
            </a:pPr>
            <a:r>
              <a:rPr lang="en-US" dirty="0" smtClean="0"/>
              <a:t>Computation-Intensive </a:t>
            </a:r>
            <a:r>
              <a:rPr lang="en-US" dirty="0" smtClean="0">
                <a:sym typeface="Wingdings"/>
              </a:rPr>
              <a:t></a:t>
            </a:r>
            <a:r>
              <a:rPr lang="en-US" dirty="0" smtClean="0"/>
              <a:t> </a:t>
            </a:r>
            <a:r>
              <a:rPr lang="en-US" dirty="0" smtClean="0"/>
              <a:t>Moving data to code</a:t>
            </a:r>
          </a:p>
          <a:p>
            <a:pPr lvl="1">
              <a:buFont typeface="Arial" pitchFamily="34" charset="0"/>
              <a:buChar char="•"/>
            </a:pPr>
            <a:r>
              <a:rPr lang="en-US" dirty="0" smtClean="0"/>
              <a:t>Ex: SETI@HOME</a:t>
            </a: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Hadoop</a:t>
            </a:r>
            <a:r>
              <a:rPr lang="en-IN" dirty="0" smtClean="0"/>
              <a:t/>
            </a:r>
            <a:br>
              <a:rPr lang="en-IN" dirty="0" smtClean="0"/>
            </a:br>
            <a:endParaRPr lang="en-IN" dirty="0"/>
          </a:p>
        </p:txBody>
      </p:sp>
      <p:sp>
        <p:nvSpPr>
          <p:cNvPr id="3" name="Content Placeholder 2"/>
          <p:cNvSpPr>
            <a:spLocks noGrp="1"/>
          </p:cNvSpPr>
          <p:nvPr>
            <p:ph idx="1"/>
          </p:nvPr>
        </p:nvSpPr>
        <p:spPr>
          <a:xfrm>
            <a:off x="428596" y="1071546"/>
            <a:ext cx="8229600" cy="5143536"/>
          </a:xfrm>
        </p:spPr>
        <p:txBody>
          <a:bodyPr>
            <a:normAutofit fontScale="92500" lnSpcReduction="20000"/>
          </a:bodyPr>
          <a:lstStyle/>
          <a:p>
            <a:pPr>
              <a:buFont typeface="Wingdings" pitchFamily="2" charset="2"/>
              <a:buChar char="ü"/>
            </a:pPr>
            <a:r>
              <a:rPr lang="en-US" dirty="0" smtClean="0"/>
              <a:t>Hadoop </a:t>
            </a:r>
            <a:r>
              <a:rPr lang="en-US" dirty="0" smtClean="0"/>
              <a:t>Overview</a:t>
            </a:r>
            <a:endParaRPr lang="en-IN" dirty="0" smtClean="0"/>
          </a:p>
          <a:p>
            <a:pPr lvl="1">
              <a:buFont typeface="Arial" pitchFamily="34" charset="0"/>
              <a:buChar char="•"/>
            </a:pPr>
            <a:r>
              <a:rPr lang="en-IN" dirty="0" smtClean="0"/>
              <a:t>It is an open source java framework for creating and running distributed applications with vast amount of data on a cluster of commodity Hardware.</a:t>
            </a:r>
          </a:p>
          <a:p>
            <a:pPr lvl="1">
              <a:buFont typeface="Arial" pitchFamily="34" charset="0"/>
              <a:buChar char="•"/>
            </a:pPr>
            <a:r>
              <a:rPr lang="en-US" dirty="0" smtClean="0"/>
              <a:t>It was created by Apache Nutch Team (Doug Cutting).</a:t>
            </a:r>
            <a:endParaRPr lang="en-IN" dirty="0" smtClean="0"/>
          </a:p>
          <a:p>
            <a:pPr lvl="0">
              <a:buFont typeface="Wingdings" pitchFamily="2" charset="2"/>
              <a:buChar char="ü"/>
            </a:pPr>
            <a:r>
              <a:rPr lang="en-US" dirty="0" smtClean="0"/>
              <a:t>Comparing </a:t>
            </a:r>
            <a:r>
              <a:rPr lang="en-US" dirty="0" smtClean="0"/>
              <a:t>Hadoop with Other Distributed Systems</a:t>
            </a:r>
            <a:endParaRPr lang="en-IN" dirty="0" smtClean="0"/>
          </a:p>
          <a:p>
            <a:pPr lvl="0">
              <a:buFont typeface="Wingdings" pitchFamily="2" charset="2"/>
              <a:buChar char="ü"/>
            </a:pPr>
            <a:r>
              <a:rPr lang="en-US" dirty="0" smtClean="0"/>
              <a:t>Comparing Hadoop with SQL Databases and Warehouses</a:t>
            </a:r>
            <a:endParaRPr lang="en-IN" dirty="0" smtClean="0"/>
          </a:p>
          <a:p>
            <a:pPr lvl="0">
              <a:buFont typeface="Wingdings" pitchFamily="2" charset="2"/>
              <a:buChar char="ü"/>
            </a:pPr>
            <a:r>
              <a:rPr lang="en-US" dirty="0" smtClean="0"/>
              <a:t>The components of Hadoop</a:t>
            </a:r>
          </a:p>
          <a:p>
            <a:pPr lvl="1">
              <a:buFont typeface="Arial" pitchFamily="34" charset="0"/>
              <a:buChar char="•"/>
            </a:pPr>
            <a:r>
              <a:rPr lang="en-US" dirty="0" smtClean="0"/>
              <a:t>Hadoop </a:t>
            </a:r>
            <a:r>
              <a:rPr lang="en-US" dirty="0" smtClean="0"/>
              <a:t>Distributed File System</a:t>
            </a:r>
            <a:endParaRPr lang="en-IN" dirty="0" smtClean="0"/>
          </a:p>
          <a:p>
            <a:pPr lvl="1">
              <a:buFont typeface="Arial" pitchFamily="34" charset="0"/>
              <a:buChar char="•"/>
            </a:pPr>
            <a:r>
              <a:rPr lang="en-US" dirty="0" smtClean="0"/>
              <a:t>Map Reduce Programming Model</a:t>
            </a:r>
            <a:endParaRPr lang="en-IN" dirty="0" smtClean="0"/>
          </a:p>
          <a:p>
            <a:pPr lvl="1">
              <a:buFont typeface="Arial" pitchFamily="34" charset="0"/>
              <a:buChar char="•"/>
            </a:pPr>
            <a:r>
              <a:rPr lang="en-US" dirty="0" smtClean="0"/>
              <a:t>Hadoop Common Utilities</a:t>
            </a:r>
            <a:endParaRPr lang="en-IN" dirty="0" smtClean="0"/>
          </a:p>
          <a:p>
            <a:pPr lvl="1">
              <a:buFont typeface="Arial" pitchFamily="34" charset="0"/>
              <a:buChar char="•"/>
            </a:pPr>
            <a:r>
              <a:rPr lang="en-US" dirty="0" smtClean="0"/>
              <a:t>Hadoop Ecosystem</a:t>
            </a:r>
            <a:endParaRPr lang="en-IN"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928694"/>
          </a:xfrm>
        </p:spPr>
        <p:txBody>
          <a:bodyPr>
            <a:normAutofit fontScale="90000"/>
          </a:bodyPr>
          <a:lstStyle/>
          <a:p>
            <a:r>
              <a:rPr lang="en-US" dirty="0" smtClean="0"/>
              <a:t>Sample Use cases</a:t>
            </a:r>
            <a:r>
              <a:rPr lang="en-IN" dirty="0" smtClean="0"/>
              <a:t/>
            </a:r>
            <a:br>
              <a:rPr lang="en-IN" dirty="0" smtClean="0"/>
            </a:br>
            <a:endParaRPr lang="en-IN" dirty="0"/>
          </a:p>
        </p:txBody>
      </p:sp>
      <p:sp>
        <p:nvSpPr>
          <p:cNvPr id="3" name="Content Placeholder 2"/>
          <p:cNvSpPr>
            <a:spLocks noGrp="1"/>
          </p:cNvSpPr>
          <p:nvPr>
            <p:ph idx="1"/>
          </p:nvPr>
        </p:nvSpPr>
        <p:spPr>
          <a:xfrm>
            <a:off x="457200" y="1142984"/>
            <a:ext cx="8229600" cy="5166376"/>
          </a:xfrm>
        </p:spPr>
        <p:txBody>
          <a:bodyPr/>
          <a:lstStyle/>
          <a:p>
            <a:pPr lvl="0">
              <a:buFont typeface="Arial" pitchFamily="34" charset="0"/>
              <a:buChar char="•"/>
            </a:pPr>
            <a:r>
              <a:rPr lang="en-US" dirty="0" smtClean="0"/>
              <a:t>Searching</a:t>
            </a:r>
            <a:endParaRPr lang="en-IN" dirty="0" smtClean="0"/>
          </a:p>
          <a:p>
            <a:pPr lvl="0">
              <a:buFont typeface="Arial" pitchFamily="34" charset="0"/>
              <a:buChar char="•"/>
            </a:pPr>
            <a:r>
              <a:rPr lang="en-US" dirty="0" smtClean="0"/>
              <a:t>Spam </a:t>
            </a:r>
            <a:r>
              <a:rPr lang="en-US" dirty="0" smtClean="0"/>
              <a:t>filter</a:t>
            </a:r>
          </a:p>
          <a:p>
            <a:pPr lvl="0">
              <a:buFont typeface="Arial" pitchFamily="34" charset="0"/>
              <a:buChar char="•"/>
            </a:pPr>
            <a:r>
              <a:rPr lang="en-US" dirty="0" smtClean="0"/>
              <a:t>Indexing</a:t>
            </a:r>
          </a:p>
          <a:p>
            <a:pPr lvl="0">
              <a:buFont typeface="Arial" pitchFamily="34" charset="0"/>
              <a:buChar char="•"/>
            </a:pPr>
            <a:r>
              <a:rPr lang="en-US" dirty="0" smtClean="0"/>
              <a:t>Crawling</a:t>
            </a:r>
          </a:p>
          <a:p>
            <a:pPr lvl="0">
              <a:buFont typeface="Arial" pitchFamily="34" charset="0"/>
              <a:buChar char="•"/>
            </a:pPr>
            <a:r>
              <a:rPr lang="en-US" dirty="0" smtClean="0"/>
              <a:t>Sorting</a:t>
            </a:r>
          </a:p>
          <a:p>
            <a:pPr lvl="0">
              <a:buFont typeface="Arial" pitchFamily="34" charset="0"/>
              <a:buChar char="•"/>
            </a:pPr>
            <a:r>
              <a:rPr lang="en-US" dirty="0" smtClean="0"/>
              <a:t>Data Analytics</a:t>
            </a:r>
          </a:p>
          <a:p>
            <a:pPr lvl="0">
              <a:buFont typeface="Arial" pitchFamily="34" charset="0"/>
              <a:buChar char="•"/>
            </a:pPr>
            <a:r>
              <a:rPr lang="en-US" dirty="0" smtClean="0"/>
              <a:t>Machine Learning</a:t>
            </a:r>
          </a:p>
          <a:p>
            <a:pPr lvl="0">
              <a:buFont typeface="Arial" pitchFamily="34" charset="0"/>
              <a:buChar char="•"/>
            </a:pPr>
            <a:r>
              <a:rPr lang="en-US" dirty="0" smtClean="0"/>
              <a:t>Predictive Analysis</a:t>
            </a:r>
          </a:p>
          <a:p>
            <a:pPr lvl="0">
              <a:buFont typeface="Arial" pitchFamily="34" charset="0"/>
              <a:buChar char="•"/>
            </a:pPr>
            <a:r>
              <a:rPr lang="en-US" dirty="0" smtClean="0"/>
              <a:t>Logs Processing</a:t>
            </a:r>
          </a:p>
          <a:p>
            <a:pPr lvl="0">
              <a:buFont typeface="Arial" pitchFamily="34" charset="0"/>
              <a:buChar char="•"/>
            </a:pPr>
            <a:endParaRPr lang="en-US" dirty="0" smtClean="0"/>
          </a:p>
          <a:p>
            <a:pPr lvl="0">
              <a:buFont typeface="Arial" pitchFamily="34" charset="0"/>
              <a:buChar char="•"/>
            </a:pPr>
            <a:endParaRPr lang="en-IN" dirty="0" smtClean="0"/>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228</TotalTime>
  <Words>1509</Words>
  <Application>Microsoft Office PowerPoint</Application>
  <PresentationFormat>On-screen Show (4:3)</PresentationFormat>
  <Paragraphs>241</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Hadoop Tutorial</vt:lpstr>
      <vt:lpstr>Data sources</vt:lpstr>
      <vt:lpstr>Types of Data </vt:lpstr>
      <vt:lpstr>Data Properties</vt:lpstr>
      <vt:lpstr>Introduction to Systems </vt:lpstr>
      <vt:lpstr>Slide 6</vt:lpstr>
      <vt:lpstr>Distributed Systems </vt:lpstr>
      <vt:lpstr>Introduction Hadoop </vt:lpstr>
      <vt:lpstr>Sample Use cases </vt:lpstr>
      <vt:lpstr>Adoption of Hadoop in Business Verticals </vt:lpstr>
      <vt:lpstr>Features of Hadoop </vt:lpstr>
      <vt:lpstr>Hadoop Architecture</vt:lpstr>
      <vt:lpstr>Hadoop Distributed File System</vt:lpstr>
      <vt:lpstr>Map Reduce Programming Model</vt:lpstr>
      <vt:lpstr>Hadoop Cluster Setup</vt:lpstr>
      <vt:lpstr>Contd..</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dc:title>
  <dc:creator>malli</dc:creator>
  <cp:lastModifiedBy>malli</cp:lastModifiedBy>
  <cp:revision>93</cp:revision>
  <dcterms:created xsi:type="dcterms:W3CDTF">2012-10-17T15:44:07Z</dcterms:created>
  <dcterms:modified xsi:type="dcterms:W3CDTF">2012-10-17T19:32:59Z</dcterms:modified>
</cp:coreProperties>
</file>