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5" r:id="rId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FF9B7C9-7AD3-4330-B87D-6F040E56AED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75B46-A5D8-43B3-A246-A38C68511DA0}" type="slidenum">
              <a:rPr lang="en-IN"/>
              <a:pPr/>
              <a:t>2</a:t>
            </a:fld>
            <a:endParaRPr lang="en-IN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50B8F-FD46-4066-ACE7-87808EC1196C}" type="slidenum">
              <a:rPr lang="en-IN"/>
              <a:pPr/>
              <a:t>3</a:t>
            </a:fld>
            <a:endParaRPr lang="en-IN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b="1" smtClean="0"/>
              <a:t>Execution Modes</a:t>
            </a:r>
          </a:p>
          <a:p>
            <a:pPr eaLnBrk="1" hangingPunct="1"/>
            <a:r>
              <a:rPr lang="en-IN" smtClean="0"/>
              <a:t>Pig has two execution modes or exectypes: </a:t>
            </a:r>
          </a:p>
          <a:p>
            <a:pPr eaLnBrk="1" hangingPunct="1"/>
            <a:r>
              <a:rPr lang="en-IN" b="1" smtClean="0"/>
              <a:t>Local Mode</a:t>
            </a:r>
            <a:r>
              <a:rPr lang="en-IN" smtClean="0"/>
              <a:t> - To run Pig in local mode, you need access to a single machine; all files are installed and run using your local host and file system. Specify local mode using the -x flag (pig -x local). </a:t>
            </a:r>
          </a:p>
          <a:p>
            <a:pPr eaLnBrk="1" hangingPunct="1"/>
            <a:r>
              <a:rPr lang="en-IN" b="1" smtClean="0"/>
              <a:t>Mapreduce Mode</a:t>
            </a:r>
            <a:r>
              <a:rPr lang="en-IN" smtClean="0"/>
              <a:t> - To run Pig in mapreduce mode, you need access to a Hadoop cluster and HDFS installation. Mapreduce mode is the default mode; you can, </a:t>
            </a:r>
            <a:r>
              <a:rPr lang="en-IN" i="1" smtClean="0"/>
              <a:t>but don't need to</a:t>
            </a:r>
            <a:r>
              <a:rPr lang="en-IN" smtClean="0"/>
              <a:t>, specify it using the -x flag (pig OR pig -x mapreduce). </a:t>
            </a:r>
          </a:p>
          <a:p>
            <a:pPr eaLnBrk="1" hangingPunct="1"/>
            <a:endParaRPr lang="en-I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B565A-F0C7-48E1-B55B-4B883BA87CD2}" type="slidenum">
              <a:rPr lang="en-IN"/>
              <a:pPr/>
              <a:t>4</a:t>
            </a:fld>
            <a:endParaRPr lang="en-IN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Click to edit Master subtitle style</a:t>
            </a:r>
          </a:p>
        </p:txBody>
      </p:sp>
      <p:sp>
        <p:nvSpPr>
          <p:cNvPr id="922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IN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B5AF6B41-D6D4-4175-8175-AB868C7576C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8B5B3-6ACE-4331-8FB9-0EBA3D9FB0F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239B0-3E62-4118-ABE6-9A09C8DCE59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46B6-E9E7-43C2-A50A-96BBEB1D7B5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AAB65-DD59-45E6-9F59-4630CB96E89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34346-2DF1-4992-AFA8-4B337721892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D8462-C785-4EF4-97BF-7DAD7B38B86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63C0-BEE9-4BB4-A609-A232C360D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40D6-3132-4C9C-8251-4FDC460A72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8CF0F-1BA2-4AD1-A1A6-BA78E07E73A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7B4B6-D451-4D9F-84CF-D4277557CBD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1571F-97A9-4510-B48C-5A40B88E0B7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819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819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19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820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198ADB5-4D1B-4982-948E-FD458348DC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985838" y="1065213"/>
            <a:ext cx="7775575" cy="1612900"/>
          </a:xfrm>
        </p:spPr>
        <p:txBody>
          <a:bodyPr/>
          <a:lstStyle/>
          <a:p>
            <a:pPr eaLnBrk="1" hangingPunct="1"/>
            <a:r>
              <a:rPr lang="en-IN" smtClean="0"/>
              <a:t>Programming Pig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2924175"/>
            <a:ext cx="4013200" cy="1822450"/>
          </a:xfrm>
        </p:spPr>
        <p:txBody>
          <a:bodyPr/>
          <a:lstStyle/>
          <a:p>
            <a:pPr eaLnBrk="1" hangingPunct="1"/>
            <a:r>
              <a:rPr lang="en-US" smtClean="0"/>
              <a:t>Session Five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765175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Pig </a:t>
            </a:r>
            <a:r>
              <a:rPr lang="en-US" dirty="0" smtClean="0">
                <a:latin typeface="Calibri" pitchFamily="34" charset="0"/>
              </a:rPr>
              <a:t>Latin</a:t>
            </a:r>
            <a:endParaRPr lang="en-I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349500"/>
            <a:ext cx="8316912" cy="4103836"/>
          </a:xfrm>
        </p:spPr>
        <p:txBody>
          <a:bodyPr/>
          <a:lstStyle/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 Latin is a dataflow language. Each processing step results in a new data set,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relation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In input = load 'data', input is the name of the relation that results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loading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 set data. A relation name is referred to as an alias. Relation names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 like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variables, but they are not. Once made, an assignment is permanent. It is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possible to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reuse relation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names.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 Latin also has field names. They name a field (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column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in a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relation and field names must start with an alphabetic character, and then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can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zero or more alphabetic, numeric, or _ (underscore) characters. All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characters in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name must be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Sensitivity: Pig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Latin cannot decide whether it is case-sensitive. Keywords in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 Latin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not case-sensitive; for example, LOAD is equivalent to load. But relation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field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names are. So A = load '</a:t>
            </a:r>
            <a:r>
              <a:rPr lang="en-IN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'; is not equivalent to a = load '</a:t>
            </a:r>
            <a:r>
              <a:rPr lang="en-IN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';. UDF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names are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case-sensitive, thus COUNT is not the same UDF as count.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Comments: Pig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Latin has two types of comment operators: SQL-style single-line comments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(--) and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Java-style multiline comments (/*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*/).</a:t>
            </a:r>
            <a:endParaRPr lang="en-I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pitchFamily="34" charset="0"/>
              </a:rPr>
              <a:t>Input and Output Operators</a:t>
            </a:r>
            <a:endParaRPr lang="en-IN" dirty="0" smtClean="0">
              <a:latin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489825" cy="3889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pPr eaLnBrk="1" hangingPunct="1"/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first step to any data flow is to specify your 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input. It is going to use storage </a:t>
            </a:r>
          </a:p>
          <a:p>
            <a:pPr eaLnBrk="1" hangingPunct="1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ike PigStorage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TextLoader, etc.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Store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you have finished processing your data, you will want to write it out somewhere.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 provides the store statement for this purpose.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Dump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is used to print the data/output in grunt shell.</a:t>
            </a:r>
          </a:p>
          <a:p>
            <a:pPr eaLnBrk="1" hangingPunct="1">
              <a:buFontTx/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924800" cy="1071562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alibri" pitchFamily="34" charset="0"/>
              </a:rPr>
              <a:t>Input/Output and Relational Operations</a:t>
            </a:r>
            <a:endParaRPr lang="en-IN" sz="3200" smtClean="0">
              <a:latin typeface="Calibri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921376" cy="4392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Berlin Sans FB" pitchFamily="34" charset="0"/>
              </a:rPr>
              <a:t>Relational </a:t>
            </a:r>
            <a:r>
              <a:rPr lang="en-US" sz="1600" dirty="0" smtClean="0">
                <a:latin typeface="Berlin Sans FB" pitchFamily="34" charset="0"/>
              </a:rPr>
              <a:t>Operators </a:t>
            </a:r>
            <a:endParaRPr lang="en-US" sz="1600" dirty="0" smtClean="0">
              <a:latin typeface="Berlin Sans FB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Foreach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>
                <a:latin typeface="Berlin Sans FB" pitchFamily="34" charset="0"/>
              </a:rPr>
              <a:t>Expressions in foreach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>
                <a:latin typeface="Berlin Sans FB" pitchFamily="34" charset="0"/>
              </a:rPr>
              <a:t>UDFs in foreach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 smtClean="0">
                <a:latin typeface="Berlin Sans FB" pitchFamily="34" charset="0"/>
              </a:rPr>
              <a:t>Naming fields in foreach</a:t>
            </a:r>
            <a:endParaRPr lang="en-US" sz="1200" dirty="0" smtClean="0">
              <a:latin typeface="Berlin Sans FB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Filter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Group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Order by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Distinct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Count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Limit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Sample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Parallel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Flatten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Co group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union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>
                <a:latin typeface="Berlin Sans FB" pitchFamily="34" charset="0"/>
              </a:rPr>
              <a:t>cross</a:t>
            </a:r>
            <a:endParaRPr lang="en-US" sz="1600" dirty="0" smtClean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Pig Storage Types</a:t>
            </a:r>
            <a:endParaRPr lang="en-I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Calibri" pitchFamily="34" charset="0"/>
              </a:rPr>
              <a:t>PigStorage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JsonStorage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HBaseStorage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BinStorage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AvroStorage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TextLoader</a:t>
            </a: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TextStorer</a:t>
            </a:r>
            <a:endParaRPr lang="en-IN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958</TotalTime>
  <Words>406</Words>
  <Application>Microsoft Office PowerPoint</Application>
  <PresentationFormat>On-screen Show (4:3)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Wingdings</vt:lpstr>
      <vt:lpstr>Times New Roman</vt:lpstr>
      <vt:lpstr>Capsules</vt:lpstr>
      <vt:lpstr>Programming Pig</vt:lpstr>
      <vt:lpstr>Pig Latin</vt:lpstr>
      <vt:lpstr>Input and Output Operators</vt:lpstr>
      <vt:lpstr>Input/Output and Relational Operations</vt:lpstr>
      <vt:lpstr>Pig Storage Types</vt:lpstr>
    </vt:vector>
  </TitlesOfParts>
  <Company>&lt;arabianhorse&gt;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malli</dc:creator>
  <cp:lastModifiedBy>malli</cp:lastModifiedBy>
  <cp:revision>212</cp:revision>
  <dcterms:created xsi:type="dcterms:W3CDTF">2013-03-12T03:30:52Z</dcterms:created>
  <dcterms:modified xsi:type="dcterms:W3CDTF">2013-07-31T18:59:25Z</dcterms:modified>
</cp:coreProperties>
</file>