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8" r:id="rId4"/>
    <p:sldId id="271" r:id="rId5"/>
    <p:sldId id="257" r:id="rId6"/>
    <p:sldId id="258" r:id="rId7"/>
    <p:sldId id="259" r:id="rId8"/>
    <p:sldId id="260" r:id="rId9"/>
    <p:sldId id="280" r:id="rId10"/>
    <p:sldId id="261" r:id="rId11"/>
    <p:sldId id="262" r:id="rId12"/>
    <p:sldId id="278" r:id="rId13"/>
    <p:sldId id="291" r:id="rId14"/>
    <p:sldId id="303" r:id="rId15"/>
    <p:sldId id="292" r:id="rId16"/>
    <p:sldId id="293" r:id="rId17"/>
    <p:sldId id="294" r:id="rId18"/>
    <p:sldId id="295" r:id="rId19"/>
    <p:sldId id="315" r:id="rId20"/>
    <p:sldId id="316" r:id="rId21"/>
    <p:sldId id="317" r:id="rId22"/>
    <p:sldId id="325" r:id="rId23"/>
    <p:sldId id="264" r:id="rId24"/>
    <p:sldId id="265" r:id="rId25"/>
    <p:sldId id="266" r:id="rId26"/>
    <p:sldId id="269" r:id="rId27"/>
    <p:sldId id="267" r:id="rId28"/>
    <p:sldId id="279" r:id="rId29"/>
    <p:sldId id="27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5E358F5-3297-4270-B355-97E12A8AE88A}" type="doc">
      <dgm:prSet loTypeId="urn:microsoft.com/office/officeart/2016/7/layout/RepeatingBendingProcessNew" loCatId="process" qsTypeId="urn:microsoft.com/office/officeart/2005/8/quickstyle/simple2" qsCatId="simple" csTypeId="urn:microsoft.com/office/officeart/2005/8/colors/colorful2" csCatId="colorful"/>
      <dgm:spPr/>
      <dgm:t>
        <a:bodyPr/>
        <a:lstStyle/>
        <a:p>
          <a:endParaRPr lang="en-US"/>
        </a:p>
      </dgm:t>
    </dgm:pt>
    <dgm:pt modelId="{93F337DA-82AA-4683-AE70-A143DEC8A282}">
      <dgm:prSet/>
      <dgm:spPr/>
      <dgm:t>
        <a:bodyPr/>
        <a:lstStyle/>
        <a:p>
          <a:r>
            <a:rPr lang="en-US"/>
            <a:t>Problem Statement </a:t>
          </a:r>
        </a:p>
      </dgm:t>
    </dgm:pt>
    <dgm:pt modelId="{D09B7D0F-10BD-4631-87B8-0744B2D33184}" cxnId="{D817FFDC-E105-4943-BDF1-07BAAA6ECD45}" type="parTrans">
      <dgm:prSet/>
      <dgm:spPr/>
      <dgm:t>
        <a:bodyPr/>
        <a:lstStyle/>
        <a:p>
          <a:endParaRPr lang="en-US"/>
        </a:p>
      </dgm:t>
    </dgm:pt>
    <dgm:pt modelId="{8CBE4BF0-E1F4-4C7A-B9DB-2A005ECDB1CE}" cxnId="{D817FFDC-E105-4943-BDF1-07BAAA6ECD45}" type="sibTrans">
      <dgm:prSet/>
      <dgm:spPr/>
      <dgm:t>
        <a:bodyPr/>
        <a:lstStyle/>
        <a:p>
          <a:endParaRPr lang="en-US"/>
        </a:p>
      </dgm:t>
    </dgm:pt>
    <dgm:pt modelId="{EF2E9990-A9B1-4B54-9DF9-4860C911C057}">
      <dgm:prSet/>
      <dgm:spPr/>
      <dgm:t>
        <a:bodyPr/>
        <a:lstStyle/>
        <a:p>
          <a:r>
            <a:rPr lang="en-US"/>
            <a:t>Motivation</a:t>
          </a:r>
        </a:p>
      </dgm:t>
    </dgm:pt>
    <dgm:pt modelId="{71F53BCC-E453-4BC9-AE0C-6F898FE28F1A}" cxnId="{FAF9DCA2-A5B8-4CD0-94D8-B5C0B442F3DE}" type="parTrans">
      <dgm:prSet/>
      <dgm:spPr/>
      <dgm:t>
        <a:bodyPr/>
        <a:lstStyle/>
        <a:p>
          <a:endParaRPr lang="en-US"/>
        </a:p>
      </dgm:t>
    </dgm:pt>
    <dgm:pt modelId="{C05B7F78-0D16-4268-AF05-4DD5A5512FA7}" cxnId="{FAF9DCA2-A5B8-4CD0-94D8-B5C0B442F3DE}" type="sibTrans">
      <dgm:prSet/>
      <dgm:spPr/>
      <dgm:t>
        <a:bodyPr/>
        <a:lstStyle/>
        <a:p>
          <a:endParaRPr lang="en-US"/>
        </a:p>
      </dgm:t>
    </dgm:pt>
    <dgm:pt modelId="{A9385A30-2A52-43A4-824C-60C9B6205261}">
      <dgm:prSet/>
      <dgm:spPr/>
      <dgm:t>
        <a:bodyPr/>
        <a:lstStyle/>
        <a:p>
          <a:r>
            <a:rPr lang="en-US"/>
            <a:t>Objective</a:t>
          </a:r>
        </a:p>
      </dgm:t>
    </dgm:pt>
    <dgm:pt modelId="{C44D9AD3-AAFB-47A9-929F-BD74EAD60ACF}" cxnId="{98B37344-EC7C-41A9-8CDD-F6D7DF552922}" type="parTrans">
      <dgm:prSet/>
      <dgm:spPr/>
      <dgm:t>
        <a:bodyPr/>
        <a:lstStyle/>
        <a:p>
          <a:endParaRPr lang="en-US"/>
        </a:p>
      </dgm:t>
    </dgm:pt>
    <dgm:pt modelId="{D61F5F71-8410-4DBD-96E8-F5D267D48555}" cxnId="{98B37344-EC7C-41A9-8CDD-F6D7DF552922}" type="sibTrans">
      <dgm:prSet/>
      <dgm:spPr/>
      <dgm:t>
        <a:bodyPr/>
        <a:lstStyle/>
        <a:p>
          <a:endParaRPr lang="en-US"/>
        </a:p>
      </dgm:t>
    </dgm:pt>
    <dgm:pt modelId="{716587BA-CD42-481C-81BC-416C53B81A93}">
      <dgm:prSet/>
      <dgm:spPr/>
      <dgm:t>
        <a:bodyPr/>
        <a:lstStyle/>
        <a:p>
          <a:r>
            <a:rPr lang="en-US"/>
            <a:t>Scope of Project</a:t>
          </a:r>
        </a:p>
      </dgm:t>
    </dgm:pt>
    <dgm:pt modelId="{62E681A3-E15A-4EC7-9E97-04D47DAF17F8}" cxnId="{DE1FFDF0-64C8-4655-A4E5-86FA99443231}" type="parTrans">
      <dgm:prSet/>
      <dgm:spPr/>
      <dgm:t>
        <a:bodyPr/>
        <a:lstStyle/>
        <a:p>
          <a:endParaRPr lang="en-US"/>
        </a:p>
      </dgm:t>
    </dgm:pt>
    <dgm:pt modelId="{96057934-F2D3-49CC-A8C1-F37C96D107D4}" cxnId="{DE1FFDF0-64C8-4655-A4E5-86FA99443231}" type="sibTrans">
      <dgm:prSet/>
      <dgm:spPr/>
      <dgm:t>
        <a:bodyPr/>
        <a:lstStyle/>
        <a:p>
          <a:endParaRPr lang="en-US"/>
        </a:p>
      </dgm:t>
    </dgm:pt>
    <dgm:pt modelId="{9977FF7D-C6D4-488F-AEB4-067EC4AE8141}">
      <dgm:prSet/>
      <dgm:spPr/>
      <dgm:t>
        <a:bodyPr/>
        <a:lstStyle/>
        <a:p>
          <a:r>
            <a:rPr lang="en-US"/>
            <a:t>Previous Related Work </a:t>
          </a:r>
        </a:p>
      </dgm:t>
    </dgm:pt>
    <dgm:pt modelId="{7AE20E40-AC31-49EA-8246-55D43B06376B}" cxnId="{D22356EF-638F-497E-8BEC-478F1609E4A0}" type="parTrans">
      <dgm:prSet/>
      <dgm:spPr/>
      <dgm:t>
        <a:bodyPr/>
        <a:lstStyle/>
        <a:p>
          <a:endParaRPr lang="en-US"/>
        </a:p>
      </dgm:t>
    </dgm:pt>
    <dgm:pt modelId="{67264F35-0957-49D4-A2FC-098107324581}" cxnId="{D22356EF-638F-497E-8BEC-478F1609E4A0}" type="sibTrans">
      <dgm:prSet/>
      <dgm:spPr/>
      <dgm:t>
        <a:bodyPr/>
        <a:lstStyle/>
        <a:p>
          <a:endParaRPr lang="en-US"/>
        </a:p>
      </dgm:t>
    </dgm:pt>
    <dgm:pt modelId="{05F5972E-EF01-4AF5-B677-9E330B8FCD43}">
      <dgm:prSet/>
      <dgm:spPr/>
      <dgm:t>
        <a:bodyPr/>
        <a:lstStyle/>
        <a:p>
          <a:r>
            <a:rPr lang="en-US"/>
            <a:t>Software and Hardware Requirements</a:t>
          </a:r>
        </a:p>
      </dgm:t>
    </dgm:pt>
    <dgm:pt modelId="{BF3C2C62-6D72-45AF-989F-E1F2C939B548}" cxnId="{D5272F20-30F8-485E-9012-41DDD3177CDF}" type="parTrans">
      <dgm:prSet/>
      <dgm:spPr/>
      <dgm:t>
        <a:bodyPr/>
        <a:lstStyle/>
        <a:p>
          <a:endParaRPr lang="en-US"/>
        </a:p>
      </dgm:t>
    </dgm:pt>
    <dgm:pt modelId="{FCC6F525-26E0-4939-AF34-7AF0CFED1957}" cxnId="{D5272F20-30F8-485E-9012-41DDD3177CDF}" type="sibTrans">
      <dgm:prSet/>
      <dgm:spPr/>
      <dgm:t>
        <a:bodyPr/>
        <a:lstStyle/>
        <a:p>
          <a:endParaRPr lang="en-US"/>
        </a:p>
      </dgm:t>
    </dgm:pt>
    <dgm:pt modelId="{23F1C9AF-9923-4709-ACA2-01193033DAD4}">
      <dgm:prSet/>
      <dgm:spPr/>
      <dgm:t>
        <a:bodyPr/>
        <a:lstStyle/>
        <a:p>
          <a:r>
            <a:rPr lang="en-US"/>
            <a:t>Proposed Methods</a:t>
          </a:r>
        </a:p>
      </dgm:t>
    </dgm:pt>
    <dgm:pt modelId="{79D61CEB-8775-41F2-B338-DC5300D983F7}" cxnId="{FD85C733-6AC6-43BE-8EE7-F76AF0379BE0}" type="parTrans">
      <dgm:prSet/>
      <dgm:spPr/>
      <dgm:t>
        <a:bodyPr/>
        <a:lstStyle/>
        <a:p>
          <a:endParaRPr lang="en-US"/>
        </a:p>
      </dgm:t>
    </dgm:pt>
    <dgm:pt modelId="{EBDB6BDD-2E17-4732-9875-55C46E85E01F}" cxnId="{FD85C733-6AC6-43BE-8EE7-F76AF0379BE0}" type="sibTrans">
      <dgm:prSet/>
      <dgm:spPr/>
      <dgm:t>
        <a:bodyPr/>
        <a:lstStyle/>
        <a:p>
          <a:endParaRPr lang="en-US"/>
        </a:p>
      </dgm:t>
    </dgm:pt>
    <dgm:pt modelId="{45CFF2EE-3695-4BE7-84B5-F28F1897B22B}">
      <dgm:prSet/>
      <dgm:spPr/>
      <dgm:t>
        <a:bodyPr/>
        <a:lstStyle/>
        <a:p>
          <a:r>
            <a:rPr lang="en-US"/>
            <a:t>Deliverables</a:t>
          </a:r>
        </a:p>
      </dgm:t>
    </dgm:pt>
    <dgm:pt modelId="{6B8BFAC5-AA3D-4435-A3E8-8EBD1992149A}" cxnId="{2598D83A-6179-43DB-8080-BFA59CEFC7A4}" type="parTrans">
      <dgm:prSet/>
      <dgm:spPr/>
      <dgm:t>
        <a:bodyPr/>
        <a:lstStyle/>
        <a:p>
          <a:endParaRPr lang="en-US"/>
        </a:p>
      </dgm:t>
    </dgm:pt>
    <dgm:pt modelId="{5A68FB7D-F753-4E92-BBB3-2FBE3C5DC035}" cxnId="{2598D83A-6179-43DB-8080-BFA59CEFC7A4}" type="sibTrans">
      <dgm:prSet/>
      <dgm:spPr/>
      <dgm:t>
        <a:bodyPr/>
        <a:lstStyle/>
        <a:p>
          <a:endParaRPr lang="en-US"/>
        </a:p>
      </dgm:t>
    </dgm:pt>
    <dgm:pt modelId="{55F17A0F-AE25-4D7C-975D-EB9799BFE674}">
      <dgm:prSet/>
      <dgm:spPr/>
      <dgm:t>
        <a:bodyPr/>
        <a:lstStyle/>
        <a:p>
          <a:r>
            <a:rPr lang="en-US"/>
            <a:t>Stakeholders</a:t>
          </a:r>
        </a:p>
      </dgm:t>
    </dgm:pt>
    <dgm:pt modelId="{D9BF9EEB-70CA-4FB3-AA6A-BB07D7918199}" cxnId="{26B9DFA8-75EE-4382-9DD1-019A93599B38}" type="parTrans">
      <dgm:prSet/>
      <dgm:spPr/>
      <dgm:t>
        <a:bodyPr/>
        <a:lstStyle/>
        <a:p>
          <a:endParaRPr lang="en-US"/>
        </a:p>
      </dgm:t>
    </dgm:pt>
    <dgm:pt modelId="{7733C20B-DA52-4EF3-8EAC-43A20E5855B5}" cxnId="{26B9DFA8-75EE-4382-9DD1-019A93599B38}" type="sibTrans">
      <dgm:prSet/>
      <dgm:spPr/>
      <dgm:t>
        <a:bodyPr/>
        <a:lstStyle/>
        <a:p>
          <a:endParaRPr lang="en-US"/>
        </a:p>
      </dgm:t>
    </dgm:pt>
    <dgm:pt modelId="{B9C78F88-BB35-4E3E-81A3-05975F7EA412}">
      <dgm:prSet/>
      <dgm:spPr/>
      <dgm:t>
        <a:bodyPr/>
        <a:lstStyle/>
        <a:p>
          <a:r>
            <a:rPr lang="en-US"/>
            <a:t>Gantt Chart</a:t>
          </a:r>
        </a:p>
      </dgm:t>
    </dgm:pt>
    <dgm:pt modelId="{4634A8E8-E9D3-4C6E-B500-7B5AC74C6F51}" cxnId="{D1922A1B-8C00-440F-9DA8-A02BA0F8D974}" type="parTrans">
      <dgm:prSet/>
      <dgm:spPr/>
      <dgm:t>
        <a:bodyPr/>
        <a:lstStyle/>
        <a:p>
          <a:endParaRPr lang="en-US"/>
        </a:p>
      </dgm:t>
    </dgm:pt>
    <dgm:pt modelId="{7B257C52-A62B-4DB7-992E-F8E2CA6A7620}" cxnId="{D1922A1B-8C00-440F-9DA8-A02BA0F8D974}" type="sibTrans">
      <dgm:prSet/>
      <dgm:spPr/>
      <dgm:t>
        <a:bodyPr/>
        <a:lstStyle/>
        <a:p>
          <a:endParaRPr lang="en-US"/>
        </a:p>
      </dgm:t>
    </dgm:pt>
    <dgm:pt modelId="{149B95C3-CD25-44AF-8FB6-AC5B6013658D}">
      <dgm:prSet/>
      <dgm:spPr/>
      <dgm:t>
        <a:bodyPr/>
        <a:lstStyle/>
        <a:p>
          <a:r>
            <a:rPr lang="en-US"/>
            <a:t>Conclusion</a:t>
          </a:r>
        </a:p>
      </dgm:t>
    </dgm:pt>
    <dgm:pt modelId="{E161A5AE-6125-41F7-A26C-B3D1994C8752}" cxnId="{9C95D230-AA7C-40C4-BFE4-0AC96D318448}" type="parTrans">
      <dgm:prSet/>
      <dgm:spPr/>
      <dgm:t>
        <a:bodyPr/>
        <a:lstStyle/>
        <a:p>
          <a:endParaRPr lang="en-US"/>
        </a:p>
      </dgm:t>
    </dgm:pt>
    <dgm:pt modelId="{508DE12C-031B-4538-95F3-CD382DBDF480}" cxnId="{9C95D230-AA7C-40C4-BFE4-0AC96D318448}" type="sibTrans">
      <dgm:prSet/>
      <dgm:spPr/>
      <dgm:t>
        <a:bodyPr/>
        <a:lstStyle/>
        <a:p>
          <a:endParaRPr lang="en-US"/>
        </a:p>
      </dgm:t>
    </dgm:pt>
    <dgm:pt modelId="{49BE405E-809F-4A50-8EAC-947F7E7DD54E}">
      <dgm:prSet/>
      <dgm:spPr/>
      <dgm:t>
        <a:bodyPr/>
        <a:lstStyle/>
        <a:p>
          <a:r>
            <a:rPr lang="en-US"/>
            <a:t>References </a:t>
          </a:r>
        </a:p>
      </dgm:t>
    </dgm:pt>
    <dgm:pt modelId="{4E9ADFB8-6EF1-4E6E-8DAA-17D2A54930D8}" cxnId="{96B98141-EAEF-46C2-9B9D-1E8D8F2120BD}" type="parTrans">
      <dgm:prSet/>
      <dgm:spPr/>
      <dgm:t>
        <a:bodyPr/>
        <a:lstStyle/>
        <a:p>
          <a:endParaRPr lang="en-US"/>
        </a:p>
      </dgm:t>
    </dgm:pt>
    <dgm:pt modelId="{250C7591-64CE-47C1-ADD2-0F09FA8A869D}" cxnId="{96B98141-EAEF-46C2-9B9D-1E8D8F2120BD}" type="sibTrans">
      <dgm:prSet/>
      <dgm:spPr/>
      <dgm:t>
        <a:bodyPr/>
        <a:lstStyle/>
        <a:p>
          <a:endParaRPr lang="en-US"/>
        </a:p>
      </dgm:t>
    </dgm:pt>
    <dgm:pt modelId="{569C4076-4668-4FE7-BC20-C6200A1B9E0B}" type="pres">
      <dgm:prSet presAssocID="{95E358F5-3297-4270-B355-97E12A8AE88A}" presName="Name0" presStyleCnt="0">
        <dgm:presLayoutVars>
          <dgm:dir/>
          <dgm:resizeHandles val="exact"/>
        </dgm:presLayoutVars>
      </dgm:prSet>
      <dgm:spPr/>
    </dgm:pt>
    <dgm:pt modelId="{484A1AA3-4A1C-41E7-8F87-72E8549F4121}" type="pres">
      <dgm:prSet presAssocID="{93F337DA-82AA-4683-AE70-A143DEC8A282}" presName="node" presStyleLbl="node1" presStyleIdx="0" presStyleCnt="12">
        <dgm:presLayoutVars>
          <dgm:bulletEnabled val="1"/>
        </dgm:presLayoutVars>
      </dgm:prSet>
      <dgm:spPr/>
    </dgm:pt>
    <dgm:pt modelId="{7D8DEF61-A5B5-4780-84D5-50A6084CEEBA}" type="pres">
      <dgm:prSet presAssocID="{8CBE4BF0-E1F4-4C7A-B9DB-2A005ECDB1CE}" presName="sibTrans" presStyleLbl="sibTrans1D1" presStyleIdx="0" presStyleCnt="11"/>
      <dgm:spPr/>
    </dgm:pt>
    <dgm:pt modelId="{933497AF-9EB2-42E3-BB25-D3E62B350947}" type="pres">
      <dgm:prSet presAssocID="{8CBE4BF0-E1F4-4C7A-B9DB-2A005ECDB1CE}" presName="connectorText" presStyleLbl="sibTrans1D1" presStyleIdx="0" presStyleCnt="11"/>
      <dgm:spPr/>
    </dgm:pt>
    <dgm:pt modelId="{AF51AD86-C201-4724-9073-C09E37C18863}" type="pres">
      <dgm:prSet presAssocID="{EF2E9990-A9B1-4B54-9DF9-4860C911C057}" presName="node" presStyleLbl="node1" presStyleIdx="1" presStyleCnt="12">
        <dgm:presLayoutVars>
          <dgm:bulletEnabled val="1"/>
        </dgm:presLayoutVars>
      </dgm:prSet>
      <dgm:spPr/>
    </dgm:pt>
    <dgm:pt modelId="{898967F0-F83A-4781-94AB-35424D250C1F}" type="pres">
      <dgm:prSet presAssocID="{C05B7F78-0D16-4268-AF05-4DD5A5512FA7}" presName="sibTrans" presStyleLbl="sibTrans1D1" presStyleIdx="1" presStyleCnt="11"/>
      <dgm:spPr/>
    </dgm:pt>
    <dgm:pt modelId="{D81E35DF-FD1C-494A-BC6A-72991825DCD7}" type="pres">
      <dgm:prSet presAssocID="{C05B7F78-0D16-4268-AF05-4DD5A5512FA7}" presName="connectorText" presStyleLbl="sibTrans1D1" presStyleIdx="1" presStyleCnt="11"/>
      <dgm:spPr/>
    </dgm:pt>
    <dgm:pt modelId="{690148EF-A95D-4855-B5D3-7B4C64DD8ECF}" type="pres">
      <dgm:prSet presAssocID="{A9385A30-2A52-43A4-824C-60C9B6205261}" presName="node" presStyleLbl="node1" presStyleIdx="2" presStyleCnt="12">
        <dgm:presLayoutVars>
          <dgm:bulletEnabled val="1"/>
        </dgm:presLayoutVars>
      </dgm:prSet>
      <dgm:spPr/>
    </dgm:pt>
    <dgm:pt modelId="{550A7D08-2A72-4855-8E1B-B35DEC28B9BD}" type="pres">
      <dgm:prSet presAssocID="{D61F5F71-8410-4DBD-96E8-F5D267D48555}" presName="sibTrans" presStyleLbl="sibTrans1D1" presStyleIdx="2" presStyleCnt="11"/>
      <dgm:spPr/>
    </dgm:pt>
    <dgm:pt modelId="{9DBA77ED-4C57-4A41-A6BC-38B998DB132C}" type="pres">
      <dgm:prSet presAssocID="{D61F5F71-8410-4DBD-96E8-F5D267D48555}" presName="connectorText" presStyleLbl="sibTrans1D1" presStyleIdx="2" presStyleCnt="11"/>
      <dgm:spPr/>
    </dgm:pt>
    <dgm:pt modelId="{37D16E69-05AC-47C1-A132-A7F73DA2DB10}" type="pres">
      <dgm:prSet presAssocID="{716587BA-CD42-481C-81BC-416C53B81A93}" presName="node" presStyleLbl="node1" presStyleIdx="3" presStyleCnt="12">
        <dgm:presLayoutVars>
          <dgm:bulletEnabled val="1"/>
        </dgm:presLayoutVars>
      </dgm:prSet>
      <dgm:spPr/>
    </dgm:pt>
    <dgm:pt modelId="{9F894204-9E4A-48C5-8FC4-3505BA58413C}" type="pres">
      <dgm:prSet presAssocID="{96057934-F2D3-49CC-A8C1-F37C96D107D4}" presName="sibTrans" presStyleLbl="sibTrans1D1" presStyleIdx="3" presStyleCnt="11"/>
      <dgm:spPr/>
    </dgm:pt>
    <dgm:pt modelId="{1ADBE344-80B8-4A52-B9EF-AFB5A4D4897F}" type="pres">
      <dgm:prSet presAssocID="{96057934-F2D3-49CC-A8C1-F37C96D107D4}" presName="connectorText" presStyleLbl="sibTrans1D1" presStyleIdx="3" presStyleCnt="11"/>
      <dgm:spPr/>
    </dgm:pt>
    <dgm:pt modelId="{8D4A4DF8-7C2A-4778-B180-6260CF8CC659}" type="pres">
      <dgm:prSet presAssocID="{9977FF7D-C6D4-488F-AEB4-067EC4AE8141}" presName="node" presStyleLbl="node1" presStyleIdx="4" presStyleCnt="12">
        <dgm:presLayoutVars>
          <dgm:bulletEnabled val="1"/>
        </dgm:presLayoutVars>
      </dgm:prSet>
      <dgm:spPr/>
    </dgm:pt>
    <dgm:pt modelId="{A85E3861-626C-4D08-B92D-84141C9F497B}" type="pres">
      <dgm:prSet presAssocID="{67264F35-0957-49D4-A2FC-098107324581}" presName="sibTrans" presStyleLbl="sibTrans1D1" presStyleIdx="4" presStyleCnt="11"/>
      <dgm:spPr/>
    </dgm:pt>
    <dgm:pt modelId="{1A9238D5-4F18-4381-AEC5-96CC626906A9}" type="pres">
      <dgm:prSet presAssocID="{67264F35-0957-49D4-A2FC-098107324581}" presName="connectorText" presStyleLbl="sibTrans1D1" presStyleIdx="4" presStyleCnt="11"/>
      <dgm:spPr/>
    </dgm:pt>
    <dgm:pt modelId="{3225A9DB-0915-4544-B406-00130DA544AB}" type="pres">
      <dgm:prSet presAssocID="{05F5972E-EF01-4AF5-B677-9E330B8FCD43}" presName="node" presStyleLbl="node1" presStyleIdx="5" presStyleCnt="12">
        <dgm:presLayoutVars>
          <dgm:bulletEnabled val="1"/>
        </dgm:presLayoutVars>
      </dgm:prSet>
      <dgm:spPr/>
    </dgm:pt>
    <dgm:pt modelId="{6861FC32-AA72-40D0-9462-39B63B1943ED}" type="pres">
      <dgm:prSet presAssocID="{FCC6F525-26E0-4939-AF34-7AF0CFED1957}" presName="sibTrans" presStyleLbl="sibTrans1D1" presStyleIdx="5" presStyleCnt="11"/>
      <dgm:spPr/>
    </dgm:pt>
    <dgm:pt modelId="{CDCB7E55-C0E1-4C12-804C-41AB8E89BBA7}" type="pres">
      <dgm:prSet presAssocID="{FCC6F525-26E0-4939-AF34-7AF0CFED1957}" presName="connectorText" presStyleLbl="sibTrans1D1" presStyleIdx="5" presStyleCnt="11"/>
      <dgm:spPr/>
    </dgm:pt>
    <dgm:pt modelId="{12AEA2CF-23B6-45BA-9A53-9A5A2536063D}" type="pres">
      <dgm:prSet presAssocID="{23F1C9AF-9923-4709-ACA2-01193033DAD4}" presName="node" presStyleLbl="node1" presStyleIdx="6" presStyleCnt="12">
        <dgm:presLayoutVars>
          <dgm:bulletEnabled val="1"/>
        </dgm:presLayoutVars>
      </dgm:prSet>
      <dgm:spPr/>
    </dgm:pt>
    <dgm:pt modelId="{ED447AB3-920E-47D1-96E2-9A848B6B0610}" type="pres">
      <dgm:prSet presAssocID="{EBDB6BDD-2E17-4732-9875-55C46E85E01F}" presName="sibTrans" presStyleLbl="sibTrans1D1" presStyleIdx="6" presStyleCnt="11"/>
      <dgm:spPr/>
    </dgm:pt>
    <dgm:pt modelId="{89F09FC9-596F-403C-921A-21C2118F5752}" type="pres">
      <dgm:prSet presAssocID="{EBDB6BDD-2E17-4732-9875-55C46E85E01F}" presName="connectorText" presStyleLbl="sibTrans1D1" presStyleIdx="6" presStyleCnt="11"/>
      <dgm:spPr/>
    </dgm:pt>
    <dgm:pt modelId="{F944B582-3E19-47F4-BE0C-4AC99D38335B}" type="pres">
      <dgm:prSet presAssocID="{45CFF2EE-3695-4BE7-84B5-F28F1897B22B}" presName="node" presStyleLbl="node1" presStyleIdx="7" presStyleCnt="12">
        <dgm:presLayoutVars>
          <dgm:bulletEnabled val="1"/>
        </dgm:presLayoutVars>
      </dgm:prSet>
      <dgm:spPr/>
    </dgm:pt>
    <dgm:pt modelId="{07D56D5A-D4B0-4232-829E-087C37721B21}" type="pres">
      <dgm:prSet presAssocID="{5A68FB7D-F753-4E92-BBB3-2FBE3C5DC035}" presName="sibTrans" presStyleLbl="sibTrans1D1" presStyleIdx="7" presStyleCnt="11"/>
      <dgm:spPr/>
    </dgm:pt>
    <dgm:pt modelId="{1D3CB841-0B81-4A5D-B06B-2BA0EE45490C}" type="pres">
      <dgm:prSet presAssocID="{5A68FB7D-F753-4E92-BBB3-2FBE3C5DC035}" presName="connectorText" presStyleLbl="sibTrans1D1" presStyleIdx="7" presStyleCnt="11"/>
      <dgm:spPr/>
    </dgm:pt>
    <dgm:pt modelId="{F4ADEDE8-EA23-4E59-8A77-7D64355D4EFB}" type="pres">
      <dgm:prSet presAssocID="{55F17A0F-AE25-4D7C-975D-EB9799BFE674}" presName="node" presStyleLbl="node1" presStyleIdx="8" presStyleCnt="12">
        <dgm:presLayoutVars>
          <dgm:bulletEnabled val="1"/>
        </dgm:presLayoutVars>
      </dgm:prSet>
      <dgm:spPr/>
    </dgm:pt>
    <dgm:pt modelId="{F0007532-DC5C-4DFF-80B3-30BC1BD54C97}" type="pres">
      <dgm:prSet presAssocID="{7733C20B-DA52-4EF3-8EAC-43A20E5855B5}" presName="sibTrans" presStyleLbl="sibTrans1D1" presStyleIdx="8" presStyleCnt="11"/>
      <dgm:spPr/>
    </dgm:pt>
    <dgm:pt modelId="{043E99C4-26F0-4451-BC01-76791A49428B}" type="pres">
      <dgm:prSet presAssocID="{7733C20B-DA52-4EF3-8EAC-43A20E5855B5}" presName="connectorText" presStyleLbl="sibTrans1D1" presStyleIdx="8" presStyleCnt="11"/>
      <dgm:spPr/>
    </dgm:pt>
    <dgm:pt modelId="{197A68AF-8BC3-491A-A0C5-CC6576E15D50}" type="pres">
      <dgm:prSet presAssocID="{B9C78F88-BB35-4E3E-81A3-05975F7EA412}" presName="node" presStyleLbl="node1" presStyleIdx="9" presStyleCnt="12">
        <dgm:presLayoutVars>
          <dgm:bulletEnabled val="1"/>
        </dgm:presLayoutVars>
      </dgm:prSet>
      <dgm:spPr/>
    </dgm:pt>
    <dgm:pt modelId="{085721AE-E389-4435-AFA5-5ABD7C19F445}" type="pres">
      <dgm:prSet presAssocID="{7B257C52-A62B-4DB7-992E-F8E2CA6A7620}" presName="sibTrans" presStyleLbl="sibTrans1D1" presStyleIdx="9" presStyleCnt="11"/>
      <dgm:spPr/>
    </dgm:pt>
    <dgm:pt modelId="{8E427D95-CCC0-4816-8A18-BADB819C32FD}" type="pres">
      <dgm:prSet presAssocID="{7B257C52-A62B-4DB7-992E-F8E2CA6A7620}" presName="connectorText" presStyleLbl="sibTrans1D1" presStyleIdx="9" presStyleCnt="11"/>
      <dgm:spPr/>
    </dgm:pt>
    <dgm:pt modelId="{F71C991A-4B99-4415-AEC9-F0B0080C039F}" type="pres">
      <dgm:prSet presAssocID="{149B95C3-CD25-44AF-8FB6-AC5B6013658D}" presName="node" presStyleLbl="node1" presStyleIdx="10" presStyleCnt="12">
        <dgm:presLayoutVars>
          <dgm:bulletEnabled val="1"/>
        </dgm:presLayoutVars>
      </dgm:prSet>
      <dgm:spPr/>
    </dgm:pt>
    <dgm:pt modelId="{8F1B2363-E9CB-4369-8A4E-A717C2DED331}" type="pres">
      <dgm:prSet presAssocID="{508DE12C-031B-4538-95F3-CD382DBDF480}" presName="sibTrans" presStyleLbl="sibTrans1D1" presStyleIdx="10" presStyleCnt="11"/>
      <dgm:spPr/>
    </dgm:pt>
    <dgm:pt modelId="{DDB380AE-D473-430F-BC3F-7D2BDE892D65}" type="pres">
      <dgm:prSet presAssocID="{508DE12C-031B-4538-95F3-CD382DBDF480}" presName="connectorText" presStyleLbl="sibTrans1D1" presStyleIdx="10" presStyleCnt="11"/>
      <dgm:spPr/>
    </dgm:pt>
    <dgm:pt modelId="{A5C31582-FAA7-4802-8A48-B2D0B17700D7}" type="pres">
      <dgm:prSet presAssocID="{49BE405E-809F-4A50-8EAC-947F7E7DD54E}" presName="node" presStyleLbl="node1" presStyleIdx="11" presStyleCnt="12">
        <dgm:presLayoutVars>
          <dgm:bulletEnabled val="1"/>
        </dgm:presLayoutVars>
      </dgm:prSet>
      <dgm:spPr/>
    </dgm:pt>
  </dgm:ptLst>
  <dgm:cxnLst>
    <dgm:cxn modelId="{80CDBD07-53C1-4BAB-B98E-B1D891586333}" type="presOf" srcId="{67264F35-0957-49D4-A2FC-098107324581}" destId="{A85E3861-626C-4D08-B92D-84141C9F497B}" srcOrd="0" destOrd="0" presId="urn:microsoft.com/office/officeart/2016/7/layout/RepeatingBendingProcessNew"/>
    <dgm:cxn modelId="{FA7F8C0A-D2C2-440B-AB75-4AEA7C339E56}" type="presOf" srcId="{149B95C3-CD25-44AF-8FB6-AC5B6013658D}" destId="{F71C991A-4B99-4415-AEC9-F0B0080C039F}" srcOrd="0" destOrd="0" presId="urn:microsoft.com/office/officeart/2016/7/layout/RepeatingBendingProcessNew"/>
    <dgm:cxn modelId="{96410C0D-97A1-4E41-AC94-EAB3ECDB0BF8}" type="presOf" srcId="{95E358F5-3297-4270-B355-97E12A8AE88A}" destId="{569C4076-4668-4FE7-BC20-C6200A1B9E0B}" srcOrd="0" destOrd="0" presId="urn:microsoft.com/office/officeart/2016/7/layout/RepeatingBendingProcessNew"/>
    <dgm:cxn modelId="{D1922A1B-8C00-440F-9DA8-A02BA0F8D974}" srcId="{95E358F5-3297-4270-B355-97E12A8AE88A}" destId="{B9C78F88-BB35-4E3E-81A3-05975F7EA412}" srcOrd="9" destOrd="0" parTransId="{4634A8E8-E9D3-4C6E-B500-7B5AC74C6F51}" sibTransId="{7B257C52-A62B-4DB7-992E-F8E2CA6A7620}"/>
    <dgm:cxn modelId="{D5272F20-30F8-485E-9012-41DDD3177CDF}" srcId="{95E358F5-3297-4270-B355-97E12A8AE88A}" destId="{05F5972E-EF01-4AF5-B677-9E330B8FCD43}" srcOrd="5" destOrd="0" parTransId="{BF3C2C62-6D72-45AF-989F-E1F2C939B548}" sibTransId="{FCC6F525-26E0-4939-AF34-7AF0CFED1957}"/>
    <dgm:cxn modelId="{43273F22-9CF5-4EA7-9A30-97B7ADC592A2}" type="presOf" srcId="{8CBE4BF0-E1F4-4C7A-B9DB-2A005ECDB1CE}" destId="{7D8DEF61-A5B5-4780-84D5-50A6084CEEBA}" srcOrd="0" destOrd="0" presId="urn:microsoft.com/office/officeart/2016/7/layout/RepeatingBendingProcessNew"/>
    <dgm:cxn modelId="{1657702E-2B10-4B29-BC12-AE655017FA4A}" type="presOf" srcId="{23F1C9AF-9923-4709-ACA2-01193033DAD4}" destId="{12AEA2CF-23B6-45BA-9A53-9A5A2536063D}" srcOrd="0" destOrd="0" presId="urn:microsoft.com/office/officeart/2016/7/layout/RepeatingBendingProcessNew"/>
    <dgm:cxn modelId="{9C95D230-AA7C-40C4-BFE4-0AC96D318448}" srcId="{95E358F5-3297-4270-B355-97E12A8AE88A}" destId="{149B95C3-CD25-44AF-8FB6-AC5B6013658D}" srcOrd="10" destOrd="0" parTransId="{E161A5AE-6125-41F7-A26C-B3D1994C8752}" sibTransId="{508DE12C-031B-4538-95F3-CD382DBDF480}"/>
    <dgm:cxn modelId="{FD85C733-6AC6-43BE-8EE7-F76AF0379BE0}" srcId="{95E358F5-3297-4270-B355-97E12A8AE88A}" destId="{23F1C9AF-9923-4709-ACA2-01193033DAD4}" srcOrd="6" destOrd="0" parTransId="{79D61CEB-8775-41F2-B338-DC5300D983F7}" sibTransId="{EBDB6BDD-2E17-4732-9875-55C46E85E01F}"/>
    <dgm:cxn modelId="{0EF14A38-DFBA-4412-AC93-A35D7C665B89}" type="presOf" srcId="{7B257C52-A62B-4DB7-992E-F8E2CA6A7620}" destId="{085721AE-E389-4435-AFA5-5ABD7C19F445}" srcOrd="0" destOrd="0" presId="urn:microsoft.com/office/officeart/2016/7/layout/RepeatingBendingProcessNew"/>
    <dgm:cxn modelId="{2598D83A-6179-43DB-8080-BFA59CEFC7A4}" srcId="{95E358F5-3297-4270-B355-97E12A8AE88A}" destId="{45CFF2EE-3695-4BE7-84B5-F28F1897B22B}" srcOrd="7" destOrd="0" parTransId="{6B8BFAC5-AA3D-4435-A3E8-8EBD1992149A}" sibTransId="{5A68FB7D-F753-4E92-BBB3-2FBE3C5DC035}"/>
    <dgm:cxn modelId="{7C582C3C-CF50-4EE7-AE23-2083685159CC}" type="presOf" srcId="{67264F35-0957-49D4-A2FC-098107324581}" destId="{1A9238D5-4F18-4381-AEC5-96CC626906A9}" srcOrd="1" destOrd="0" presId="urn:microsoft.com/office/officeart/2016/7/layout/RepeatingBendingProcessNew"/>
    <dgm:cxn modelId="{A367603E-44EE-4AD3-A1AE-7B78656024F1}" type="presOf" srcId="{9977FF7D-C6D4-488F-AEB4-067EC4AE8141}" destId="{8D4A4DF8-7C2A-4778-B180-6260CF8CC659}" srcOrd="0" destOrd="0" presId="urn:microsoft.com/office/officeart/2016/7/layout/RepeatingBendingProcessNew"/>
    <dgm:cxn modelId="{E74C9D5F-8C9F-4A95-A69C-8DC998E821E2}" type="presOf" srcId="{7733C20B-DA52-4EF3-8EAC-43A20E5855B5}" destId="{F0007532-DC5C-4DFF-80B3-30BC1BD54C97}" srcOrd="0" destOrd="0" presId="urn:microsoft.com/office/officeart/2016/7/layout/RepeatingBendingProcessNew"/>
    <dgm:cxn modelId="{5AFF1960-8B6C-4420-A8AA-5C3751F23F1C}" type="presOf" srcId="{7733C20B-DA52-4EF3-8EAC-43A20E5855B5}" destId="{043E99C4-26F0-4451-BC01-76791A49428B}" srcOrd="1" destOrd="0" presId="urn:microsoft.com/office/officeart/2016/7/layout/RepeatingBendingProcessNew"/>
    <dgm:cxn modelId="{96B98141-EAEF-46C2-9B9D-1E8D8F2120BD}" srcId="{95E358F5-3297-4270-B355-97E12A8AE88A}" destId="{49BE405E-809F-4A50-8EAC-947F7E7DD54E}" srcOrd="11" destOrd="0" parTransId="{4E9ADFB8-6EF1-4E6E-8DAA-17D2A54930D8}" sibTransId="{250C7591-64CE-47C1-ADD2-0F09FA8A869D}"/>
    <dgm:cxn modelId="{D6002F63-7CFB-4789-9ECE-65A7FFE51570}" type="presOf" srcId="{96057934-F2D3-49CC-A8C1-F37C96D107D4}" destId="{1ADBE344-80B8-4A52-B9EF-AFB5A4D4897F}" srcOrd="1" destOrd="0" presId="urn:microsoft.com/office/officeart/2016/7/layout/RepeatingBendingProcessNew"/>
    <dgm:cxn modelId="{C8169243-A4B4-462B-88DB-630688DE997D}" type="presOf" srcId="{D61F5F71-8410-4DBD-96E8-F5D267D48555}" destId="{550A7D08-2A72-4855-8E1B-B35DEC28B9BD}" srcOrd="0" destOrd="0" presId="urn:microsoft.com/office/officeart/2016/7/layout/RepeatingBendingProcessNew"/>
    <dgm:cxn modelId="{98B37344-EC7C-41A9-8CDD-F6D7DF552922}" srcId="{95E358F5-3297-4270-B355-97E12A8AE88A}" destId="{A9385A30-2A52-43A4-824C-60C9B6205261}" srcOrd="2" destOrd="0" parTransId="{C44D9AD3-AAFB-47A9-929F-BD74EAD60ACF}" sibTransId="{D61F5F71-8410-4DBD-96E8-F5D267D48555}"/>
    <dgm:cxn modelId="{F4E0BB65-6491-4611-A623-2D454C2E97E9}" type="presOf" srcId="{93F337DA-82AA-4683-AE70-A143DEC8A282}" destId="{484A1AA3-4A1C-41E7-8F87-72E8549F4121}" srcOrd="0" destOrd="0" presId="urn:microsoft.com/office/officeart/2016/7/layout/RepeatingBendingProcessNew"/>
    <dgm:cxn modelId="{A2C2E946-0032-4289-B884-10D56F0ACD01}" type="presOf" srcId="{96057934-F2D3-49CC-A8C1-F37C96D107D4}" destId="{9F894204-9E4A-48C5-8FC4-3505BA58413C}" srcOrd="0" destOrd="0" presId="urn:microsoft.com/office/officeart/2016/7/layout/RepeatingBendingProcessNew"/>
    <dgm:cxn modelId="{2C8CEC46-46D2-42B3-9C19-08A3FD02237B}" type="presOf" srcId="{716587BA-CD42-481C-81BC-416C53B81A93}" destId="{37D16E69-05AC-47C1-A132-A7F73DA2DB10}" srcOrd="0" destOrd="0" presId="urn:microsoft.com/office/officeart/2016/7/layout/RepeatingBendingProcessNew"/>
    <dgm:cxn modelId="{193E7448-B995-4192-A00F-94B96B8232E9}" type="presOf" srcId="{508DE12C-031B-4538-95F3-CD382DBDF480}" destId="{DDB380AE-D473-430F-BC3F-7D2BDE892D65}" srcOrd="1" destOrd="0" presId="urn:microsoft.com/office/officeart/2016/7/layout/RepeatingBendingProcessNew"/>
    <dgm:cxn modelId="{55A87D69-9AF1-4F5D-B34E-4805B93FE818}" type="presOf" srcId="{5A68FB7D-F753-4E92-BBB3-2FBE3C5DC035}" destId="{07D56D5A-D4B0-4232-829E-087C37721B21}" srcOrd="0" destOrd="0" presId="urn:microsoft.com/office/officeart/2016/7/layout/RepeatingBendingProcessNew"/>
    <dgm:cxn modelId="{638DB36B-2A72-447E-BADF-3A3710A9AA18}" type="presOf" srcId="{FCC6F525-26E0-4939-AF34-7AF0CFED1957}" destId="{6861FC32-AA72-40D0-9462-39B63B1943ED}" srcOrd="0" destOrd="0" presId="urn:microsoft.com/office/officeart/2016/7/layout/RepeatingBendingProcessNew"/>
    <dgm:cxn modelId="{9BE40F57-C558-4349-981E-21F37FBFCA2A}" type="presOf" srcId="{EBDB6BDD-2E17-4732-9875-55C46E85E01F}" destId="{ED447AB3-920E-47D1-96E2-9A848B6B0610}" srcOrd="0" destOrd="0" presId="urn:microsoft.com/office/officeart/2016/7/layout/RepeatingBendingProcessNew"/>
    <dgm:cxn modelId="{BD46677D-96C7-421B-B67D-006094AAF83C}" type="presOf" srcId="{C05B7F78-0D16-4268-AF05-4DD5A5512FA7}" destId="{D81E35DF-FD1C-494A-BC6A-72991825DCD7}" srcOrd="1" destOrd="0" presId="urn:microsoft.com/office/officeart/2016/7/layout/RepeatingBendingProcessNew"/>
    <dgm:cxn modelId="{E8D29382-0729-4730-85DC-9960E43627B0}" type="presOf" srcId="{B9C78F88-BB35-4E3E-81A3-05975F7EA412}" destId="{197A68AF-8BC3-491A-A0C5-CC6576E15D50}" srcOrd="0" destOrd="0" presId="urn:microsoft.com/office/officeart/2016/7/layout/RepeatingBendingProcessNew"/>
    <dgm:cxn modelId="{7CFE5085-E42F-4F63-B2B8-3D0B2AD3C561}" type="presOf" srcId="{05F5972E-EF01-4AF5-B677-9E330B8FCD43}" destId="{3225A9DB-0915-4544-B406-00130DA544AB}" srcOrd="0" destOrd="0" presId="urn:microsoft.com/office/officeart/2016/7/layout/RepeatingBendingProcessNew"/>
    <dgm:cxn modelId="{FC9B3498-D0AE-495B-A982-7BC43C4FDFBA}" type="presOf" srcId="{5A68FB7D-F753-4E92-BBB3-2FBE3C5DC035}" destId="{1D3CB841-0B81-4A5D-B06B-2BA0EE45490C}" srcOrd="1" destOrd="0" presId="urn:microsoft.com/office/officeart/2016/7/layout/RepeatingBendingProcessNew"/>
    <dgm:cxn modelId="{FAF9DCA2-A5B8-4CD0-94D8-B5C0B442F3DE}" srcId="{95E358F5-3297-4270-B355-97E12A8AE88A}" destId="{EF2E9990-A9B1-4B54-9DF9-4860C911C057}" srcOrd="1" destOrd="0" parTransId="{71F53BCC-E453-4BC9-AE0C-6F898FE28F1A}" sibTransId="{C05B7F78-0D16-4268-AF05-4DD5A5512FA7}"/>
    <dgm:cxn modelId="{26B9DFA8-75EE-4382-9DD1-019A93599B38}" srcId="{95E358F5-3297-4270-B355-97E12A8AE88A}" destId="{55F17A0F-AE25-4D7C-975D-EB9799BFE674}" srcOrd="8" destOrd="0" parTransId="{D9BF9EEB-70CA-4FB3-AA6A-BB07D7918199}" sibTransId="{7733C20B-DA52-4EF3-8EAC-43A20E5855B5}"/>
    <dgm:cxn modelId="{9EA6D3A9-240A-4694-81DE-37DFC489E189}" type="presOf" srcId="{49BE405E-809F-4A50-8EAC-947F7E7DD54E}" destId="{A5C31582-FAA7-4802-8A48-B2D0B17700D7}" srcOrd="0" destOrd="0" presId="urn:microsoft.com/office/officeart/2016/7/layout/RepeatingBendingProcessNew"/>
    <dgm:cxn modelId="{003D20AD-2310-46D8-B94B-565765A5B013}" type="presOf" srcId="{508DE12C-031B-4538-95F3-CD382DBDF480}" destId="{8F1B2363-E9CB-4369-8A4E-A717C2DED331}" srcOrd="0" destOrd="0" presId="urn:microsoft.com/office/officeart/2016/7/layout/RepeatingBendingProcessNew"/>
    <dgm:cxn modelId="{344F9EB0-C460-492A-93E8-6F039672E808}" type="presOf" srcId="{EF2E9990-A9B1-4B54-9DF9-4860C911C057}" destId="{AF51AD86-C201-4724-9073-C09E37C18863}" srcOrd="0" destOrd="0" presId="urn:microsoft.com/office/officeart/2016/7/layout/RepeatingBendingProcessNew"/>
    <dgm:cxn modelId="{DB1474B8-6F3F-437C-B009-DAFA5C05BB4E}" type="presOf" srcId="{7B257C52-A62B-4DB7-992E-F8E2CA6A7620}" destId="{8E427D95-CCC0-4816-8A18-BADB819C32FD}" srcOrd="1" destOrd="0" presId="urn:microsoft.com/office/officeart/2016/7/layout/RepeatingBendingProcessNew"/>
    <dgm:cxn modelId="{3C6E84BD-ADAE-493B-BD80-984D68C37068}" type="presOf" srcId="{FCC6F525-26E0-4939-AF34-7AF0CFED1957}" destId="{CDCB7E55-C0E1-4C12-804C-41AB8E89BBA7}" srcOrd="1" destOrd="0" presId="urn:microsoft.com/office/officeart/2016/7/layout/RepeatingBendingProcessNew"/>
    <dgm:cxn modelId="{C0CE1CC1-4F82-4DBE-BF23-E626448E6A92}" type="presOf" srcId="{C05B7F78-0D16-4268-AF05-4DD5A5512FA7}" destId="{898967F0-F83A-4781-94AB-35424D250C1F}" srcOrd="0" destOrd="0" presId="urn:microsoft.com/office/officeart/2016/7/layout/RepeatingBendingProcessNew"/>
    <dgm:cxn modelId="{731669C1-DF87-49D2-ACF4-66C8F6C92EBF}" type="presOf" srcId="{EBDB6BDD-2E17-4732-9875-55C46E85E01F}" destId="{89F09FC9-596F-403C-921A-21C2118F5752}" srcOrd="1" destOrd="0" presId="urn:microsoft.com/office/officeart/2016/7/layout/RepeatingBendingProcessNew"/>
    <dgm:cxn modelId="{7E4E2EDA-3628-4960-A968-1EA63E6A5D71}" type="presOf" srcId="{8CBE4BF0-E1F4-4C7A-B9DB-2A005ECDB1CE}" destId="{933497AF-9EB2-42E3-BB25-D3E62B350947}" srcOrd="1" destOrd="0" presId="urn:microsoft.com/office/officeart/2016/7/layout/RepeatingBendingProcessNew"/>
    <dgm:cxn modelId="{D817FFDC-E105-4943-BDF1-07BAAA6ECD45}" srcId="{95E358F5-3297-4270-B355-97E12A8AE88A}" destId="{93F337DA-82AA-4683-AE70-A143DEC8A282}" srcOrd="0" destOrd="0" parTransId="{D09B7D0F-10BD-4631-87B8-0744B2D33184}" sibTransId="{8CBE4BF0-E1F4-4C7A-B9DB-2A005ECDB1CE}"/>
    <dgm:cxn modelId="{3D07AFE3-8837-4620-A0B3-5E68201D8BC5}" type="presOf" srcId="{55F17A0F-AE25-4D7C-975D-EB9799BFE674}" destId="{F4ADEDE8-EA23-4E59-8A77-7D64355D4EFB}" srcOrd="0" destOrd="0" presId="urn:microsoft.com/office/officeart/2016/7/layout/RepeatingBendingProcessNew"/>
    <dgm:cxn modelId="{61524CEF-BE2F-4564-976A-44A9B40571A3}" type="presOf" srcId="{A9385A30-2A52-43A4-824C-60C9B6205261}" destId="{690148EF-A95D-4855-B5D3-7B4C64DD8ECF}" srcOrd="0" destOrd="0" presId="urn:microsoft.com/office/officeart/2016/7/layout/RepeatingBendingProcessNew"/>
    <dgm:cxn modelId="{D22356EF-638F-497E-8BEC-478F1609E4A0}" srcId="{95E358F5-3297-4270-B355-97E12A8AE88A}" destId="{9977FF7D-C6D4-488F-AEB4-067EC4AE8141}" srcOrd="4" destOrd="0" parTransId="{7AE20E40-AC31-49EA-8246-55D43B06376B}" sibTransId="{67264F35-0957-49D4-A2FC-098107324581}"/>
    <dgm:cxn modelId="{DE1FFDF0-64C8-4655-A4E5-86FA99443231}" srcId="{95E358F5-3297-4270-B355-97E12A8AE88A}" destId="{716587BA-CD42-481C-81BC-416C53B81A93}" srcOrd="3" destOrd="0" parTransId="{62E681A3-E15A-4EC7-9E97-04D47DAF17F8}" sibTransId="{96057934-F2D3-49CC-A8C1-F37C96D107D4}"/>
    <dgm:cxn modelId="{494C0BF1-F075-4684-B073-73A776C05828}" type="presOf" srcId="{D61F5F71-8410-4DBD-96E8-F5D267D48555}" destId="{9DBA77ED-4C57-4A41-A6BC-38B998DB132C}" srcOrd="1" destOrd="0" presId="urn:microsoft.com/office/officeart/2016/7/layout/RepeatingBendingProcessNew"/>
    <dgm:cxn modelId="{3321E6F3-4403-4271-89A3-14D568E09879}" type="presOf" srcId="{45CFF2EE-3695-4BE7-84B5-F28F1897B22B}" destId="{F944B582-3E19-47F4-BE0C-4AC99D38335B}" srcOrd="0" destOrd="0" presId="urn:microsoft.com/office/officeart/2016/7/layout/RepeatingBendingProcessNew"/>
    <dgm:cxn modelId="{216C0942-46A4-4611-9F24-07BE657379F8}" type="presParOf" srcId="{569C4076-4668-4FE7-BC20-C6200A1B9E0B}" destId="{484A1AA3-4A1C-41E7-8F87-72E8549F4121}" srcOrd="0" destOrd="0" presId="urn:microsoft.com/office/officeart/2016/7/layout/RepeatingBendingProcessNew"/>
    <dgm:cxn modelId="{96D1E15A-DAAE-4BC9-A0A5-017F42214282}" type="presParOf" srcId="{569C4076-4668-4FE7-BC20-C6200A1B9E0B}" destId="{7D8DEF61-A5B5-4780-84D5-50A6084CEEBA}" srcOrd="1" destOrd="0" presId="urn:microsoft.com/office/officeart/2016/7/layout/RepeatingBendingProcessNew"/>
    <dgm:cxn modelId="{2E7F078E-1ACF-42BD-8906-440E893201BB}" type="presParOf" srcId="{7D8DEF61-A5B5-4780-84D5-50A6084CEEBA}" destId="{933497AF-9EB2-42E3-BB25-D3E62B350947}" srcOrd="0" destOrd="0" presId="urn:microsoft.com/office/officeart/2016/7/layout/RepeatingBendingProcessNew"/>
    <dgm:cxn modelId="{4599507B-8200-49D6-A6F7-2F307B75599B}" type="presParOf" srcId="{569C4076-4668-4FE7-BC20-C6200A1B9E0B}" destId="{AF51AD86-C201-4724-9073-C09E37C18863}" srcOrd="2" destOrd="0" presId="urn:microsoft.com/office/officeart/2016/7/layout/RepeatingBendingProcessNew"/>
    <dgm:cxn modelId="{6BCE30AF-A9AD-4508-9C8A-215756453F6B}" type="presParOf" srcId="{569C4076-4668-4FE7-BC20-C6200A1B9E0B}" destId="{898967F0-F83A-4781-94AB-35424D250C1F}" srcOrd="3" destOrd="0" presId="urn:microsoft.com/office/officeart/2016/7/layout/RepeatingBendingProcessNew"/>
    <dgm:cxn modelId="{965554E5-34B9-42EF-B019-8722127DFB74}" type="presParOf" srcId="{898967F0-F83A-4781-94AB-35424D250C1F}" destId="{D81E35DF-FD1C-494A-BC6A-72991825DCD7}" srcOrd="0" destOrd="0" presId="urn:microsoft.com/office/officeart/2016/7/layout/RepeatingBendingProcessNew"/>
    <dgm:cxn modelId="{E2747BEA-077F-414D-A8D7-A050080DCB30}" type="presParOf" srcId="{569C4076-4668-4FE7-BC20-C6200A1B9E0B}" destId="{690148EF-A95D-4855-B5D3-7B4C64DD8ECF}" srcOrd="4" destOrd="0" presId="urn:microsoft.com/office/officeart/2016/7/layout/RepeatingBendingProcessNew"/>
    <dgm:cxn modelId="{FED40C93-E2CF-4A2C-95A2-589C920930F8}" type="presParOf" srcId="{569C4076-4668-4FE7-BC20-C6200A1B9E0B}" destId="{550A7D08-2A72-4855-8E1B-B35DEC28B9BD}" srcOrd="5" destOrd="0" presId="urn:microsoft.com/office/officeart/2016/7/layout/RepeatingBendingProcessNew"/>
    <dgm:cxn modelId="{B7346094-211F-43AC-9615-C0382350373E}" type="presParOf" srcId="{550A7D08-2A72-4855-8E1B-B35DEC28B9BD}" destId="{9DBA77ED-4C57-4A41-A6BC-38B998DB132C}" srcOrd="0" destOrd="0" presId="urn:microsoft.com/office/officeart/2016/7/layout/RepeatingBendingProcessNew"/>
    <dgm:cxn modelId="{1CA5944E-D1C5-4C2B-A1C3-C8EB913F7EED}" type="presParOf" srcId="{569C4076-4668-4FE7-BC20-C6200A1B9E0B}" destId="{37D16E69-05AC-47C1-A132-A7F73DA2DB10}" srcOrd="6" destOrd="0" presId="urn:microsoft.com/office/officeart/2016/7/layout/RepeatingBendingProcessNew"/>
    <dgm:cxn modelId="{D0263346-55A0-4A54-B05F-091B1E4BC37D}" type="presParOf" srcId="{569C4076-4668-4FE7-BC20-C6200A1B9E0B}" destId="{9F894204-9E4A-48C5-8FC4-3505BA58413C}" srcOrd="7" destOrd="0" presId="urn:microsoft.com/office/officeart/2016/7/layout/RepeatingBendingProcessNew"/>
    <dgm:cxn modelId="{1F7D141D-343B-492F-9A65-4B2E46E60DB1}" type="presParOf" srcId="{9F894204-9E4A-48C5-8FC4-3505BA58413C}" destId="{1ADBE344-80B8-4A52-B9EF-AFB5A4D4897F}" srcOrd="0" destOrd="0" presId="urn:microsoft.com/office/officeart/2016/7/layout/RepeatingBendingProcessNew"/>
    <dgm:cxn modelId="{D8DD8D8A-46F2-45F9-AD9E-B3D316355E8A}" type="presParOf" srcId="{569C4076-4668-4FE7-BC20-C6200A1B9E0B}" destId="{8D4A4DF8-7C2A-4778-B180-6260CF8CC659}" srcOrd="8" destOrd="0" presId="urn:microsoft.com/office/officeart/2016/7/layout/RepeatingBendingProcessNew"/>
    <dgm:cxn modelId="{F148BE0E-921C-4A12-BEC2-54EF724FC5E0}" type="presParOf" srcId="{569C4076-4668-4FE7-BC20-C6200A1B9E0B}" destId="{A85E3861-626C-4D08-B92D-84141C9F497B}" srcOrd="9" destOrd="0" presId="urn:microsoft.com/office/officeart/2016/7/layout/RepeatingBendingProcessNew"/>
    <dgm:cxn modelId="{18A4813B-BEDE-4095-81E2-AFFA3DFF67FF}" type="presParOf" srcId="{A85E3861-626C-4D08-B92D-84141C9F497B}" destId="{1A9238D5-4F18-4381-AEC5-96CC626906A9}" srcOrd="0" destOrd="0" presId="urn:microsoft.com/office/officeart/2016/7/layout/RepeatingBendingProcessNew"/>
    <dgm:cxn modelId="{ADAA38DF-2371-4EE6-92BD-C43D94F09818}" type="presParOf" srcId="{569C4076-4668-4FE7-BC20-C6200A1B9E0B}" destId="{3225A9DB-0915-4544-B406-00130DA544AB}" srcOrd="10" destOrd="0" presId="urn:microsoft.com/office/officeart/2016/7/layout/RepeatingBendingProcessNew"/>
    <dgm:cxn modelId="{5D983E9E-4805-4246-A2A4-D74566C2E486}" type="presParOf" srcId="{569C4076-4668-4FE7-BC20-C6200A1B9E0B}" destId="{6861FC32-AA72-40D0-9462-39B63B1943ED}" srcOrd="11" destOrd="0" presId="urn:microsoft.com/office/officeart/2016/7/layout/RepeatingBendingProcessNew"/>
    <dgm:cxn modelId="{C8362C51-649C-4A63-AA77-121662A39B73}" type="presParOf" srcId="{6861FC32-AA72-40D0-9462-39B63B1943ED}" destId="{CDCB7E55-C0E1-4C12-804C-41AB8E89BBA7}" srcOrd="0" destOrd="0" presId="urn:microsoft.com/office/officeart/2016/7/layout/RepeatingBendingProcessNew"/>
    <dgm:cxn modelId="{29A728AF-E67F-4A32-85C4-610D0D686B72}" type="presParOf" srcId="{569C4076-4668-4FE7-BC20-C6200A1B9E0B}" destId="{12AEA2CF-23B6-45BA-9A53-9A5A2536063D}" srcOrd="12" destOrd="0" presId="urn:microsoft.com/office/officeart/2016/7/layout/RepeatingBendingProcessNew"/>
    <dgm:cxn modelId="{093FC003-F9FA-4DCC-977D-2B155DFE3A9D}" type="presParOf" srcId="{569C4076-4668-4FE7-BC20-C6200A1B9E0B}" destId="{ED447AB3-920E-47D1-96E2-9A848B6B0610}" srcOrd="13" destOrd="0" presId="urn:microsoft.com/office/officeart/2016/7/layout/RepeatingBendingProcessNew"/>
    <dgm:cxn modelId="{B0DEC059-7132-4FC7-95F5-E423FD34AA60}" type="presParOf" srcId="{ED447AB3-920E-47D1-96E2-9A848B6B0610}" destId="{89F09FC9-596F-403C-921A-21C2118F5752}" srcOrd="0" destOrd="0" presId="urn:microsoft.com/office/officeart/2016/7/layout/RepeatingBendingProcessNew"/>
    <dgm:cxn modelId="{EE5A1554-DEBD-4CF6-AEEF-DF09D4160216}" type="presParOf" srcId="{569C4076-4668-4FE7-BC20-C6200A1B9E0B}" destId="{F944B582-3E19-47F4-BE0C-4AC99D38335B}" srcOrd="14" destOrd="0" presId="urn:microsoft.com/office/officeart/2016/7/layout/RepeatingBendingProcessNew"/>
    <dgm:cxn modelId="{FCE9E6FA-202D-437A-8D0C-55F211C3DC60}" type="presParOf" srcId="{569C4076-4668-4FE7-BC20-C6200A1B9E0B}" destId="{07D56D5A-D4B0-4232-829E-087C37721B21}" srcOrd="15" destOrd="0" presId="urn:microsoft.com/office/officeart/2016/7/layout/RepeatingBendingProcessNew"/>
    <dgm:cxn modelId="{A3ED1A53-F945-41BE-A1CB-1E786DBE2923}" type="presParOf" srcId="{07D56D5A-D4B0-4232-829E-087C37721B21}" destId="{1D3CB841-0B81-4A5D-B06B-2BA0EE45490C}" srcOrd="0" destOrd="0" presId="urn:microsoft.com/office/officeart/2016/7/layout/RepeatingBendingProcessNew"/>
    <dgm:cxn modelId="{68C955DE-92B4-4C4D-9BCD-DD66B29A4B05}" type="presParOf" srcId="{569C4076-4668-4FE7-BC20-C6200A1B9E0B}" destId="{F4ADEDE8-EA23-4E59-8A77-7D64355D4EFB}" srcOrd="16" destOrd="0" presId="urn:microsoft.com/office/officeart/2016/7/layout/RepeatingBendingProcessNew"/>
    <dgm:cxn modelId="{3B2DC88B-C765-47E5-B34C-3A2F80C1F580}" type="presParOf" srcId="{569C4076-4668-4FE7-BC20-C6200A1B9E0B}" destId="{F0007532-DC5C-4DFF-80B3-30BC1BD54C97}" srcOrd="17" destOrd="0" presId="urn:microsoft.com/office/officeart/2016/7/layout/RepeatingBendingProcessNew"/>
    <dgm:cxn modelId="{4D169512-7C67-41CA-8496-F631DD237923}" type="presParOf" srcId="{F0007532-DC5C-4DFF-80B3-30BC1BD54C97}" destId="{043E99C4-26F0-4451-BC01-76791A49428B}" srcOrd="0" destOrd="0" presId="urn:microsoft.com/office/officeart/2016/7/layout/RepeatingBendingProcessNew"/>
    <dgm:cxn modelId="{457EB760-770B-4985-834F-BC2E147A842D}" type="presParOf" srcId="{569C4076-4668-4FE7-BC20-C6200A1B9E0B}" destId="{197A68AF-8BC3-491A-A0C5-CC6576E15D50}" srcOrd="18" destOrd="0" presId="urn:microsoft.com/office/officeart/2016/7/layout/RepeatingBendingProcessNew"/>
    <dgm:cxn modelId="{0FC0E924-9C4B-4677-84C8-671D627EC36B}" type="presParOf" srcId="{569C4076-4668-4FE7-BC20-C6200A1B9E0B}" destId="{085721AE-E389-4435-AFA5-5ABD7C19F445}" srcOrd="19" destOrd="0" presId="urn:microsoft.com/office/officeart/2016/7/layout/RepeatingBendingProcessNew"/>
    <dgm:cxn modelId="{1CBB0D97-1CF8-4136-8635-063068282097}" type="presParOf" srcId="{085721AE-E389-4435-AFA5-5ABD7C19F445}" destId="{8E427D95-CCC0-4816-8A18-BADB819C32FD}" srcOrd="0" destOrd="0" presId="urn:microsoft.com/office/officeart/2016/7/layout/RepeatingBendingProcessNew"/>
    <dgm:cxn modelId="{3E1B3D11-1C08-494B-A8B4-EE215F8FA344}" type="presParOf" srcId="{569C4076-4668-4FE7-BC20-C6200A1B9E0B}" destId="{F71C991A-4B99-4415-AEC9-F0B0080C039F}" srcOrd="20" destOrd="0" presId="urn:microsoft.com/office/officeart/2016/7/layout/RepeatingBendingProcessNew"/>
    <dgm:cxn modelId="{F73A3865-0808-4B87-85DC-A81ACE1B0C71}" type="presParOf" srcId="{569C4076-4668-4FE7-BC20-C6200A1B9E0B}" destId="{8F1B2363-E9CB-4369-8A4E-A717C2DED331}" srcOrd="21" destOrd="0" presId="urn:microsoft.com/office/officeart/2016/7/layout/RepeatingBendingProcessNew"/>
    <dgm:cxn modelId="{C1E634EF-2E17-483D-8CB8-23E7BA5A8C71}" type="presParOf" srcId="{8F1B2363-E9CB-4369-8A4E-A717C2DED331}" destId="{DDB380AE-D473-430F-BC3F-7D2BDE892D65}" srcOrd="0" destOrd="0" presId="urn:microsoft.com/office/officeart/2016/7/layout/RepeatingBendingProcessNew"/>
    <dgm:cxn modelId="{6E479825-4437-40C5-9089-B3A13D3797E3}" type="presParOf" srcId="{569C4076-4668-4FE7-BC20-C6200A1B9E0B}" destId="{A5C31582-FAA7-4802-8A48-B2D0B17700D7}" srcOrd="22" destOrd="0" presId="urn:microsoft.com/office/officeart/2016/7/layout/RepeatingBendingProcessNew"/>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073F58-0A1F-4087-886E-20AE9D263239}" type="doc">
      <dgm:prSet loTypeId="urn:microsoft.com/office/officeart/2005/8/layout/default" loCatId="list" qsTypeId="urn:microsoft.com/office/officeart/2005/8/quickstyle/simple5" qsCatId="simple" csTypeId="urn:microsoft.com/office/officeart/2005/8/colors/accent3_2" csCatId="accent3" phldr="1"/>
      <dgm:spPr/>
      <dgm:t>
        <a:bodyPr/>
        <a:lstStyle/>
        <a:p>
          <a:endParaRPr lang="en-US"/>
        </a:p>
      </dgm:t>
    </dgm:pt>
    <dgm:pt modelId="{30533AE9-338A-4220-A212-E9C9DC7DB21D}">
      <dgm:prSet phldr="0"/>
      <dgm:spPr/>
      <dgm:t>
        <a:bodyPr/>
        <a:lstStyle/>
        <a:p>
          <a:pPr rtl="0"/>
          <a:r>
            <a:rPr lang="en-US" b="1"/>
            <a:t>Menu request:</a:t>
          </a:r>
          <a:r>
            <a:rPr lang="en-US" b="1">
              <a:latin typeface="Posterama"/>
            </a:rPr>
            <a:t> </a:t>
          </a:r>
          <a:r>
            <a:rPr lang="en-US" b="0"/>
            <a:t>The first step is to scan the QR code from the table in the Smart dining with the customer using his smartphone.</a:t>
          </a:r>
          <a:r>
            <a:rPr lang="en-US" b="0">
              <a:latin typeface="Posterama"/>
            </a:rPr>
            <a:t> </a:t>
          </a:r>
          <a:r>
            <a:rPr lang="en-US" b="0"/>
            <a:t>This  step is accomplished by scanning the QR code and requesting access to the menu that is available in the restaurant to the manager/admin section.</a:t>
          </a:r>
          <a:endParaRPr lang="en-US" b="0">
            <a:latin typeface="Posterama"/>
          </a:endParaRPr>
        </a:p>
      </dgm:t>
    </dgm:pt>
    <dgm:pt modelId="{5A4C4F26-027F-450D-95D4-37738EBF4D3F}" cxnId="{5269CA07-4769-4773-879F-FEB6B0491519}" type="parTrans">
      <dgm:prSet/>
      <dgm:spPr/>
    </dgm:pt>
    <dgm:pt modelId="{EB2AD473-82BC-47D3-9303-989AF696B871}" cxnId="{5269CA07-4769-4773-879F-FEB6B0491519}" type="sibTrans">
      <dgm:prSet/>
      <dgm:spPr/>
      <dgm:t>
        <a:bodyPr/>
        <a:lstStyle/>
        <a:p>
          <a:endParaRPr lang="en-US"/>
        </a:p>
      </dgm:t>
    </dgm:pt>
    <dgm:pt modelId="{87FA0F82-0A9C-4027-AC22-62F463B59D0C}">
      <dgm:prSet phldr="0"/>
      <dgm:spPr/>
      <dgm:t>
        <a:bodyPr/>
        <a:lstStyle/>
        <a:p>
          <a:pPr rtl="0"/>
          <a:r>
            <a:rPr lang="en-US" b="1">
              <a:latin typeface="Posterama"/>
            </a:rPr>
            <a:t>Ordered</a:t>
          </a:r>
          <a:r>
            <a:rPr lang="en-US" b="1"/>
            <a:t> </a:t>
          </a:r>
          <a:r>
            <a:rPr lang="en-US" b="1">
              <a:latin typeface="Posterama"/>
            </a:rPr>
            <a:t>food</a:t>
          </a:r>
          <a:r>
            <a:rPr lang="en-US" b="0">
              <a:latin typeface="Posterama"/>
            </a:rPr>
            <a:t>: This</a:t>
          </a:r>
          <a:r>
            <a:rPr lang="en-US" b="0"/>
            <a:t> step is to order the customer's food according to his needs from the menu that was open before him. This order goes to the Manager/</a:t>
          </a:r>
          <a:r>
            <a:rPr lang="en-US" b="0">
              <a:latin typeface="Posterama"/>
            </a:rPr>
            <a:t>Admin section</a:t>
          </a:r>
        </a:p>
      </dgm:t>
    </dgm:pt>
    <dgm:pt modelId="{D4AC2C37-4BD4-4E51-99CC-FCB8AD5252C2}" cxnId="{4BFE11AA-CD3A-4A57-8393-200D6EB210E7}" type="parTrans">
      <dgm:prSet/>
      <dgm:spPr/>
    </dgm:pt>
    <dgm:pt modelId="{28BD03A5-7D4E-4064-BF0D-FE4569151824}" cxnId="{4BFE11AA-CD3A-4A57-8393-200D6EB210E7}" type="sibTrans">
      <dgm:prSet/>
      <dgm:spPr/>
      <dgm:t>
        <a:bodyPr/>
        <a:lstStyle/>
        <a:p>
          <a:endParaRPr lang="en-US"/>
        </a:p>
      </dgm:t>
    </dgm:pt>
    <dgm:pt modelId="{9C67787B-90AC-4EA3-B941-0289849105E6}">
      <dgm:prSet phldr="0"/>
      <dgm:spPr/>
      <dgm:t>
        <a:bodyPr/>
        <a:lstStyle/>
        <a:p>
          <a:pPr rtl="0"/>
          <a:r>
            <a:rPr lang="en-US" b="1"/>
            <a:t>Food </a:t>
          </a:r>
          <a:r>
            <a:rPr lang="en-US" b="1">
              <a:latin typeface="Posterama"/>
            </a:rPr>
            <a:t>list: </a:t>
          </a:r>
          <a:r>
            <a:rPr lang="en-US" b="0">
              <a:latin typeface="Posterama"/>
            </a:rPr>
            <a:t>The</a:t>
          </a:r>
          <a:r>
            <a:rPr lang="en-US" b="0"/>
            <a:t> customer has no direct connection to the kitchen, but the manager has. At this stage, the list of the ordered food is transferred from the manager/admin section to the kitchen section.</a:t>
          </a:r>
          <a:endParaRPr lang="en-US" b="0">
            <a:latin typeface="Posterama"/>
          </a:endParaRPr>
        </a:p>
      </dgm:t>
    </dgm:pt>
    <dgm:pt modelId="{CD34CE4F-53C0-4FAF-BDE0-F8E172418C3B}" cxnId="{805A61F5-431B-475D-9DE7-2ADDC598AD4C}" type="parTrans">
      <dgm:prSet/>
      <dgm:spPr/>
    </dgm:pt>
    <dgm:pt modelId="{5C45139B-01A2-4F48-BEB1-43B7B28B1A6A}" cxnId="{805A61F5-431B-475D-9DE7-2ADDC598AD4C}" type="sibTrans">
      <dgm:prSet/>
      <dgm:spPr/>
      <dgm:t>
        <a:bodyPr/>
        <a:lstStyle/>
        <a:p>
          <a:endParaRPr lang="en-US"/>
        </a:p>
      </dgm:t>
    </dgm:pt>
    <dgm:pt modelId="{25BD4B88-F221-4577-B864-B3C73346EFD4}">
      <dgm:prSet phldr="0"/>
      <dgm:spPr/>
      <dgm:t>
        <a:bodyPr/>
        <a:lstStyle/>
        <a:p>
          <a:pPr rtl="0"/>
          <a:r>
            <a:rPr lang="en-US" b="1">
              <a:latin typeface="Posterama"/>
            </a:rPr>
            <a:t>Food</a:t>
          </a:r>
          <a:r>
            <a:rPr lang="en-US" b="1"/>
            <a:t> </a:t>
          </a:r>
          <a:r>
            <a:rPr lang="en-US" b="1">
              <a:latin typeface="Posterama"/>
            </a:rPr>
            <a:t>delivery: </a:t>
          </a:r>
          <a:r>
            <a:rPr lang="en-US" b="0">
              <a:latin typeface="Posterama"/>
            </a:rPr>
            <a:t>At</a:t>
          </a:r>
          <a:r>
            <a:rPr lang="en-US" b="0"/>
            <a:t> this point, the Smart Robot and the customer interact. This step is completed by delivering the food from the kitchen to the ordered customer. </a:t>
          </a:r>
        </a:p>
      </dgm:t>
    </dgm:pt>
    <dgm:pt modelId="{4649D89B-E673-4D2B-B3A8-C509A069F770}" cxnId="{D1262AB6-3442-4F3D-B576-06344CBE35A8}" type="parTrans">
      <dgm:prSet/>
      <dgm:spPr/>
    </dgm:pt>
    <dgm:pt modelId="{3B375D00-1EA0-411E-8610-CEED280D4E27}" cxnId="{D1262AB6-3442-4F3D-B576-06344CBE35A8}" type="sibTrans">
      <dgm:prSet/>
      <dgm:spPr/>
      <dgm:t>
        <a:bodyPr/>
        <a:lstStyle/>
        <a:p>
          <a:endParaRPr lang="en-US"/>
        </a:p>
      </dgm:t>
    </dgm:pt>
    <dgm:pt modelId="{E6EA8277-70F4-4FEA-A266-CA63B7B732CF}">
      <dgm:prSet phldr="0"/>
      <dgm:spPr/>
      <dgm:t>
        <a:bodyPr/>
        <a:lstStyle/>
        <a:p>
          <a:pPr rtl="0"/>
          <a:r>
            <a:rPr lang="en-US" b="1">
              <a:latin typeface="Posterama"/>
            </a:rPr>
            <a:t>Billing</a:t>
          </a:r>
          <a:r>
            <a:rPr lang="en-US" b="0">
              <a:latin typeface="Posterama"/>
            </a:rPr>
            <a:t>: This</a:t>
          </a:r>
          <a:r>
            <a:rPr lang="en-US" b="0"/>
            <a:t> is the second last stage. At this stage, the manager/admin generates a bill according to the customer's food and gives it to the customer.</a:t>
          </a:r>
        </a:p>
      </dgm:t>
    </dgm:pt>
    <dgm:pt modelId="{DA2FB541-9363-40E8-9950-CF7120A59D25}" cxnId="{F71864AE-3BBE-47C5-A798-2AB282ABA11A}" type="parTrans">
      <dgm:prSet/>
      <dgm:spPr/>
    </dgm:pt>
    <dgm:pt modelId="{4894D006-0A59-45B7-9B2D-96E90A3911F6}" cxnId="{F71864AE-3BBE-47C5-A798-2AB282ABA11A}" type="sibTrans">
      <dgm:prSet/>
      <dgm:spPr/>
      <dgm:t>
        <a:bodyPr/>
        <a:lstStyle/>
        <a:p>
          <a:endParaRPr lang="en-US"/>
        </a:p>
      </dgm:t>
    </dgm:pt>
    <dgm:pt modelId="{8536C8BA-3145-4D48-B2A2-BC79B0FBCDB9}">
      <dgm:prSet phldr="0"/>
      <dgm:spPr/>
      <dgm:t>
        <a:bodyPr/>
        <a:lstStyle/>
        <a:p>
          <a:r>
            <a:rPr lang="en-US" b="1"/>
            <a:t>Payment</a:t>
          </a:r>
          <a:r>
            <a:rPr lang="en-US" b="0"/>
            <a:t> </a:t>
          </a:r>
          <a:r>
            <a:rPr lang="en-US" b="0">
              <a:latin typeface="Posterama"/>
            </a:rPr>
            <a:t>:</a:t>
          </a:r>
          <a:r>
            <a:rPr lang="en-US" b="0"/>
            <a:t>This is the final stage of the architecture. This step can be considered as the response of the eighth stage. At this point the customer is paying the bill. </a:t>
          </a:r>
        </a:p>
      </dgm:t>
    </dgm:pt>
    <dgm:pt modelId="{5F740DF3-90A3-417A-8C28-B470E27BD07C}" cxnId="{479C6669-6BE2-46E6-A497-22187A40020E}" type="parTrans">
      <dgm:prSet/>
      <dgm:spPr/>
    </dgm:pt>
    <dgm:pt modelId="{E8EAC6C9-0A14-4EF1-A78E-6E42DFAFEB37}" cxnId="{479C6669-6BE2-46E6-A497-22187A40020E}" type="sibTrans">
      <dgm:prSet/>
      <dgm:spPr/>
      <dgm:t>
        <a:bodyPr/>
        <a:lstStyle/>
        <a:p>
          <a:endParaRPr lang="en-US"/>
        </a:p>
      </dgm:t>
    </dgm:pt>
    <dgm:pt modelId="{041A0979-41B7-4B53-A8CB-97A4A975DE7D}">
      <dgm:prSet phldr="0"/>
      <dgm:spPr/>
      <dgm:t>
        <a:bodyPr/>
        <a:lstStyle/>
        <a:p>
          <a:r>
            <a:rPr lang="en-US" b="1" dirty="0">
              <a:latin typeface="Posterama"/>
            </a:rPr>
            <a:t>Menu</a:t>
          </a:r>
          <a:r>
            <a:rPr lang="en-US" b="1" dirty="0"/>
            <a:t> Confirmation</a:t>
          </a:r>
          <a:r>
            <a:rPr lang="en-US" b="0" dirty="0"/>
            <a:t> </a:t>
          </a:r>
          <a:r>
            <a:rPr lang="en-US" b="0" dirty="0">
              <a:latin typeface="Posterama"/>
            </a:rPr>
            <a:t>: </a:t>
          </a:r>
          <a:r>
            <a:rPr lang="en-US" b="0" dirty="0"/>
            <a:t>This phase can be considered as a continuation of the first step. This step is to make the manager/admin menu accessible to the customer in response to the customer's request. As a result, the menu becomes visible to the customer and moves onto the next step.</a:t>
          </a:r>
          <a:endParaRPr lang="en-US" dirty="0"/>
        </a:p>
      </dgm:t>
    </dgm:pt>
    <dgm:pt modelId="{EB9B2B35-DCDA-46DE-A5D3-F78B18526A6F}" cxnId="{2140E3BD-0CBE-4B7D-8BE2-1A981868780E}" type="parTrans">
      <dgm:prSet/>
      <dgm:spPr/>
    </dgm:pt>
    <dgm:pt modelId="{5ED47E00-B669-46C0-9D0F-76A8283AC0A9}" cxnId="{2140E3BD-0CBE-4B7D-8BE2-1A981868780E}" type="sibTrans">
      <dgm:prSet/>
      <dgm:spPr/>
      <dgm:t>
        <a:bodyPr/>
        <a:lstStyle/>
        <a:p>
          <a:endParaRPr lang="en-US"/>
        </a:p>
      </dgm:t>
    </dgm:pt>
    <dgm:pt modelId="{84FF9124-8816-4610-993E-AA4C93A1ACDA}">
      <dgm:prSet phldr="0"/>
      <dgm:spPr/>
      <dgm:t>
        <a:bodyPr/>
        <a:lstStyle/>
        <a:p>
          <a:pPr rtl="0"/>
          <a:r>
            <a:rPr lang="en-US" b="1" dirty="0">
              <a:latin typeface="Posterama"/>
            </a:rPr>
            <a:t>Order</a:t>
          </a:r>
          <a:r>
            <a:rPr lang="en-US" b="1" dirty="0"/>
            <a:t> </a:t>
          </a:r>
          <a:r>
            <a:rPr lang="en-US" b="0" dirty="0">
              <a:latin typeface="Posterama"/>
            </a:rPr>
            <a:t>confirmation: This</a:t>
          </a:r>
          <a:r>
            <a:rPr lang="en-US" b="0" dirty="0"/>
            <a:t> phase can be regarded as a continuation of the third stage. At this stage the confirmation response is what the customer ordered from the menu.</a:t>
          </a:r>
          <a:endParaRPr lang="en-US" dirty="0"/>
        </a:p>
      </dgm:t>
    </dgm:pt>
    <dgm:pt modelId="{EF01554B-3790-4A5D-AC02-EE90EEA7B4A4}" cxnId="{2986E6F6-FCF9-4897-894D-4485B88425AC}" type="parTrans">
      <dgm:prSet/>
      <dgm:spPr/>
    </dgm:pt>
    <dgm:pt modelId="{0B8BDD37-4A65-4C15-B52F-E340C541D446}" cxnId="{2986E6F6-FCF9-4897-894D-4485B88425AC}" type="sibTrans">
      <dgm:prSet/>
      <dgm:spPr/>
      <dgm:t>
        <a:bodyPr/>
        <a:lstStyle/>
        <a:p>
          <a:endParaRPr lang="en-US"/>
        </a:p>
      </dgm:t>
    </dgm:pt>
    <dgm:pt modelId="{914F7FEC-88E4-4EF7-8B71-DA407EA6D28F}">
      <dgm:prSet phldr="0"/>
      <dgm:spPr/>
      <dgm:t>
        <a:bodyPr/>
        <a:lstStyle/>
        <a:p>
          <a:pPr rtl="0"/>
          <a:r>
            <a:rPr lang="en-US" b="1" dirty="0"/>
            <a:t>Food Hand </a:t>
          </a:r>
          <a:r>
            <a:rPr lang="en-US" dirty="0">
              <a:latin typeface="Posterama"/>
            </a:rPr>
            <a:t>over: This</a:t>
          </a:r>
          <a:r>
            <a:rPr lang="en-US" b="0" dirty="0"/>
            <a:t> is a small step. At this stage the cooked food from the kitchen is handed over to the "Smart Robot" section according to the customer's order. Smart Robot is a fascinating feature of Smart Dining System.</a:t>
          </a:r>
          <a:endParaRPr lang="en-US" dirty="0"/>
        </a:p>
      </dgm:t>
    </dgm:pt>
    <dgm:pt modelId="{6CC88379-8EDF-46EC-AF97-3FC380F8BD5F}" cxnId="{72AE0781-B90F-40FE-88C9-5C03467624AB}" type="parTrans">
      <dgm:prSet/>
      <dgm:spPr/>
    </dgm:pt>
    <dgm:pt modelId="{9DB80AFD-7C42-4064-BF58-2C25B7B92399}" cxnId="{72AE0781-B90F-40FE-88C9-5C03467624AB}" type="sibTrans">
      <dgm:prSet/>
      <dgm:spPr/>
      <dgm:t>
        <a:bodyPr/>
        <a:lstStyle/>
        <a:p>
          <a:endParaRPr lang="en-US"/>
        </a:p>
      </dgm:t>
    </dgm:pt>
    <dgm:pt modelId="{BA00F947-8D11-4CE5-A444-F58F1053C7E8}" type="pres">
      <dgm:prSet presAssocID="{DF073F58-0A1F-4087-886E-20AE9D263239}" presName="diagram" presStyleCnt="0">
        <dgm:presLayoutVars>
          <dgm:dir/>
          <dgm:resizeHandles val="exact"/>
        </dgm:presLayoutVars>
      </dgm:prSet>
      <dgm:spPr/>
    </dgm:pt>
    <dgm:pt modelId="{5006A07E-05BF-4713-9B57-127ADD8482FB}" type="pres">
      <dgm:prSet presAssocID="{30533AE9-338A-4220-A212-E9C9DC7DB21D}" presName="node" presStyleLbl="node1" presStyleIdx="0" presStyleCnt="9">
        <dgm:presLayoutVars>
          <dgm:bulletEnabled val="1"/>
        </dgm:presLayoutVars>
      </dgm:prSet>
      <dgm:spPr/>
    </dgm:pt>
    <dgm:pt modelId="{46056DDE-9103-4DBE-BE25-48001D55FCE9}" type="pres">
      <dgm:prSet presAssocID="{EB2AD473-82BC-47D3-9303-989AF696B871}" presName="sibTrans" presStyleCnt="0"/>
      <dgm:spPr/>
    </dgm:pt>
    <dgm:pt modelId="{79BA3101-4C57-494F-AADD-A707A611B3E4}" type="pres">
      <dgm:prSet presAssocID="{041A0979-41B7-4B53-A8CB-97A4A975DE7D}" presName="node" presStyleLbl="node1" presStyleIdx="1" presStyleCnt="9">
        <dgm:presLayoutVars>
          <dgm:bulletEnabled val="1"/>
        </dgm:presLayoutVars>
      </dgm:prSet>
      <dgm:spPr/>
    </dgm:pt>
    <dgm:pt modelId="{87A03462-5093-468D-A711-5E90FFF5D352}" type="pres">
      <dgm:prSet presAssocID="{5ED47E00-B669-46C0-9D0F-76A8283AC0A9}" presName="sibTrans" presStyleCnt="0"/>
      <dgm:spPr/>
    </dgm:pt>
    <dgm:pt modelId="{D1A881A3-91A1-4B0A-AB9F-67E1DD0B8CC0}" type="pres">
      <dgm:prSet presAssocID="{87FA0F82-0A9C-4027-AC22-62F463B59D0C}" presName="node" presStyleLbl="node1" presStyleIdx="2" presStyleCnt="9">
        <dgm:presLayoutVars>
          <dgm:bulletEnabled val="1"/>
        </dgm:presLayoutVars>
      </dgm:prSet>
      <dgm:spPr/>
    </dgm:pt>
    <dgm:pt modelId="{D6959AF9-A63B-4B36-AD40-B1F830BD4F70}" type="pres">
      <dgm:prSet presAssocID="{28BD03A5-7D4E-4064-BF0D-FE4569151824}" presName="sibTrans" presStyleCnt="0"/>
      <dgm:spPr/>
    </dgm:pt>
    <dgm:pt modelId="{344F0231-C210-4C03-8CD7-57B268A49C5A}" type="pres">
      <dgm:prSet presAssocID="{84FF9124-8816-4610-993E-AA4C93A1ACDA}" presName="node" presStyleLbl="node1" presStyleIdx="3" presStyleCnt="9">
        <dgm:presLayoutVars>
          <dgm:bulletEnabled val="1"/>
        </dgm:presLayoutVars>
      </dgm:prSet>
      <dgm:spPr/>
    </dgm:pt>
    <dgm:pt modelId="{43542612-E76D-4D2A-B27E-DCEE13E73F10}" type="pres">
      <dgm:prSet presAssocID="{0B8BDD37-4A65-4C15-B52F-E340C541D446}" presName="sibTrans" presStyleCnt="0"/>
      <dgm:spPr/>
    </dgm:pt>
    <dgm:pt modelId="{D1A44DD2-C4CF-4DF3-90DE-D9FE92F55FF3}" type="pres">
      <dgm:prSet presAssocID="{9C67787B-90AC-4EA3-B941-0289849105E6}" presName="node" presStyleLbl="node1" presStyleIdx="4" presStyleCnt="9">
        <dgm:presLayoutVars>
          <dgm:bulletEnabled val="1"/>
        </dgm:presLayoutVars>
      </dgm:prSet>
      <dgm:spPr/>
    </dgm:pt>
    <dgm:pt modelId="{D0825751-6619-4491-A2B8-8928A47CE69B}" type="pres">
      <dgm:prSet presAssocID="{5C45139B-01A2-4F48-BEB1-43B7B28B1A6A}" presName="sibTrans" presStyleCnt="0"/>
      <dgm:spPr/>
    </dgm:pt>
    <dgm:pt modelId="{5ACDCB94-0285-4773-B460-F0134042A7E2}" type="pres">
      <dgm:prSet presAssocID="{914F7FEC-88E4-4EF7-8B71-DA407EA6D28F}" presName="node" presStyleLbl="node1" presStyleIdx="5" presStyleCnt="9">
        <dgm:presLayoutVars>
          <dgm:bulletEnabled val="1"/>
        </dgm:presLayoutVars>
      </dgm:prSet>
      <dgm:spPr/>
    </dgm:pt>
    <dgm:pt modelId="{3CBB49B3-9C2E-46D3-BDCE-ABB4809693B6}" type="pres">
      <dgm:prSet presAssocID="{9DB80AFD-7C42-4064-BF58-2C25B7B92399}" presName="sibTrans" presStyleCnt="0"/>
      <dgm:spPr/>
    </dgm:pt>
    <dgm:pt modelId="{A62823B0-A562-4CAD-AB47-E1674303513C}" type="pres">
      <dgm:prSet presAssocID="{25BD4B88-F221-4577-B864-B3C73346EFD4}" presName="node" presStyleLbl="node1" presStyleIdx="6" presStyleCnt="9">
        <dgm:presLayoutVars>
          <dgm:bulletEnabled val="1"/>
        </dgm:presLayoutVars>
      </dgm:prSet>
      <dgm:spPr/>
    </dgm:pt>
    <dgm:pt modelId="{7AB58C27-BFBB-4928-B99E-D5839511839D}" type="pres">
      <dgm:prSet presAssocID="{3B375D00-1EA0-411E-8610-CEED280D4E27}" presName="sibTrans" presStyleCnt="0"/>
      <dgm:spPr/>
    </dgm:pt>
    <dgm:pt modelId="{6739326E-C4B8-413C-AC31-5FC9965E214D}" type="pres">
      <dgm:prSet presAssocID="{E6EA8277-70F4-4FEA-A266-CA63B7B732CF}" presName="node" presStyleLbl="node1" presStyleIdx="7" presStyleCnt="9">
        <dgm:presLayoutVars>
          <dgm:bulletEnabled val="1"/>
        </dgm:presLayoutVars>
      </dgm:prSet>
      <dgm:spPr/>
    </dgm:pt>
    <dgm:pt modelId="{8764E2E8-6A54-4AEA-89DF-5A841DFDB2EE}" type="pres">
      <dgm:prSet presAssocID="{4894D006-0A59-45B7-9B2D-96E90A3911F6}" presName="sibTrans" presStyleCnt="0"/>
      <dgm:spPr/>
    </dgm:pt>
    <dgm:pt modelId="{3CB7CE32-6FEE-4C35-B6C1-4C23F7D364C3}" type="pres">
      <dgm:prSet presAssocID="{8536C8BA-3145-4D48-B2A2-BC79B0FBCDB9}" presName="node" presStyleLbl="node1" presStyleIdx="8" presStyleCnt="9">
        <dgm:presLayoutVars>
          <dgm:bulletEnabled val="1"/>
        </dgm:presLayoutVars>
      </dgm:prSet>
      <dgm:spPr/>
    </dgm:pt>
  </dgm:ptLst>
  <dgm:cxnLst>
    <dgm:cxn modelId="{5269CA07-4769-4773-879F-FEB6B0491519}" srcId="{DF073F58-0A1F-4087-886E-20AE9D263239}" destId="{30533AE9-338A-4220-A212-E9C9DC7DB21D}" srcOrd="0" destOrd="0" parTransId="{5A4C4F26-027F-450D-95D4-37738EBF4D3F}" sibTransId="{EB2AD473-82BC-47D3-9303-989AF696B871}"/>
    <dgm:cxn modelId="{94E76B2C-58A7-4AB4-AA40-4655912EBC8A}" type="presOf" srcId="{DF073F58-0A1F-4087-886E-20AE9D263239}" destId="{BA00F947-8D11-4CE5-A444-F58F1053C7E8}" srcOrd="0" destOrd="0" presId="urn:microsoft.com/office/officeart/2005/8/layout/default"/>
    <dgm:cxn modelId="{C873A232-2C47-44CC-BA0E-F67BC1F7DDBA}" type="presOf" srcId="{914F7FEC-88E4-4EF7-8B71-DA407EA6D28F}" destId="{5ACDCB94-0285-4773-B460-F0134042A7E2}" srcOrd="0" destOrd="0" presId="urn:microsoft.com/office/officeart/2005/8/layout/default"/>
    <dgm:cxn modelId="{50BCDD35-65B8-40CA-9706-87BECC3F7849}" type="presOf" srcId="{87FA0F82-0A9C-4027-AC22-62F463B59D0C}" destId="{D1A881A3-91A1-4B0A-AB9F-67E1DD0B8CC0}" srcOrd="0" destOrd="0" presId="urn:microsoft.com/office/officeart/2005/8/layout/default"/>
    <dgm:cxn modelId="{55C47741-E973-4C46-9435-ED1BF5B8B3D5}" type="presOf" srcId="{9C67787B-90AC-4EA3-B941-0289849105E6}" destId="{D1A44DD2-C4CF-4DF3-90DE-D9FE92F55FF3}" srcOrd="0" destOrd="0" presId="urn:microsoft.com/office/officeart/2005/8/layout/default"/>
    <dgm:cxn modelId="{A0625362-69D2-4968-A754-973F195039D8}" type="presOf" srcId="{30533AE9-338A-4220-A212-E9C9DC7DB21D}" destId="{5006A07E-05BF-4713-9B57-127ADD8482FB}" srcOrd="0" destOrd="0" presId="urn:microsoft.com/office/officeart/2005/8/layout/default"/>
    <dgm:cxn modelId="{D26D3246-8BD4-407A-9C77-BAAC25817E64}" type="presOf" srcId="{8536C8BA-3145-4D48-B2A2-BC79B0FBCDB9}" destId="{3CB7CE32-6FEE-4C35-B6C1-4C23F7D364C3}" srcOrd="0" destOrd="0" presId="urn:microsoft.com/office/officeart/2005/8/layout/default"/>
    <dgm:cxn modelId="{479C6669-6BE2-46E6-A497-22187A40020E}" srcId="{DF073F58-0A1F-4087-886E-20AE9D263239}" destId="{8536C8BA-3145-4D48-B2A2-BC79B0FBCDB9}" srcOrd="8" destOrd="0" parTransId="{5F740DF3-90A3-417A-8C28-B470E27BD07C}" sibTransId="{E8EAC6C9-0A14-4EF1-A78E-6E42DFAFEB37}"/>
    <dgm:cxn modelId="{20C3487A-B813-4287-8D37-4F0DDD33019F}" type="presOf" srcId="{25BD4B88-F221-4577-B864-B3C73346EFD4}" destId="{A62823B0-A562-4CAD-AB47-E1674303513C}" srcOrd="0" destOrd="0" presId="urn:microsoft.com/office/officeart/2005/8/layout/default"/>
    <dgm:cxn modelId="{72AE0781-B90F-40FE-88C9-5C03467624AB}" srcId="{DF073F58-0A1F-4087-886E-20AE9D263239}" destId="{914F7FEC-88E4-4EF7-8B71-DA407EA6D28F}" srcOrd="5" destOrd="0" parTransId="{6CC88379-8EDF-46EC-AF97-3FC380F8BD5F}" sibTransId="{9DB80AFD-7C42-4064-BF58-2C25B7B92399}"/>
    <dgm:cxn modelId="{72415D95-F1D4-4879-95F9-7BF2436A5F57}" type="presOf" srcId="{041A0979-41B7-4B53-A8CB-97A4A975DE7D}" destId="{79BA3101-4C57-494F-AADD-A707A611B3E4}" srcOrd="0" destOrd="0" presId="urn:microsoft.com/office/officeart/2005/8/layout/default"/>
    <dgm:cxn modelId="{3EA6909B-F0BD-4F9D-BEA9-9036AD6325C5}" type="presOf" srcId="{84FF9124-8816-4610-993E-AA4C93A1ACDA}" destId="{344F0231-C210-4C03-8CD7-57B268A49C5A}" srcOrd="0" destOrd="0" presId="urn:microsoft.com/office/officeart/2005/8/layout/default"/>
    <dgm:cxn modelId="{61B378A8-33D7-44A2-B8CB-A956C76B6E51}" type="presOf" srcId="{E6EA8277-70F4-4FEA-A266-CA63B7B732CF}" destId="{6739326E-C4B8-413C-AC31-5FC9965E214D}" srcOrd="0" destOrd="0" presId="urn:microsoft.com/office/officeart/2005/8/layout/default"/>
    <dgm:cxn modelId="{4BFE11AA-CD3A-4A57-8393-200D6EB210E7}" srcId="{DF073F58-0A1F-4087-886E-20AE9D263239}" destId="{87FA0F82-0A9C-4027-AC22-62F463B59D0C}" srcOrd="2" destOrd="0" parTransId="{D4AC2C37-4BD4-4E51-99CC-FCB8AD5252C2}" sibTransId="{28BD03A5-7D4E-4064-BF0D-FE4569151824}"/>
    <dgm:cxn modelId="{F71864AE-3BBE-47C5-A798-2AB282ABA11A}" srcId="{DF073F58-0A1F-4087-886E-20AE9D263239}" destId="{E6EA8277-70F4-4FEA-A266-CA63B7B732CF}" srcOrd="7" destOrd="0" parTransId="{DA2FB541-9363-40E8-9950-CF7120A59D25}" sibTransId="{4894D006-0A59-45B7-9B2D-96E90A3911F6}"/>
    <dgm:cxn modelId="{D1262AB6-3442-4F3D-B576-06344CBE35A8}" srcId="{DF073F58-0A1F-4087-886E-20AE9D263239}" destId="{25BD4B88-F221-4577-B864-B3C73346EFD4}" srcOrd="6" destOrd="0" parTransId="{4649D89B-E673-4D2B-B3A8-C509A069F770}" sibTransId="{3B375D00-1EA0-411E-8610-CEED280D4E27}"/>
    <dgm:cxn modelId="{2140E3BD-0CBE-4B7D-8BE2-1A981868780E}" srcId="{DF073F58-0A1F-4087-886E-20AE9D263239}" destId="{041A0979-41B7-4B53-A8CB-97A4A975DE7D}" srcOrd="1" destOrd="0" parTransId="{EB9B2B35-DCDA-46DE-A5D3-F78B18526A6F}" sibTransId="{5ED47E00-B669-46C0-9D0F-76A8283AC0A9}"/>
    <dgm:cxn modelId="{805A61F5-431B-475D-9DE7-2ADDC598AD4C}" srcId="{DF073F58-0A1F-4087-886E-20AE9D263239}" destId="{9C67787B-90AC-4EA3-B941-0289849105E6}" srcOrd="4" destOrd="0" parTransId="{CD34CE4F-53C0-4FAF-BDE0-F8E172418C3B}" sibTransId="{5C45139B-01A2-4F48-BEB1-43B7B28B1A6A}"/>
    <dgm:cxn modelId="{2986E6F6-FCF9-4897-894D-4485B88425AC}" srcId="{DF073F58-0A1F-4087-886E-20AE9D263239}" destId="{84FF9124-8816-4610-993E-AA4C93A1ACDA}" srcOrd="3" destOrd="0" parTransId="{EF01554B-3790-4A5D-AC02-EE90EEA7B4A4}" sibTransId="{0B8BDD37-4A65-4C15-B52F-E340C541D446}"/>
    <dgm:cxn modelId="{E73AF8CC-7BFD-4BD3-B22B-89AA3FC389ED}" type="presParOf" srcId="{BA00F947-8D11-4CE5-A444-F58F1053C7E8}" destId="{5006A07E-05BF-4713-9B57-127ADD8482FB}" srcOrd="0" destOrd="0" presId="urn:microsoft.com/office/officeart/2005/8/layout/default"/>
    <dgm:cxn modelId="{E7150025-A796-438E-A0BD-9B439089C6F4}" type="presParOf" srcId="{BA00F947-8D11-4CE5-A444-F58F1053C7E8}" destId="{46056DDE-9103-4DBE-BE25-48001D55FCE9}" srcOrd="1" destOrd="0" presId="urn:microsoft.com/office/officeart/2005/8/layout/default"/>
    <dgm:cxn modelId="{7669EE1B-06D2-489B-80FA-572B2F9039DB}" type="presParOf" srcId="{BA00F947-8D11-4CE5-A444-F58F1053C7E8}" destId="{79BA3101-4C57-494F-AADD-A707A611B3E4}" srcOrd="2" destOrd="0" presId="urn:microsoft.com/office/officeart/2005/8/layout/default"/>
    <dgm:cxn modelId="{37A0ED6F-0B8B-4948-A35B-1C16065851FF}" type="presParOf" srcId="{BA00F947-8D11-4CE5-A444-F58F1053C7E8}" destId="{87A03462-5093-468D-A711-5E90FFF5D352}" srcOrd="3" destOrd="0" presId="urn:microsoft.com/office/officeart/2005/8/layout/default"/>
    <dgm:cxn modelId="{967D1CC4-2DF0-4485-B2CE-24CB5000AECE}" type="presParOf" srcId="{BA00F947-8D11-4CE5-A444-F58F1053C7E8}" destId="{D1A881A3-91A1-4B0A-AB9F-67E1DD0B8CC0}" srcOrd="4" destOrd="0" presId="urn:microsoft.com/office/officeart/2005/8/layout/default"/>
    <dgm:cxn modelId="{392EF042-6EBD-4ACC-B6D4-8AD5A3DE807C}" type="presParOf" srcId="{BA00F947-8D11-4CE5-A444-F58F1053C7E8}" destId="{D6959AF9-A63B-4B36-AD40-B1F830BD4F70}" srcOrd="5" destOrd="0" presId="urn:microsoft.com/office/officeart/2005/8/layout/default"/>
    <dgm:cxn modelId="{4D3CD236-B439-4C1D-BB37-32E8951CEA52}" type="presParOf" srcId="{BA00F947-8D11-4CE5-A444-F58F1053C7E8}" destId="{344F0231-C210-4C03-8CD7-57B268A49C5A}" srcOrd="6" destOrd="0" presId="urn:microsoft.com/office/officeart/2005/8/layout/default"/>
    <dgm:cxn modelId="{232E4056-ACC6-4772-8C07-7581863F308C}" type="presParOf" srcId="{BA00F947-8D11-4CE5-A444-F58F1053C7E8}" destId="{43542612-E76D-4D2A-B27E-DCEE13E73F10}" srcOrd="7" destOrd="0" presId="urn:microsoft.com/office/officeart/2005/8/layout/default"/>
    <dgm:cxn modelId="{ED29DC0E-13D3-412A-AE51-DCC5B9155BDA}" type="presParOf" srcId="{BA00F947-8D11-4CE5-A444-F58F1053C7E8}" destId="{D1A44DD2-C4CF-4DF3-90DE-D9FE92F55FF3}" srcOrd="8" destOrd="0" presId="urn:microsoft.com/office/officeart/2005/8/layout/default"/>
    <dgm:cxn modelId="{F60C8A54-4CD9-484A-BBD2-17306F591AD9}" type="presParOf" srcId="{BA00F947-8D11-4CE5-A444-F58F1053C7E8}" destId="{D0825751-6619-4491-A2B8-8928A47CE69B}" srcOrd="9" destOrd="0" presId="urn:microsoft.com/office/officeart/2005/8/layout/default"/>
    <dgm:cxn modelId="{0BBC2836-E071-44B6-8082-A6A594F36E72}" type="presParOf" srcId="{BA00F947-8D11-4CE5-A444-F58F1053C7E8}" destId="{5ACDCB94-0285-4773-B460-F0134042A7E2}" srcOrd="10" destOrd="0" presId="urn:microsoft.com/office/officeart/2005/8/layout/default"/>
    <dgm:cxn modelId="{52680F41-5785-4F08-9D38-70D96ACB20E6}" type="presParOf" srcId="{BA00F947-8D11-4CE5-A444-F58F1053C7E8}" destId="{3CBB49B3-9C2E-46D3-BDCE-ABB4809693B6}" srcOrd="11" destOrd="0" presId="urn:microsoft.com/office/officeart/2005/8/layout/default"/>
    <dgm:cxn modelId="{7206E9C3-A2EA-4C5D-AFB1-DC286F0831B4}" type="presParOf" srcId="{BA00F947-8D11-4CE5-A444-F58F1053C7E8}" destId="{A62823B0-A562-4CAD-AB47-E1674303513C}" srcOrd="12" destOrd="0" presId="urn:microsoft.com/office/officeart/2005/8/layout/default"/>
    <dgm:cxn modelId="{B4F3A1EC-B161-4BEF-BAA1-347906A4159D}" type="presParOf" srcId="{BA00F947-8D11-4CE5-A444-F58F1053C7E8}" destId="{7AB58C27-BFBB-4928-B99E-D5839511839D}" srcOrd="13" destOrd="0" presId="urn:microsoft.com/office/officeart/2005/8/layout/default"/>
    <dgm:cxn modelId="{63DB79DD-E109-479C-8E4F-90F064075D47}" type="presParOf" srcId="{BA00F947-8D11-4CE5-A444-F58F1053C7E8}" destId="{6739326E-C4B8-413C-AC31-5FC9965E214D}" srcOrd="14" destOrd="0" presId="urn:microsoft.com/office/officeart/2005/8/layout/default"/>
    <dgm:cxn modelId="{C80AC365-C352-4D63-BCEC-AAACE0E03E20}" type="presParOf" srcId="{BA00F947-8D11-4CE5-A444-F58F1053C7E8}" destId="{8764E2E8-6A54-4AEA-89DF-5A841DFDB2EE}" srcOrd="15" destOrd="0" presId="urn:microsoft.com/office/officeart/2005/8/layout/default"/>
    <dgm:cxn modelId="{FFBA7FDC-8732-464A-BDF4-A17911426495}" type="presParOf" srcId="{BA00F947-8D11-4CE5-A444-F58F1053C7E8}" destId="{3CB7CE32-6FEE-4C35-B6C1-4C23F7D364C3}" srcOrd="16" destOrd="0" presId="urn:microsoft.com/office/officeart/2005/8/layout/defaul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452079" cy="5252612"/>
        <a:chOff x="0" y="0"/>
        <a:chExt cx="7452079" cy="5252612"/>
      </a:xfrm>
    </dsp:grpSpPr>
    <dsp:sp modelId="{7D8DEF61-A5B5-4780-84D5-50A6084CEEBA}">
      <dsp:nvSpPr>
        <dsp:cNvPr id="4" name="Freeform 3"/>
        <dsp:cNvSpPr/>
      </dsp:nvSpPr>
      <dsp:spPr bwMode="white">
        <a:xfrm>
          <a:off x="2491862" y="513980"/>
          <a:ext cx="390834" cy="0"/>
        </a:xfrm>
        <a:custGeom>
          <a:avLst/>
          <a:gdLst/>
          <a:ahLst/>
          <a:cxnLst/>
          <a:pathLst>
            <a:path w="615">
              <a:moveTo>
                <a:pt x="0" y="0"/>
              </a:moveTo>
              <a:lnTo>
                <a:pt x="615" y="0"/>
              </a:lnTo>
            </a:path>
          </a:pathLst>
        </a:custGeom>
        <a:ln>
          <a:tailEnd type="arrow" w="lg" len="med"/>
        </a:ln>
      </dsp:spPr>
      <dsp:style>
        <a:lnRef idx="1">
          <a:schemeClr val="accent2">
            <a:hueOff val="0"/>
            <a:satOff val="0"/>
            <a:lumOff val="0"/>
            <a:alpha val="100000"/>
          </a:schemeClr>
        </a:lnRef>
        <a:fillRef idx="0">
          <a:scrgbClr r="0" g="0" b="0"/>
        </a:fillRef>
        <a:effectRef idx="0">
          <a:scrgbClr r="0" g="0" b="0"/>
        </a:effectRef>
        <a:fontRef idx="minor"/>
      </dsp:style>
      <dsp:txXfrm>
        <a:off x="2491862" y="513980"/>
        <a:ext cx="390834" cy="0"/>
      </dsp:txXfrm>
    </dsp:sp>
    <dsp:sp modelId="{484A1AA3-4A1C-41E7-8F87-72E8549F4121}">
      <dsp:nvSpPr>
        <dsp:cNvPr id="3" name="Rectangles 2"/>
        <dsp:cNvSpPr/>
      </dsp:nvSpPr>
      <dsp:spPr bwMode="white">
        <a:xfrm>
          <a:off x="792584" y="4197"/>
          <a:ext cx="1699278" cy="1019567"/>
        </a:xfrm>
        <a:prstGeom prst="rect">
          <a:avLst/>
        </a:prstGeom>
      </dsp:spPr>
      <dsp:style>
        <a:lnRef idx="3">
          <a:schemeClr val="lt1"/>
        </a:lnRef>
        <a:fillRef idx="1">
          <a:schemeClr val="accent2">
            <a:hueOff val="0"/>
            <a:satOff val="0"/>
            <a:lumOff val="0"/>
            <a:alpha val="100000"/>
          </a:schemeClr>
        </a:fillRef>
        <a:effectRef idx="1">
          <a:scrgbClr r="0" g="0" b="0"/>
        </a:effectRef>
        <a:fontRef idx="minor">
          <a:schemeClr val="lt1"/>
        </a:fontRef>
      </dsp:style>
      <dsp:txBody>
        <a:bodyPr lIns="83266" tIns="87402" rIns="83266" bIns="87402"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t>Problem Statement </a:t>
          </a:r>
        </a:p>
      </dsp:txBody>
      <dsp:txXfrm>
        <a:off x="792584" y="4197"/>
        <a:ext cx="1699278" cy="1019567"/>
      </dsp:txXfrm>
    </dsp:sp>
    <dsp:sp modelId="{898967F0-F83A-4781-94AB-35424D250C1F}">
      <dsp:nvSpPr>
        <dsp:cNvPr id="6" name="Freeform 5"/>
        <dsp:cNvSpPr/>
      </dsp:nvSpPr>
      <dsp:spPr bwMode="white">
        <a:xfrm>
          <a:off x="4581973" y="513980"/>
          <a:ext cx="390834" cy="0"/>
        </a:xfrm>
        <a:custGeom>
          <a:avLst/>
          <a:gdLst/>
          <a:ahLst/>
          <a:cxnLst/>
          <a:pathLst>
            <a:path w="615">
              <a:moveTo>
                <a:pt x="0" y="0"/>
              </a:moveTo>
              <a:lnTo>
                <a:pt x="615" y="0"/>
              </a:lnTo>
            </a:path>
          </a:pathLst>
        </a:custGeom>
        <a:ln>
          <a:tailEnd type="arrow" w="lg" len="med"/>
        </a:ln>
      </dsp:spPr>
      <dsp:style>
        <a:lnRef idx="1">
          <a:schemeClr val="accent2">
            <a:hueOff val="-42000"/>
            <a:satOff val="-4823"/>
            <a:lumOff val="-2352"/>
            <a:alpha val="100000"/>
          </a:schemeClr>
        </a:lnRef>
        <a:fillRef idx="0">
          <a:scrgbClr r="0" g="0" b="0"/>
        </a:fillRef>
        <a:effectRef idx="0">
          <a:scrgbClr r="0" g="0" b="0"/>
        </a:effectRef>
        <a:fontRef idx="minor"/>
      </dsp:style>
      <dsp:txXfrm>
        <a:off x="4581973" y="513980"/>
        <a:ext cx="390834" cy="0"/>
      </dsp:txXfrm>
    </dsp:sp>
    <dsp:sp modelId="{AF51AD86-C201-4724-9073-C09E37C18863}">
      <dsp:nvSpPr>
        <dsp:cNvPr id="5" name="Rectangles 4"/>
        <dsp:cNvSpPr/>
      </dsp:nvSpPr>
      <dsp:spPr bwMode="white">
        <a:xfrm>
          <a:off x="2882696" y="4197"/>
          <a:ext cx="1699278" cy="1019567"/>
        </a:xfrm>
        <a:prstGeom prst="rect">
          <a:avLst/>
        </a:prstGeom>
      </dsp:spPr>
      <dsp:style>
        <a:lnRef idx="3">
          <a:schemeClr val="lt1"/>
        </a:lnRef>
        <a:fillRef idx="1">
          <a:schemeClr val="accent2">
            <a:hueOff val="-38181"/>
            <a:satOff val="-4384"/>
            <a:lumOff val="-2138"/>
            <a:alpha val="100000"/>
          </a:schemeClr>
        </a:fillRef>
        <a:effectRef idx="1">
          <a:scrgbClr r="0" g="0" b="0"/>
        </a:effectRef>
        <a:fontRef idx="minor">
          <a:schemeClr val="lt1"/>
        </a:fontRef>
      </dsp:style>
      <dsp:txBody>
        <a:bodyPr lIns="83266" tIns="87402" rIns="83266" bIns="87402"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t>Motivation</a:t>
          </a:r>
        </a:p>
      </dsp:txBody>
      <dsp:txXfrm>
        <a:off x="2882696" y="4197"/>
        <a:ext cx="1699278" cy="1019567"/>
      </dsp:txXfrm>
    </dsp:sp>
    <dsp:sp modelId="{550A7D08-2A72-4855-8E1B-B35DEC28B9BD}">
      <dsp:nvSpPr>
        <dsp:cNvPr id="8" name="Freeform 7"/>
        <dsp:cNvSpPr/>
      </dsp:nvSpPr>
      <dsp:spPr bwMode="white">
        <a:xfrm>
          <a:off x="1642223" y="1023763"/>
          <a:ext cx="4180223" cy="388651"/>
        </a:xfrm>
        <a:custGeom>
          <a:avLst/>
          <a:gdLst/>
          <a:ahLst/>
          <a:cxnLst/>
          <a:pathLst>
            <a:path w="6583" h="612">
              <a:moveTo>
                <a:pt x="6583" y="0"/>
              </a:moveTo>
              <a:lnTo>
                <a:pt x="6583" y="306"/>
              </a:lnTo>
              <a:lnTo>
                <a:pt x="0" y="306"/>
              </a:lnTo>
              <a:lnTo>
                <a:pt x="0" y="612"/>
              </a:lnTo>
            </a:path>
          </a:pathLst>
        </a:custGeom>
        <a:ln>
          <a:tailEnd type="arrow" w="lg" len="med"/>
        </a:ln>
      </dsp:spPr>
      <dsp:style>
        <a:lnRef idx="1">
          <a:schemeClr val="accent2">
            <a:hueOff val="-84000"/>
            <a:satOff val="-9646"/>
            <a:lumOff val="-4705"/>
            <a:alpha val="100000"/>
          </a:schemeClr>
        </a:lnRef>
        <a:fillRef idx="0">
          <a:scrgbClr r="0" g="0" b="0"/>
        </a:fillRef>
        <a:effectRef idx="0">
          <a:scrgbClr r="0" g="0" b="0"/>
        </a:effectRef>
        <a:fontRef idx="minor"/>
      </dsp:style>
      <dsp:txXfrm>
        <a:off x="1642223" y="1023763"/>
        <a:ext cx="4180223" cy="388651"/>
      </dsp:txXfrm>
    </dsp:sp>
    <dsp:sp modelId="{690148EF-A95D-4855-B5D3-7B4C64DD8ECF}">
      <dsp:nvSpPr>
        <dsp:cNvPr id="7" name="Rectangles 6"/>
        <dsp:cNvSpPr/>
      </dsp:nvSpPr>
      <dsp:spPr bwMode="white">
        <a:xfrm>
          <a:off x="4972807" y="4197"/>
          <a:ext cx="1699278" cy="1019567"/>
        </a:xfrm>
        <a:prstGeom prst="rect">
          <a:avLst/>
        </a:prstGeom>
      </dsp:spPr>
      <dsp:style>
        <a:lnRef idx="3">
          <a:schemeClr val="lt1"/>
        </a:lnRef>
        <a:fillRef idx="1">
          <a:schemeClr val="accent2">
            <a:hueOff val="-76363"/>
            <a:satOff val="-8769"/>
            <a:lumOff val="-4277"/>
            <a:alpha val="100000"/>
          </a:schemeClr>
        </a:fillRef>
        <a:effectRef idx="1">
          <a:scrgbClr r="0" g="0" b="0"/>
        </a:effectRef>
        <a:fontRef idx="minor">
          <a:schemeClr val="lt1"/>
        </a:fontRef>
      </dsp:style>
      <dsp:txBody>
        <a:bodyPr lIns="83266" tIns="87402" rIns="83266" bIns="87402"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t>Objective</a:t>
          </a:r>
        </a:p>
      </dsp:txBody>
      <dsp:txXfrm>
        <a:off x="4972807" y="4197"/>
        <a:ext cx="1699278" cy="1019567"/>
      </dsp:txXfrm>
    </dsp:sp>
    <dsp:sp modelId="{9F894204-9E4A-48C5-8FC4-3505BA58413C}">
      <dsp:nvSpPr>
        <dsp:cNvPr id="10" name="Freeform 9"/>
        <dsp:cNvSpPr/>
      </dsp:nvSpPr>
      <dsp:spPr bwMode="white">
        <a:xfrm>
          <a:off x="2491862" y="1922197"/>
          <a:ext cx="390834" cy="0"/>
        </a:xfrm>
        <a:custGeom>
          <a:avLst/>
          <a:gdLst/>
          <a:ahLst/>
          <a:cxnLst/>
          <a:pathLst>
            <a:path w="615">
              <a:moveTo>
                <a:pt x="0" y="0"/>
              </a:moveTo>
              <a:lnTo>
                <a:pt x="615" y="0"/>
              </a:lnTo>
            </a:path>
          </a:pathLst>
        </a:custGeom>
        <a:ln>
          <a:tailEnd type="arrow" w="lg" len="med"/>
        </a:ln>
      </dsp:spPr>
      <dsp:style>
        <a:lnRef idx="1">
          <a:schemeClr val="accent2">
            <a:hueOff val="-126000"/>
            <a:satOff val="-14470"/>
            <a:lumOff val="-7058"/>
            <a:alpha val="100000"/>
          </a:schemeClr>
        </a:lnRef>
        <a:fillRef idx="0">
          <a:scrgbClr r="0" g="0" b="0"/>
        </a:fillRef>
        <a:effectRef idx="0">
          <a:scrgbClr r="0" g="0" b="0"/>
        </a:effectRef>
        <a:fontRef idx="minor"/>
      </dsp:style>
      <dsp:txXfrm>
        <a:off x="2491862" y="1922197"/>
        <a:ext cx="390834" cy="0"/>
      </dsp:txXfrm>
    </dsp:sp>
    <dsp:sp modelId="{37D16E69-05AC-47C1-A132-A7F73DA2DB10}">
      <dsp:nvSpPr>
        <dsp:cNvPr id="9" name="Rectangles 8"/>
        <dsp:cNvSpPr/>
      </dsp:nvSpPr>
      <dsp:spPr bwMode="white">
        <a:xfrm>
          <a:off x="792584" y="1412414"/>
          <a:ext cx="1699278" cy="1019567"/>
        </a:xfrm>
        <a:prstGeom prst="rect">
          <a:avLst/>
        </a:prstGeom>
      </dsp:spPr>
      <dsp:style>
        <a:lnRef idx="3">
          <a:schemeClr val="lt1"/>
        </a:lnRef>
        <a:fillRef idx="1">
          <a:schemeClr val="accent2">
            <a:hueOff val="-114545"/>
            <a:satOff val="-13154"/>
            <a:lumOff val="-6416"/>
            <a:alpha val="100000"/>
          </a:schemeClr>
        </a:fillRef>
        <a:effectRef idx="1">
          <a:scrgbClr r="0" g="0" b="0"/>
        </a:effectRef>
        <a:fontRef idx="minor">
          <a:schemeClr val="lt1"/>
        </a:fontRef>
      </dsp:style>
      <dsp:txBody>
        <a:bodyPr lIns="83266" tIns="87402" rIns="83266" bIns="87402"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t>Scope of Project</a:t>
          </a:r>
        </a:p>
      </dsp:txBody>
      <dsp:txXfrm>
        <a:off x="792584" y="1412414"/>
        <a:ext cx="1699278" cy="1019567"/>
      </dsp:txXfrm>
    </dsp:sp>
    <dsp:sp modelId="{A85E3861-626C-4D08-B92D-84141C9F497B}">
      <dsp:nvSpPr>
        <dsp:cNvPr id="12" name="Freeform 11"/>
        <dsp:cNvSpPr/>
      </dsp:nvSpPr>
      <dsp:spPr bwMode="white">
        <a:xfrm>
          <a:off x="4581973" y="1922197"/>
          <a:ext cx="390834" cy="0"/>
        </a:xfrm>
        <a:custGeom>
          <a:avLst/>
          <a:gdLst/>
          <a:ahLst/>
          <a:cxnLst/>
          <a:pathLst>
            <a:path w="615">
              <a:moveTo>
                <a:pt x="0" y="0"/>
              </a:moveTo>
              <a:lnTo>
                <a:pt x="615" y="0"/>
              </a:lnTo>
            </a:path>
          </a:pathLst>
        </a:custGeom>
        <a:ln>
          <a:tailEnd type="arrow" w="lg" len="med"/>
        </a:ln>
      </dsp:spPr>
      <dsp:style>
        <a:lnRef idx="1">
          <a:schemeClr val="accent2">
            <a:hueOff val="-168000"/>
            <a:satOff val="-19293"/>
            <a:lumOff val="-9411"/>
            <a:alpha val="100000"/>
          </a:schemeClr>
        </a:lnRef>
        <a:fillRef idx="0">
          <a:scrgbClr r="0" g="0" b="0"/>
        </a:fillRef>
        <a:effectRef idx="0">
          <a:scrgbClr r="0" g="0" b="0"/>
        </a:effectRef>
        <a:fontRef idx="minor"/>
      </dsp:style>
      <dsp:txXfrm>
        <a:off x="4581973" y="1922197"/>
        <a:ext cx="390834" cy="0"/>
      </dsp:txXfrm>
    </dsp:sp>
    <dsp:sp modelId="{8D4A4DF8-7C2A-4778-B180-6260CF8CC659}">
      <dsp:nvSpPr>
        <dsp:cNvPr id="11" name="Rectangles 10"/>
        <dsp:cNvSpPr/>
      </dsp:nvSpPr>
      <dsp:spPr bwMode="white">
        <a:xfrm>
          <a:off x="2882696" y="1412414"/>
          <a:ext cx="1699278" cy="1019567"/>
        </a:xfrm>
        <a:prstGeom prst="rect">
          <a:avLst/>
        </a:prstGeom>
      </dsp:spPr>
      <dsp:style>
        <a:lnRef idx="3">
          <a:schemeClr val="lt1"/>
        </a:lnRef>
        <a:fillRef idx="1">
          <a:schemeClr val="accent2">
            <a:hueOff val="-152727"/>
            <a:satOff val="-17539"/>
            <a:lumOff val="-8555"/>
            <a:alpha val="100000"/>
          </a:schemeClr>
        </a:fillRef>
        <a:effectRef idx="1">
          <a:scrgbClr r="0" g="0" b="0"/>
        </a:effectRef>
        <a:fontRef idx="minor">
          <a:schemeClr val="lt1"/>
        </a:fontRef>
      </dsp:style>
      <dsp:txBody>
        <a:bodyPr lIns="83266" tIns="87402" rIns="83266" bIns="87402"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t>Previous Related Work </a:t>
          </a:r>
        </a:p>
      </dsp:txBody>
      <dsp:txXfrm>
        <a:off x="2882696" y="1412414"/>
        <a:ext cx="1699278" cy="1019567"/>
      </dsp:txXfrm>
    </dsp:sp>
    <dsp:sp modelId="{6861FC32-AA72-40D0-9462-39B63B1943ED}">
      <dsp:nvSpPr>
        <dsp:cNvPr id="14" name="Freeform 13"/>
        <dsp:cNvSpPr/>
      </dsp:nvSpPr>
      <dsp:spPr bwMode="white">
        <a:xfrm>
          <a:off x="1642223" y="2431981"/>
          <a:ext cx="4180223" cy="388651"/>
        </a:xfrm>
        <a:custGeom>
          <a:avLst/>
          <a:gdLst/>
          <a:ahLst/>
          <a:cxnLst/>
          <a:pathLst>
            <a:path w="6583" h="612">
              <a:moveTo>
                <a:pt x="6583" y="0"/>
              </a:moveTo>
              <a:lnTo>
                <a:pt x="6583" y="306"/>
              </a:lnTo>
              <a:lnTo>
                <a:pt x="0" y="306"/>
              </a:lnTo>
              <a:lnTo>
                <a:pt x="0" y="612"/>
              </a:lnTo>
            </a:path>
          </a:pathLst>
        </a:custGeom>
        <a:ln>
          <a:tailEnd type="arrow" w="lg" len="med"/>
        </a:ln>
      </dsp:spPr>
      <dsp:style>
        <a:lnRef idx="1">
          <a:schemeClr val="accent2">
            <a:hueOff val="-210000"/>
            <a:satOff val="-24117"/>
            <a:lumOff val="-11764"/>
            <a:alpha val="100000"/>
          </a:schemeClr>
        </a:lnRef>
        <a:fillRef idx="0">
          <a:scrgbClr r="0" g="0" b="0"/>
        </a:fillRef>
        <a:effectRef idx="0">
          <a:scrgbClr r="0" g="0" b="0"/>
        </a:effectRef>
        <a:fontRef idx="minor"/>
      </dsp:style>
      <dsp:txXfrm>
        <a:off x="1642223" y="2431981"/>
        <a:ext cx="4180223" cy="388651"/>
      </dsp:txXfrm>
    </dsp:sp>
    <dsp:sp modelId="{3225A9DB-0915-4544-B406-00130DA544AB}">
      <dsp:nvSpPr>
        <dsp:cNvPr id="13" name="Rectangles 12"/>
        <dsp:cNvSpPr/>
      </dsp:nvSpPr>
      <dsp:spPr bwMode="white">
        <a:xfrm>
          <a:off x="4972807" y="1412414"/>
          <a:ext cx="1699278" cy="1019567"/>
        </a:xfrm>
        <a:prstGeom prst="rect">
          <a:avLst/>
        </a:prstGeom>
      </dsp:spPr>
      <dsp:style>
        <a:lnRef idx="3">
          <a:schemeClr val="lt1"/>
        </a:lnRef>
        <a:fillRef idx="1">
          <a:schemeClr val="accent2">
            <a:hueOff val="-190909"/>
            <a:satOff val="-21924"/>
            <a:lumOff val="-10694"/>
            <a:alpha val="100000"/>
          </a:schemeClr>
        </a:fillRef>
        <a:effectRef idx="1">
          <a:scrgbClr r="0" g="0" b="0"/>
        </a:effectRef>
        <a:fontRef idx="minor">
          <a:schemeClr val="lt1"/>
        </a:fontRef>
      </dsp:style>
      <dsp:txBody>
        <a:bodyPr lIns="83266" tIns="87402" rIns="83266" bIns="87402"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t>Software and Hardware Requirements</a:t>
          </a:r>
        </a:p>
      </dsp:txBody>
      <dsp:txXfrm>
        <a:off x="4972807" y="1412414"/>
        <a:ext cx="1699278" cy="1019567"/>
      </dsp:txXfrm>
    </dsp:sp>
    <dsp:sp modelId="{ED447AB3-920E-47D1-96E2-9A848B6B0610}">
      <dsp:nvSpPr>
        <dsp:cNvPr id="16" name="Freeform 15"/>
        <dsp:cNvSpPr/>
      </dsp:nvSpPr>
      <dsp:spPr bwMode="white">
        <a:xfrm>
          <a:off x="2491862" y="3330415"/>
          <a:ext cx="390834" cy="0"/>
        </a:xfrm>
        <a:custGeom>
          <a:avLst/>
          <a:gdLst/>
          <a:ahLst/>
          <a:cxnLst/>
          <a:pathLst>
            <a:path w="615">
              <a:moveTo>
                <a:pt x="0" y="0"/>
              </a:moveTo>
              <a:lnTo>
                <a:pt x="615" y="0"/>
              </a:lnTo>
            </a:path>
          </a:pathLst>
        </a:custGeom>
        <a:ln>
          <a:tailEnd type="arrow" w="lg" len="med"/>
        </a:ln>
      </dsp:spPr>
      <dsp:style>
        <a:lnRef idx="1">
          <a:schemeClr val="accent2">
            <a:hueOff val="-252000"/>
            <a:satOff val="-28940"/>
            <a:lumOff val="-14117"/>
            <a:alpha val="100000"/>
          </a:schemeClr>
        </a:lnRef>
        <a:fillRef idx="0">
          <a:scrgbClr r="0" g="0" b="0"/>
        </a:fillRef>
        <a:effectRef idx="0">
          <a:scrgbClr r="0" g="0" b="0"/>
        </a:effectRef>
        <a:fontRef idx="minor"/>
      </dsp:style>
      <dsp:txXfrm>
        <a:off x="2491862" y="3330415"/>
        <a:ext cx="390834" cy="0"/>
      </dsp:txXfrm>
    </dsp:sp>
    <dsp:sp modelId="{12AEA2CF-23B6-45BA-9A53-9A5A2536063D}">
      <dsp:nvSpPr>
        <dsp:cNvPr id="15" name="Rectangles 14"/>
        <dsp:cNvSpPr/>
      </dsp:nvSpPr>
      <dsp:spPr bwMode="white">
        <a:xfrm>
          <a:off x="792584" y="2820631"/>
          <a:ext cx="1699278" cy="1019567"/>
        </a:xfrm>
        <a:prstGeom prst="rect">
          <a:avLst/>
        </a:prstGeom>
      </dsp:spPr>
      <dsp:style>
        <a:lnRef idx="3">
          <a:schemeClr val="lt1"/>
        </a:lnRef>
        <a:fillRef idx="1">
          <a:schemeClr val="accent2">
            <a:hueOff val="-229090"/>
            <a:satOff val="-26309"/>
            <a:lumOff val="-12833"/>
            <a:alpha val="100000"/>
          </a:schemeClr>
        </a:fillRef>
        <a:effectRef idx="1">
          <a:scrgbClr r="0" g="0" b="0"/>
        </a:effectRef>
        <a:fontRef idx="minor">
          <a:schemeClr val="lt1"/>
        </a:fontRef>
      </dsp:style>
      <dsp:txBody>
        <a:bodyPr lIns="83266" tIns="87402" rIns="83266" bIns="87402"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t>Proposed Methods</a:t>
          </a:r>
        </a:p>
      </dsp:txBody>
      <dsp:txXfrm>
        <a:off x="792584" y="2820631"/>
        <a:ext cx="1699278" cy="1019567"/>
      </dsp:txXfrm>
    </dsp:sp>
    <dsp:sp modelId="{07D56D5A-D4B0-4232-829E-087C37721B21}">
      <dsp:nvSpPr>
        <dsp:cNvPr id="18" name="Freeform 17"/>
        <dsp:cNvSpPr/>
      </dsp:nvSpPr>
      <dsp:spPr bwMode="white">
        <a:xfrm>
          <a:off x="4581973" y="3330415"/>
          <a:ext cx="390834" cy="0"/>
        </a:xfrm>
        <a:custGeom>
          <a:avLst/>
          <a:gdLst/>
          <a:ahLst/>
          <a:cxnLst/>
          <a:pathLst>
            <a:path w="615">
              <a:moveTo>
                <a:pt x="0" y="0"/>
              </a:moveTo>
              <a:lnTo>
                <a:pt x="615" y="0"/>
              </a:lnTo>
            </a:path>
          </a:pathLst>
        </a:custGeom>
        <a:ln>
          <a:tailEnd type="arrow" w="lg" len="med"/>
        </a:ln>
      </dsp:spPr>
      <dsp:style>
        <a:lnRef idx="1">
          <a:schemeClr val="accent2">
            <a:hueOff val="-293999"/>
            <a:satOff val="-33764"/>
            <a:lumOff val="-16470"/>
            <a:alpha val="100000"/>
          </a:schemeClr>
        </a:lnRef>
        <a:fillRef idx="0">
          <a:scrgbClr r="0" g="0" b="0"/>
        </a:fillRef>
        <a:effectRef idx="0">
          <a:scrgbClr r="0" g="0" b="0"/>
        </a:effectRef>
        <a:fontRef idx="minor"/>
      </dsp:style>
      <dsp:txXfrm>
        <a:off x="4581973" y="3330415"/>
        <a:ext cx="390834" cy="0"/>
      </dsp:txXfrm>
    </dsp:sp>
    <dsp:sp modelId="{F944B582-3E19-47F4-BE0C-4AC99D38335B}">
      <dsp:nvSpPr>
        <dsp:cNvPr id="17" name="Rectangles 16"/>
        <dsp:cNvSpPr/>
      </dsp:nvSpPr>
      <dsp:spPr bwMode="white">
        <a:xfrm>
          <a:off x="2882696" y="2820631"/>
          <a:ext cx="1699278" cy="1019567"/>
        </a:xfrm>
        <a:prstGeom prst="rect">
          <a:avLst/>
        </a:prstGeom>
      </dsp:spPr>
      <dsp:style>
        <a:lnRef idx="3">
          <a:schemeClr val="lt1"/>
        </a:lnRef>
        <a:fillRef idx="1">
          <a:schemeClr val="accent2">
            <a:hueOff val="-267272"/>
            <a:satOff val="-30694"/>
            <a:lumOff val="-14972"/>
            <a:alpha val="100000"/>
          </a:schemeClr>
        </a:fillRef>
        <a:effectRef idx="1">
          <a:scrgbClr r="0" g="0" b="0"/>
        </a:effectRef>
        <a:fontRef idx="minor">
          <a:schemeClr val="lt1"/>
        </a:fontRef>
      </dsp:style>
      <dsp:txBody>
        <a:bodyPr lIns="83266" tIns="87402" rIns="83266" bIns="87402"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t>Deliverables</a:t>
          </a:r>
        </a:p>
      </dsp:txBody>
      <dsp:txXfrm>
        <a:off x="2882696" y="2820631"/>
        <a:ext cx="1699278" cy="1019567"/>
      </dsp:txXfrm>
    </dsp:sp>
    <dsp:sp modelId="{F0007532-DC5C-4DFF-80B3-30BC1BD54C97}">
      <dsp:nvSpPr>
        <dsp:cNvPr id="20" name="Freeform 19"/>
        <dsp:cNvSpPr/>
      </dsp:nvSpPr>
      <dsp:spPr bwMode="white">
        <a:xfrm>
          <a:off x="1642223" y="3840198"/>
          <a:ext cx="4180223" cy="388651"/>
        </a:xfrm>
        <a:custGeom>
          <a:avLst/>
          <a:gdLst/>
          <a:ahLst/>
          <a:cxnLst/>
          <a:pathLst>
            <a:path w="6583" h="612">
              <a:moveTo>
                <a:pt x="6583" y="0"/>
              </a:moveTo>
              <a:lnTo>
                <a:pt x="6583" y="306"/>
              </a:lnTo>
              <a:lnTo>
                <a:pt x="0" y="306"/>
              </a:lnTo>
              <a:lnTo>
                <a:pt x="0" y="612"/>
              </a:lnTo>
            </a:path>
          </a:pathLst>
        </a:custGeom>
        <a:ln>
          <a:tailEnd type="arrow" w="lg" len="med"/>
        </a:ln>
      </dsp:spPr>
      <dsp:style>
        <a:lnRef idx="1">
          <a:schemeClr val="accent2">
            <a:hueOff val="-336000"/>
            <a:satOff val="-38587"/>
            <a:lumOff val="-18823"/>
            <a:alpha val="100000"/>
          </a:schemeClr>
        </a:lnRef>
        <a:fillRef idx="0">
          <a:scrgbClr r="0" g="0" b="0"/>
        </a:fillRef>
        <a:effectRef idx="0">
          <a:scrgbClr r="0" g="0" b="0"/>
        </a:effectRef>
        <a:fontRef idx="minor"/>
      </dsp:style>
      <dsp:txXfrm>
        <a:off x="1642223" y="3840198"/>
        <a:ext cx="4180223" cy="388651"/>
      </dsp:txXfrm>
    </dsp:sp>
    <dsp:sp modelId="{F4ADEDE8-EA23-4E59-8A77-7D64355D4EFB}">
      <dsp:nvSpPr>
        <dsp:cNvPr id="19" name="Rectangles 18"/>
        <dsp:cNvSpPr/>
      </dsp:nvSpPr>
      <dsp:spPr bwMode="white">
        <a:xfrm>
          <a:off x="4972807" y="2820631"/>
          <a:ext cx="1699278" cy="1019567"/>
        </a:xfrm>
        <a:prstGeom prst="rect">
          <a:avLst/>
        </a:prstGeom>
      </dsp:spPr>
      <dsp:style>
        <a:lnRef idx="3">
          <a:schemeClr val="lt1"/>
        </a:lnRef>
        <a:fillRef idx="1">
          <a:schemeClr val="accent2">
            <a:hueOff val="-305454"/>
            <a:satOff val="-35079"/>
            <a:lumOff val="-17111"/>
            <a:alpha val="100000"/>
          </a:schemeClr>
        </a:fillRef>
        <a:effectRef idx="1">
          <a:scrgbClr r="0" g="0" b="0"/>
        </a:effectRef>
        <a:fontRef idx="minor">
          <a:schemeClr val="lt1"/>
        </a:fontRef>
      </dsp:style>
      <dsp:txBody>
        <a:bodyPr lIns="83266" tIns="87402" rIns="83266" bIns="87402"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t>Stakeholders</a:t>
          </a:r>
        </a:p>
      </dsp:txBody>
      <dsp:txXfrm>
        <a:off x="4972807" y="2820631"/>
        <a:ext cx="1699278" cy="1019567"/>
      </dsp:txXfrm>
    </dsp:sp>
    <dsp:sp modelId="{085721AE-E389-4435-AFA5-5ABD7C19F445}">
      <dsp:nvSpPr>
        <dsp:cNvPr id="22" name="Freeform 21"/>
        <dsp:cNvSpPr/>
      </dsp:nvSpPr>
      <dsp:spPr bwMode="white">
        <a:xfrm>
          <a:off x="2491862" y="4738632"/>
          <a:ext cx="390834" cy="0"/>
        </a:xfrm>
        <a:custGeom>
          <a:avLst/>
          <a:gdLst/>
          <a:ahLst/>
          <a:cxnLst/>
          <a:pathLst>
            <a:path w="615">
              <a:moveTo>
                <a:pt x="0" y="0"/>
              </a:moveTo>
              <a:lnTo>
                <a:pt x="615" y="0"/>
              </a:lnTo>
            </a:path>
          </a:pathLst>
        </a:custGeom>
        <a:ln>
          <a:tailEnd type="arrow" w="lg" len="med"/>
        </a:ln>
      </dsp:spPr>
      <dsp:style>
        <a:lnRef idx="1">
          <a:schemeClr val="accent2">
            <a:hueOff val="-378000"/>
            <a:satOff val="-43411"/>
            <a:lumOff val="-21175"/>
            <a:alpha val="100000"/>
          </a:schemeClr>
        </a:lnRef>
        <a:fillRef idx="0">
          <a:scrgbClr r="0" g="0" b="0"/>
        </a:fillRef>
        <a:effectRef idx="0">
          <a:scrgbClr r="0" g="0" b="0"/>
        </a:effectRef>
        <a:fontRef idx="minor"/>
      </dsp:style>
      <dsp:txXfrm>
        <a:off x="2491862" y="4738632"/>
        <a:ext cx="390834" cy="0"/>
      </dsp:txXfrm>
    </dsp:sp>
    <dsp:sp modelId="{197A68AF-8BC3-491A-A0C5-CC6576E15D50}">
      <dsp:nvSpPr>
        <dsp:cNvPr id="21" name="Rectangles 20"/>
        <dsp:cNvSpPr/>
      </dsp:nvSpPr>
      <dsp:spPr bwMode="white">
        <a:xfrm>
          <a:off x="792584" y="4228849"/>
          <a:ext cx="1699278" cy="1019567"/>
        </a:xfrm>
        <a:prstGeom prst="rect">
          <a:avLst/>
        </a:prstGeom>
      </dsp:spPr>
      <dsp:style>
        <a:lnRef idx="3">
          <a:schemeClr val="lt1"/>
        </a:lnRef>
        <a:fillRef idx="1">
          <a:schemeClr val="accent2">
            <a:hueOff val="-343636"/>
            <a:satOff val="-39464"/>
            <a:lumOff val="-19250"/>
            <a:alpha val="100000"/>
          </a:schemeClr>
        </a:fillRef>
        <a:effectRef idx="1">
          <a:scrgbClr r="0" g="0" b="0"/>
        </a:effectRef>
        <a:fontRef idx="minor">
          <a:schemeClr val="lt1"/>
        </a:fontRef>
      </dsp:style>
      <dsp:txBody>
        <a:bodyPr lIns="83266" tIns="87402" rIns="83266" bIns="87402"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t>Gantt Chart</a:t>
          </a:r>
        </a:p>
      </dsp:txBody>
      <dsp:txXfrm>
        <a:off x="792584" y="4228849"/>
        <a:ext cx="1699278" cy="1019567"/>
      </dsp:txXfrm>
    </dsp:sp>
    <dsp:sp modelId="{8F1B2363-E9CB-4369-8A4E-A717C2DED331}">
      <dsp:nvSpPr>
        <dsp:cNvPr id="24" name="Freeform 23"/>
        <dsp:cNvSpPr/>
      </dsp:nvSpPr>
      <dsp:spPr bwMode="white">
        <a:xfrm>
          <a:off x="4581973" y="4738632"/>
          <a:ext cx="390834" cy="0"/>
        </a:xfrm>
        <a:custGeom>
          <a:avLst/>
          <a:gdLst/>
          <a:ahLst/>
          <a:cxnLst/>
          <a:pathLst>
            <a:path w="615">
              <a:moveTo>
                <a:pt x="0" y="0"/>
              </a:moveTo>
              <a:lnTo>
                <a:pt x="615" y="0"/>
              </a:lnTo>
            </a:path>
          </a:pathLst>
        </a:custGeom>
        <a:ln>
          <a:tailEnd type="arrow" w="lg" len="med"/>
        </a:ln>
      </dsp:spPr>
      <dsp:style>
        <a:lnRef idx="1">
          <a:schemeClr val="accent2">
            <a:hueOff val="-420000"/>
            <a:satOff val="-48234"/>
            <a:lumOff val="-23528"/>
            <a:alpha val="100000"/>
          </a:schemeClr>
        </a:lnRef>
        <a:fillRef idx="0">
          <a:scrgbClr r="0" g="0" b="0"/>
        </a:fillRef>
        <a:effectRef idx="0">
          <a:scrgbClr r="0" g="0" b="0"/>
        </a:effectRef>
        <a:fontRef idx="minor"/>
      </dsp:style>
      <dsp:txXfrm>
        <a:off x="4581973" y="4738632"/>
        <a:ext cx="390834" cy="0"/>
      </dsp:txXfrm>
    </dsp:sp>
    <dsp:sp modelId="{F71C991A-4B99-4415-AEC9-F0B0080C039F}">
      <dsp:nvSpPr>
        <dsp:cNvPr id="23" name="Rectangles 22"/>
        <dsp:cNvSpPr/>
      </dsp:nvSpPr>
      <dsp:spPr bwMode="white">
        <a:xfrm>
          <a:off x="2882696" y="4228849"/>
          <a:ext cx="1699278" cy="1019567"/>
        </a:xfrm>
        <a:prstGeom prst="rect">
          <a:avLst/>
        </a:prstGeom>
      </dsp:spPr>
      <dsp:style>
        <a:lnRef idx="3">
          <a:schemeClr val="lt1"/>
        </a:lnRef>
        <a:fillRef idx="1">
          <a:schemeClr val="accent2">
            <a:hueOff val="-381818"/>
            <a:satOff val="-43849"/>
            <a:lumOff val="-21389"/>
            <a:alpha val="100000"/>
          </a:schemeClr>
        </a:fillRef>
        <a:effectRef idx="1">
          <a:scrgbClr r="0" g="0" b="0"/>
        </a:effectRef>
        <a:fontRef idx="minor">
          <a:schemeClr val="lt1"/>
        </a:fontRef>
      </dsp:style>
      <dsp:txBody>
        <a:bodyPr lIns="83266" tIns="87402" rIns="83266" bIns="87402"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t>Conclusion</a:t>
          </a:r>
        </a:p>
      </dsp:txBody>
      <dsp:txXfrm>
        <a:off x="2882696" y="4228849"/>
        <a:ext cx="1699278" cy="1019567"/>
      </dsp:txXfrm>
    </dsp:sp>
    <dsp:sp modelId="{A5C31582-FAA7-4802-8A48-B2D0B17700D7}">
      <dsp:nvSpPr>
        <dsp:cNvPr id="25" name="Rectangles 24"/>
        <dsp:cNvSpPr/>
      </dsp:nvSpPr>
      <dsp:spPr bwMode="white">
        <a:xfrm>
          <a:off x="4972807" y="4228849"/>
          <a:ext cx="1699278" cy="1019567"/>
        </a:xfrm>
        <a:prstGeom prst="rect">
          <a:avLst/>
        </a:prstGeom>
      </dsp:spPr>
      <dsp:style>
        <a:lnRef idx="3">
          <a:schemeClr val="lt1"/>
        </a:lnRef>
        <a:fillRef idx="1">
          <a:schemeClr val="accent2">
            <a:hueOff val="-420000"/>
            <a:satOff val="-48234"/>
            <a:lumOff val="-23528"/>
            <a:alpha val="100000"/>
          </a:schemeClr>
        </a:fillRef>
        <a:effectRef idx="1">
          <a:scrgbClr r="0" g="0" b="0"/>
        </a:effectRef>
        <a:fontRef idx="minor">
          <a:schemeClr val="lt1"/>
        </a:fontRef>
      </dsp:style>
      <dsp:txBody>
        <a:bodyPr lIns="83266" tIns="87402" rIns="83266" bIns="87402"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t>References </a:t>
          </a:r>
        </a:p>
      </dsp:txBody>
      <dsp:txXfrm>
        <a:off x="4972807" y="4228849"/>
        <a:ext cx="1699278" cy="1019567"/>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1189012" cy="5634186"/>
        <a:chOff x="0" y="0"/>
        <a:chExt cx="11189012" cy="5634186"/>
      </a:xfrm>
    </dsp:grpSpPr>
    <dsp:sp modelId="{5006A07E-05BF-4713-9B57-127ADD8482FB}">
      <dsp:nvSpPr>
        <dsp:cNvPr id="3" name="Rectangles 2"/>
        <dsp:cNvSpPr/>
      </dsp:nvSpPr>
      <dsp:spPr bwMode="white">
        <a:xfrm>
          <a:off x="1101418" y="6728"/>
          <a:ext cx="2813643" cy="1688186"/>
        </a:xfrm>
        <a:prstGeom prst="rect">
          <a:avLst/>
        </a:prstGeom>
      </dsp:spPr>
      <dsp:style>
        <a:lnRef idx="0">
          <a:schemeClr val="lt1"/>
        </a:lnRef>
        <a:fillRef idx="3">
          <a:schemeClr val="accent3"/>
        </a:fillRef>
        <a:effectRef idx="3">
          <a:scrgbClr r="0" g="0" b="0"/>
        </a:effectRef>
        <a:fontRef idx="minor">
          <a:schemeClr val="lt1"/>
        </a:fontRef>
      </dsp:style>
      <dsp:txBody>
        <a:bodyPr lIns="45719" tIns="45719" rIns="45719" bIns="4571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rtl="0">
            <a:lnSpc>
              <a:spcPct val="100000"/>
            </a:lnSpc>
            <a:spcBef>
              <a:spcPct val="0"/>
            </a:spcBef>
            <a:spcAft>
              <a:spcPct val="35000"/>
            </a:spcAft>
          </a:pPr>
          <a:r>
            <a:rPr lang="en-US" b="1"/>
            <a:t>Menu request:</a:t>
          </a:r>
          <a:r>
            <a:rPr lang="en-US" b="1">
              <a:latin typeface="Posterama"/>
            </a:rPr>
            <a:t> </a:t>
          </a:r>
          <a:r>
            <a:rPr lang="en-US" b="0"/>
            <a:t>The first step is to scan the QR code from the table in the Smart dining with the customer using his smartphone.</a:t>
          </a:r>
          <a:r>
            <a:rPr lang="en-US" b="0">
              <a:latin typeface="Posterama"/>
            </a:rPr>
            <a:t> </a:t>
          </a:r>
          <a:r>
            <a:rPr lang="en-US" b="0"/>
            <a:t>This  step is accomplished by scanning the QR code and requesting access to the menu that is available in the restaurant to the manager/admin section.</a:t>
          </a:r>
          <a:endParaRPr lang="en-US" b="0">
            <a:latin typeface="Posterama"/>
          </a:endParaRPr>
        </a:p>
      </dsp:txBody>
      <dsp:txXfrm>
        <a:off x="1101418" y="6728"/>
        <a:ext cx="2813643" cy="1688186"/>
      </dsp:txXfrm>
    </dsp:sp>
    <dsp:sp modelId="{79BA3101-4C57-494F-AADD-A707A611B3E4}">
      <dsp:nvSpPr>
        <dsp:cNvPr id="4" name="Rectangles 3"/>
        <dsp:cNvSpPr/>
      </dsp:nvSpPr>
      <dsp:spPr bwMode="white">
        <a:xfrm>
          <a:off x="4196426" y="6728"/>
          <a:ext cx="2813643" cy="1688186"/>
        </a:xfrm>
        <a:prstGeom prst="rect">
          <a:avLst/>
        </a:prstGeom>
      </dsp:spPr>
      <dsp:style>
        <a:lnRef idx="0">
          <a:schemeClr val="lt1"/>
        </a:lnRef>
        <a:fillRef idx="3">
          <a:schemeClr val="accent3"/>
        </a:fillRef>
        <a:effectRef idx="3">
          <a:scrgbClr r="0" g="0" b="0"/>
        </a:effectRef>
        <a:fontRef idx="minor">
          <a:schemeClr val="lt1"/>
        </a:fontRef>
      </dsp:style>
      <dsp:txBody>
        <a:bodyPr lIns="45719" tIns="45719" rIns="45719" bIns="4571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b="1" dirty="0">
              <a:latin typeface="Posterama"/>
            </a:rPr>
            <a:t>Menu</a:t>
          </a:r>
          <a:r>
            <a:rPr lang="en-US" b="1" dirty="0"/>
            <a:t> Confirmation</a:t>
          </a:r>
          <a:r>
            <a:rPr lang="en-US" b="0" dirty="0"/>
            <a:t> </a:t>
          </a:r>
          <a:r>
            <a:rPr lang="en-US" b="0" dirty="0">
              <a:latin typeface="Posterama"/>
            </a:rPr>
            <a:t>: </a:t>
          </a:r>
          <a:r>
            <a:rPr lang="en-US" b="0" dirty="0"/>
            <a:t>This phase can be considered as a continuation of the first step. This step is to make the manager/admin menu accessible to the customer in response to the customer's request. As a result, the menu becomes visible to the customer and moves onto the next step.</a:t>
          </a:r>
          <a:endParaRPr lang="en-US" dirty="0"/>
        </a:p>
      </dsp:txBody>
      <dsp:txXfrm>
        <a:off x="4196426" y="6728"/>
        <a:ext cx="2813643" cy="1688186"/>
      </dsp:txXfrm>
    </dsp:sp>
    <dsp:sp modelId="{D1A881A3-91A1-4B0A-AB9F-67E1DD0B8CC0}">
      <dsp:nvSpPr>
        <dsp:cNvPr id="5" name="Rectangles 4"/>
        <dsp:cNvSpPr/>
      </dsp:nvSpPr>
      <dsp:spPr bwMode="white">
        <a:xfrm>
          <a:off x="7291433" y="6728"/>
          <a:ext cx="2813643" cy="1688186"/>
        </a:xfrm>
        <a:prstGeom prst="rect">
          <a:avLst/>
        </a:prstGeom>
      </dsp:spPr>
      <dsp:style>
        <a:lnRef idx="0">
          <a:schemeClr val="lt1"/>
        </a:lnRef>
        <a:fillRef idx="3">
          <a:schemeClr val="accent3"/>
        </a:fillRef>
        <a:effectRef idx="3">
          <a:scrgbClr r="0" g="0" b="0"/>
        </a:effectRef>
        <a:fontRef idx="minor">
          <a:schemeClr val="lt1"/>
        </a:fontRef>
      </dsp:style>
      <dsp:txBody>
        <a:bodyPr lIns="45719" tIns="45719" rIns="45719" bIns="4571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rtl="0">
            <a:lnSpc>
              <a:spcPct val="100000"/>
            </a:lnSpc>
            <a:spcBef>
              <a:spcPct val="0"/>
            </a:spcBef>
            <a:spcAft>
              <a:spcPct val="35000"/>
            </a:spcAft>
          </a:pPr>
          <a:r>
            <a:rPr lang="en-US" b="1">
              <a:latin typeface="Posterama"/>
            </a:rPr>
            <a:t>Ordered</a:t>
          </a:r>
          <a:r>
            <a:rPr lang="en-US" b="1"/>
            <a:t> </a:t>
          </a:r>
          <a:r>
            <a:rPr lang="en-US" b="1">
              <a:latin typeface="Posterama"/>
            </a:rPr>
            <a:t>food</a:t>
          </a:r>
          <a:r>
            <a:rPr lang="en-US" b="0">
              <a:latin typeface="Posterama"/>
            </a:rPr>
            <a:t>: This</a:t>
          </a:r>
          <a:r>
            <a:rPr lang="en-US" b="0"/>
            <a:t> step is to order the customer's food according to his needs from the menu that was open before him. This order goes to the Manager/</a:t>
          </a:r>
          <a:r>
            <a:rPr lang="en-US" b="0">
              <a:latin typeface="Posterama"/>
            </a:rPr>
            <a:t>Admin section</a:t>
          </a:r>
        </a:p>
      </dsp:txBody>
      <dsp:txXfrm>
        <a:off x="7291433" y="6728"/>
        <a:ext cx="2813643" cy="1688186"/>
      </dsp:txXfrm>
    </dsp:sp>
    <dsp:sp modelId="{344F0231-C210-4C03-8CD7-57B268A49C5A}">
      <dsp:nvSpPr>
        <dsp:cNvPr id="6" name="Rectangles 5"/>
        <dsp:cNvSpPr/>
      </dsp:nvSpPr>
      <dsp:spPr bwMode="white">
        <a:xfrm>
          <a:off x="1101418" y="1973000"/>
          <a:ext cx="2813643" cy="1688186"/>
        </a:xfrm>
        <a:prstGeom prst="rect">
          <a:avLst/>
        </a:prstGeom>
      </dsp:spPr>
      <dsp:style>
        <a:lnRef idx="0">
          <a:schemeClr val="lt1"/>
        </a:lnRef>
        <a:fillRef idx="3">
          <a:schemeClr val="accent3"/>
        </a:fillRef>
        <a:effectRef idx="3">
          <a:scrgbClr r="0" g="0" b="0"/>
        </a:effectRef>
        <a:fontRef idx="minor">
          <a:schemeClr val="lt1"/>
        </a:fontRef>
      </dsp:style>
      <dsp:txBody>
        <a:bodyPr lIns="45719" tIns="45719" rIns="45719" bIns="4571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rtl="0">
            <a:lnSpc>
              <a:spcPct val="100000"/>
            </a:lnSpc>
            <a:spcBef>
              <a:spcPct val="0"/>
            </a:spcBef>
            <a:spcAft>
              <a:spcPct val="35000"/>
            </a:spcAft>
          </a:pPr>
          <a:r>
            <a:rPr lang="en-US" b="1" dirty="0">
              <a:latin typeface="Posterama"/>
            </a:rPr>
            <a:t>Order</a:t>
          </a:r>
          <a:r>
            <a:rPr lang="en-US" b="1" dirty="0"/>
            <a:t> </a:t>
          </a:r>
          <a:r>
            <a:rPr lang="en-US" b="0" dirty="0">
              <a:latin typeface="Posterama"/>
            </a:rPr>
            <a:t>confirmation: This</a:t>
          </a:r>
          <a:r>
            <a:rPr lang="en-US" b="0" dirty="0"/>
            <a:t> phase can be regarded as a continuation of the third stage. At this stage the confirmation response is what the customer ordered from the menu.</a:t>
          </a:r>
          <a:endParaRPr lang="en-US" dirty="0"/>
        </a:p>
      </dsp:txBody>
      <dsp:txXfrm>
        <a:off x="1101418" y="1973000"/>
        <a:ext cx="2813643" cy="1688186"/>
      </dsp:txXfrm>
    </dsp:sp>
    <dsp:sp modelId="{D1A44DD2-C4CF-4DF3-90DE-D9FE92F55FF3}">
      <dsp:nvSpPr>
        <dsp:cNvPr id="7" name="Rectangles 6"/>
        <dsp:cNvSpPr/>
      </dsp:nvSpPr>
      <dsp:spPr bwMode="white">
        <a:xfrm>
          <a:off x="4196426" y="1973000"/>
          <a:ext cx="2813643" cy="1688186"/>
        </a:xfrm>
        <a:prstGeom prst="rect">
          <a:avLst/>
        </a:prstGeom>
      </dsp:spPr>
      <dsp:style>
        <a:lnRef idx="0">
          <a:schemeClr val="lt1"/>
        </a:lnRef>
        <a:fillRef idx="3">
          <a:schemeClr val="accent3"/>
        </a:fillRef>
        <a:effectRef idx="3">
          <a:scrgbClr r="0" g="0" b="0"/>
        </a:effectRef>
        <a:fontRef idx="minor">
          <a:schemeClr val="lt1"/>
        </a:fontRef>
      </dsp:style>
      <dsp:txBody>
        <a:bodyPr lIns="45719" tIns="45719" rIns="45719" bIns="4571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rtl="0">
            <a:lnSpc>
              <a:spcPct val="100000"/>
            </a:lnSpc>
            <a:spcBef>
              <a:spcPct val="0"/>
            </a:spcBef>
            <a:spcAft>
              <a:spcPct val="35000"/>
            </a:spcAft>
          </a:pPr>
          <a:r>
            <a:rPr lang="en-US" b="1"/>
            <a:t>Food </a:t>
          </a:r>
          <a:r>
            <a:rPr lang="en-US" b="1">
              <a:latin typeface="Posterama"/>
            </a:rPr>
            <a:t>list: </a:t>
          </a:r>
          <a:r>
            <a:rPr lang="en-US" b="0">
              <a:latin typeface="Posterama"/>
            </a:rPr>
            <a:t>The</a:t>
          </a:r>
          <a:r>
            <a:rPr lang="en-US" b="0"/>
            <a:t> customer has no direct connection to the kitchen, but the manager has. At this stage, the list of the ordered food is transferred from the manager/admin section to the kitchen section.</a:t>
          </a:r>
          <a:endParaRPr lang="en-US" b="0">
            <a:latin typeface="Posterama"/>
          </a:endParaRPr>
        </a:p>
      </dsp:txBody>
      <dsp:txXfrm>
        <a:off x="4196426" y="1973000"/>
        <a:ext cx="2813643" cy="1688186"/>
      </dsp:txXfrm>
    </dsp:sp>
    <dsp:sp modelId="{5ACDCB94-0285-4773-B460-F0134042A7E2}">
      <dsp:nvSpPr>
        <dsp:cNvPr id="8" name="Rectangles 7"/>
        <dsp:cNvSpPr/>
      </dsp:nvSpPr>
      <dsp:spPr bwMode="white">
        <a:xfrm>
          <a:off x="7291433" y="1973000"/>
          <a:ext cx="2813643" cy="1688186"/>
        </a:xfrm>
        <a:prstGeom prst="rect">
          <a:avLst/>
        </a:prstGeom>
      </dsp:spPr>
      <dsp:style>
        <a:lnRef idx="0">
          <a:schemeClr val="lt1"/>
        </a:lnRef>
        <a:fillRef idx="3">
          <a:schemeClr val="accent3"/>
        </a:fillRef>
        <a:effectRef idx="3">
          <a:scrgbClr r="0" g="0" b="0"/>
        </a:effectRef>
        <a:fontRef idx="minor">
          <a:schemeClr val="lt1"/>
        </a:fontRef>
      </dsp:style>
      <dsp:txBody>
        <a:bodyPr lIns="45719" tIns="45719" rIns="45719" bIns="4571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rtl="0">
            <a:lnSpc>
              <a:spcPct val="100000"/>
            </a:lnSpc>
            <a:spcBef>
              <a:spcPct val="0"/>
            </a:spcBef>
            <a:spcAft>
              <a:spcPct val="35000"/>
            </a:spcAft>
          </a:pPr>
          <a:r>
            <a:rPr lang="en-US" b="1" dirty="0"/>
            <a:t>Food Hand </a:t>
          </a:r>
          <a:r>
            <a:rPr lang="en-US" dirty="0">
              <a:latin typeface="Posterama"/>
            </a:rPr>
            <a:t>over: This</a:t>
          </a:r>
          <a:r>
            <a:rPr lang="en-US" b="0" dirty="0"/>
            <a:t> is a small step. At this stage the cooked food from the kitchen is handed over to the "Smart Robot" section according to the customer's order. Smart Robot is a fascinating feature of Smart Dining System.</a:t>
          </a:r>
          <a:endParaRPr lang="en-US" dirty="0"/>
        </a:p>
      </dsp:txBody>
      <dsp:txXfrm>
        <a:off x="7291433" y="1973000"/>
        <a:ext cx="2813643" cy="1688186"/>
      </dsp:txXfrm>
    </dsp:sp>
    <dsp:sp modelId="{A62823B0-A562-4CAD-AB47-E1674303513C}">
      <dsp:nvSpPr>
        <dsp:cNvPr id="9" name="Rectangles 8"/>
        <dsp:cNvSpPr/>
      </dsp:nvSpPr>
      <dsp:spPr bwMode="white">
        <a:xfrm>
          <a:off x="1101418" y="3939272"/>
          <a:ext cx="2813643" cy="1688186"/>
        </a:xfrm>
        <a:prstGeom prst="rect">
          <a:avLst/>
        </a:prstGeom>
      </dsp:spPr>
      <dsp:style>
        <a:lnRef idx="0">
          <a:schemeClr val="lt1"/>
        </a:lnRef>
        <a:fillRef idx="3">
          <a:schemeClr val="accent3"/>
        </a:fillRef>
        <a:effectRef idx="3">
          <a:scrgbClr r="0" g="0" b="0"/>
        </a:effectRef>
        <a:fontRef idx="minor">
          <a:schemeClr val="lt1"/>
        </a:fontRef>
      </dsp:style>
      <dsp:txBody>
        <a:bodyPr lIns="45719" tIns="45719" rIns="45719" bIns="4571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rtl="0">
            <a:lnSpc>
              <a:spcPct val="100000"/>
            </a:lnSpc>
            <a:spcBef>
              <a:spcPct val="0"/>
            </a:spcBef>
            <a:spcAft>
              <a:spcPct val="35000"/>
            </a:spcAft>
          </a:pPr>
          <a:r>
            <a:rPr lang="en-US" b="1">
              <a:latin typeface="Posterama"/>
            </a:rPr>
            <a:t>Food</a:t>
          </a:r>
          <a:r>
            <a:rPr lang="en-US" b="1"/>
            <a:t> </a:t>
          </a:r>
          <a:r>
            <a:rPr lang="en-US" b="1">
              <a:latin typeface="Posterama"/>
            </a:rPr>
            <a:t>delivery: </a:t>
          </a:r>
          <a:r>
            <a:rPr lang="en-US" b="0">
              <a:latin typeface="Posterama"/>
            </a:rPr>
            <a:t>At</a:t>
          </a:r>
          <a:r>
            <a:rPr lang="en-US" b="0"/>
            <a:t> this point, the Smart Robot and the customer interact. This step is completed by delivering the food from the kitchen to the ordered customer. </a:t>
          </a:r>
        </a:p>
      </dsp:txBody>
      <dsp:txXfrm>
        <a:off x="1101418" y="3939272"/>
        <a:ext cx="2813643" cy="1688186"/>
      </dsp:txXfrm>
    </dsp:sp>
    <dsp:sp modelId="{6739326E-C4B8-413C-AC31-5FC9965E214D}">
      <dsp:nvSpPr>
        <dsp:cNvPr id="10" name="Rectangles 9"/>
        <dsp:cNvSpPr/>
      </dsp:nvSpPr>
      <dsp:spPr bwMode="white">
        <a:xfrm>
          <a:off x="4196426" y="3939272"/>
          <a:ext cx="2813643" cy="1688186"/>
        </a:xfrm>
        <a:prstGeom prst="rect">
          <a:avLst/>
        </a:prstGeom>
      </dsp:spPr>
      <dsp:style>
        <a:lnRef idx="0">
          <a:schemeClr val="lt1"/>
        </a:lnRef>
        <a:fillRef idx="3">
          <a:schemeClr val="accent3"/>
        </a:fillRef>
        <a:effectRef idx="3">
          <a:scrgbClr r="0" g="0" b="0"/>
        </a:effectRef>
        <a:fontRef idx="minor">
          <a:schemeClr val="lt1"/>
        </a:fontRef>
      </dsp:style>
      <dsp:txBody>
        <a:bodyPr lIns="45719" tIns="45719" rIns="45719" bIns="4571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rtl="0">
            <a:lnSpc>
              <a:spcPct val="100000"/>
            </a:lnSpc>
            <a:spcBef>
              <a:spcPct val="0"/>
            </a:spcBef>
            <a:spcAft>
              <a:spcPct val="35000"/>
            </a:spcAft>
          </a:pPr>
          <a:r>
            <a:rPr lang="en-US" b="1">
              <a:latin typeface="Posterama"/>
            </a:rPr>
            <a:t>Billing</a:t>
          </a:r>
          <a:r>
            <a:rPr lang="en-US" b="0">
              <a:latin typeface="Posterama"/>
            </a:rPr>
            <a:t>: This</a:t>
          </a:r>
          <a:r>
            <a:rPr lang="en-US" b="0"/>
            <a:t> is the second last stage. At this stage, the manager/admin generates a bill according to the customer's food and gives it to the customer.</a:t>
          </a:r>
        </a:p>
      </dsp:txBody>
      <dsp:txXfrm>
        <a:off x="4196426" y="3939272"/>
        <a:ext cx="2813643" cy="1688186"/>
      </dsp:txXfrm>
    </dsp:sp>
    <dsp:sp modelId="{3CB7CE32-6FEE-4C35-B6C1-4C23F7D364C3}">
      <dsp:nvSpPr>
        <dsp:cNvPr id="11" name="Rectangles 10"/>
        <dsp:cNvSpPr/>
      </dsp:nvSpPr>
      <dsp:spPr bwMode="white">
        <a:xfrm>
          <a:off x="7291433" y="3939272"/>
          <a:ext cx="2813643" cy="1688186"/>
        </a:xfrm>
        <a:prstGeom prst="rect">
          <a:avLst/>
        </a:prstGeom>
      </dsp:spPr>
      <dsp:style>
        <a:lnRef idx="0">
          <a:schemeClr val="lt1"/>
        </a:lnRef>
        <a:fillRef idx="3">
          <a:schemeClr val="accent3"/>
        </a:fillRef>
        <a:effectRef idx="3">
          <a:scrgbClr r="0" g="0" b="0"/>
        </a:effectRef>
        <a:fontRef idx="minor">
          <a:schemeClr val="lt1"/>
        </a:fontRef>
      </dsp:style>
      <dsp:txBody>
        <a:bodyPr lIns="45719" tIns="45719" rIns="45719" bIns="4571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b="1"/>
            <a:t>Payment</a:t>
          </a:r>
          <a:r>
            <a:rPr lang="en-US" b="0"/>
            <a:t> </a:t>
          </a:r>
          <a:r>
            <a:rPr lang="en-US" b="0">
              <a:latin typeface="Posterama"/>
            </a:rPr>
            <a:t>:</a:t>
          </a:r>
          <a:r>
            <a:rPr lang="en-US" b="0"/>
            <a:t>This is the final stage of the architecture. This step can be considered as the response of the eighth stage. At this point the customer is paying the bill. </a:t>
          </a:r>
        </a:p>
      </dsp:txBody>
      <dsp:txXfrm>
        <a:off x="7291433" y="3939272"/>
        <a:ext cx="2813643" cy="1688186"/>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bkpt" val="endCnv"/>
          <dgm:param type="contDir" val="sameDir"/>
          <dgm:param type="grDir" val="tL"/>
          <dgm:param type="flowDir" val="row"/>
        </dgm:alg>
      </dgm:if>
      <dgm:else name="Name3">
        <dgm:alg type="snake">
          <dgm:param type="bkpt" val="endCnv"/>
          <dgm:param type="contDir" val="sameDir"/>
          <dgm:param type="grDir" val="tR"/>
          <dgm:param type="flowDir" val="row"/>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dim" val="1D"/>
                <dgm:param type="connRout" val="bend"/>
                <dgm:param type="begPts" val="midR bCtr"/>
                <dgm:param type="endPts" val="midL tCtr"/>
              </dgm:alg>
            </dgm:if>
            <dgm:else name="Name6">
              <dgm:alg type="conn">
                <dgm:param type="dim" val="1D"/>
                <dgm:param type="connRout" val="ben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0DAF61AA-5A98-4049-A93E-477E5505141A}"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DAF61AA-5A98-4049-A93E-477E5505141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DAF61AA-5A98-4049-A93E-477E5505141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DAF61AA-5A98-4049-A93E-477E5505141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DAF61AA-5A98-4049-A93E-477E5505141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0DAF61AA-5A98-4049-A93E-477E5505141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DAF61AA-5A98-4049-A93E-477E5505141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0DAF61AA-5A98-4049-A93E-477E5505141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AF61AA-5A98-4049-A93E-477E5505141A}"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DAF61AA-5A98-4049-A93E-477E5505141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DAF61AA-5A98-4049-A93E-477E5505141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p>
        </p:txBody>
      </p:sp>
      <p:sp>
        <p:nvSpPr>
          <p:cNvPr id="9" name="Freeform: Shape 8"/>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p>
        </p:txBody>
      </p:sp>
      <p:sp>
        <p:nvSpPr>
          <p:cNvPr id="10" name="Freeform: Shape 9"/>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p:cNvGrpSpPr/>
          <p:nvPr/>
        </p:nvGrpSpPr>
        <p:grpSpPr>
          <a:xfrm>
            <a:off x="10849" y="15178"/>
            <a:ext cx="2198951" cy="3331254"/>
            <a:chOff x="4473129" y="923925"/>
            <a:chExt cx="3308947" cy="5012817"/>
          </a:xfrm>
          <a:noFill/>
        </p:grpSpPr>
        <p:sp>
          <p:nvSpPr>
            <p:cNvPr id="12" name="Freeform: Shape 11"/>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p:cNvGrpSpPr/>
          <p:nvPr/>
        </p:nvGrpSpPr>
        <p:grpSpPr>
          <a:xfrm>
            <a:off x="8610600" y="3276600"/>
            <a:ext cx="3529260" cy="3581399"/>
            <a:chOff x="4114800" y="1423987"/>
            <a:chExt cx="3961542" cy="4007547"/>
          </a:xfrm>
          <a:noFill/>
        </p:grpSpPr>
        <p:sp>
          <p:nvSpPr>
            <p:cNvPr id="20" name="Freeform: Shape 19"/>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jpe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ijarest.com/papers/finished_papers/150322164132.pdf" TargetMode="External"/><Relationship Id="rId1" Type="http://schemas.openxmlformats.org/officeDocument/2006/relationships/hyperlink" Target="http://Lhttps:/jespublication.com/upload/2020-110568.pdf" TargetMode="Externa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one2menu.com/" TargetMode="Externa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mydigimenu.com/qr-order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 name="Rectangle 77"/>
          <p:cNvSpPr>
            <a:spLocks noGrp="1" noRot="1" noChangeAspect="1" noMove="1" noResize="1" noEditPoints="1" noAdjustHandles="1" noChangeArrowheads="1" noChangeShapeType="1" noTextEdit="1"/>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2" name="Freeform: Shape 79"/>
          <p:cNvSpPr>
            <a:spLocks noGrp="1" noRot="1" noChangeAspect="1" noMove="1" noResize="1" noEditPoints="1" noAdjustHandles="1" noChangeArrowheads="1" noChangeShapeType="1" noTextEdit="1"/>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endParaRPr lang="en-US" dirty="0">
              <a:solidFill>
                <a:schemeClr val="tx1">
                  <a:lumMod val="65000"/>
                  <a:lumOff val="35000"/>
                </a:schemeClr>
              </a:solidFill>
              <a:latin typeface="AvenirNext LT Pro Medium" panose="020B0504020202020204" pitchFamily="34" charset="0"/>
            </a:endParaRPr>
          </a:p>
        </p:txBody>
      </p:sp>
      <p:sp>
        <p:nvSpPr>
          <p:cNvPr id="133" name="Freeform: Shape 81"/>
          <p:cNvSpPr>
            <a:spLocks noGrp="1" noRot="1" noChangeAspect="1" noMove="1" noResize="1" noEditPoints="1" noAdjustHandles="1" noChangeArrowheads="1" noChangeShapeType="1" noTextEdit="1"/>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endParaRPr lang="en-US" dirty="0">
              <a:solidFill>
                <a:schemeClr val="tx1">
                  <a:lumMod val="65000"/>
                  <a:lumOff val="35000"/>
                </a:schemeClr>
              </a:solidFill>
              <a:latin typeface="AvenirNext LT Pro Medium" panose="020B0504020202020204" pitchFamily="34" charset="0"/>
            </a:endParaRPr>
          </a:p>
        </p:txBody>
      </p:sp>
      <p:sp>
        <p:nvSpPr>
          <p:cNvPr id="134" name="Freeform: Shape 83"/>
          <p:cNvSpPr>
            <a:spLocks noGrp="1" noRot="1" noChangeAspect="1" noMove="1" noResize="1" noEditPoints="1" noAdjustHandles="1" noChangeArrowheads="1" noChangeShapeType="1" noTextEdit="1"/>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5" name="Graphic 141"/>
          <p:cNvGrpSpPr>
            <a:grpSpLocks noGrp="1" noRot="1" noChangeAspect="1" noMove="1" noResize="1" noUngrp="1"/>
          </p:cNvGrpSpPr>
          <p:nvPr/>
        </p:nvGrpSpPr>
        <p:grpSpPr>
          <a:xfrm>
            <a:off x="10849" y="15178"/>
            <a:ext cx="2198951" cy="3331254"/>
            <a:chOff x="4473129" y="923925"/>
            <a:chExt cx="3308947" cy="5012817"/>
          </a:xfrm>
          <a:noFill/>
        </p:grpSpPr>
        <p:sp>
          <p:nvSpPr>
            <p:cNvPr id="87" name="Freeform: Shape 86"/>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88" name="Freeform: Shape 87"/>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89" name="Freeform: Shape 88"/>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90" name="Freeform: Shape 89"/>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6" name="Freeform: Shape 90"/>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37" name="Freeform: Shape 91"/>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93" name="Freeform: Shape 92"/>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38" name="Graphic 157"/>
          <p:cNvGrpSpPr>
            <a:grpSpLocks noGrp="1" noRot="1" noChangeAspect="1" noMove="1" noResize="1" noUngrp="1"/>
          </p:cNvGrpSpPr>
          <p:nvPr/>
        </p:nvGrpSpPr>
        <p:grpSpPr>
          <a:xfrm>
            <a:off x="8610600" y="3276600"/>
            <a:ext cx="3529260" cy="3581397"/>
            <a:chOff x="4114800" y="1423987"/>
            <a:chExt cx="3961542" cy="4007547"/>
          </a:xfrm>
          <a:noFill/>
        </p:grpSpPr>
        <p:sp>
          <p:nvSpPr>
            <p:cNvPr id="96" name="Freeform: Shape 95"/>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97" name="Freeform: Shape 96"/>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98" name="Freeform: Shape 97"/>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99" name="Freeform: Shape 98"/>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0" name="Freeform: Shape 99"/>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1" name="Freeform: Shape 100"/>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2" name="Freeform: Shape 101"/>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39" name="Rectangle 103"/>
          <p:cNvSpPr>
            <a:spLocks noGrp="1" noRot="1" noChangeAspect="1" noMove="1" noResize="1" noEditPoints="1" noAdjustHandles="1" noChangeArrowheads="1" noChangeShapeType="1" noTextEdit="1"/>
          </p:cNvSpPr>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0" name="Rectangle 105"/>
          <p:cNvSpPr>
            <a:spLocks noGrp="1" noRot="1" noChangeAspect="1" noMove="1" noResize="1" noEditPoints="1" noAdjustHandles="1" noChangeArrowheads="1" noChangeShapeType="1" noTextEdit="1"/>
          </p:cNvSpPr>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41" name="Top Left"/>
          <p:cNvGrpSpPr>
            <a:grpSpLocks noGrp="1" noRot="1" noChangeAspect="1" noMove="1" noResize="1" noUngrp="1"/>
          </p:cNvGrpSpPr>
          <p:nvPr/>
        </p:nvGrpSpPr>
        <p:grpSpPr>
          <a:xfrm>
            <a:off x="10849" y="-3086"/>
            <a:ext cx="2198951" cy="3349518"/>
            <a:chOff x="10849" y="-3086"/>
            <a:chExt cx="2198951" cy="3349518"/>
          </a:xfrm>
        </p:grpSpPr>
        <p:sp>
          <p:nvSpPr>
            <p:cNvPr id="142" name="Freeform: Shape 108"/>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3" name="Freeform: Shape 109"/>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11" name="Freeform: Shape 110"/>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12" name="Freeform: Shape 111"/>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13" name="Freeform: Shape 112"/>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14" name="Freeform: Shape 113"/>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44" name="Freeform: Shape 114"/>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16" name="Freeform: Shape 115"/>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p:cNvSpPr>
            <a:spLocks noGrp="1"/>
          </p:cNvSpPr>
          <p:nvPr>
            <p:ph type="ctrTitle"/>
          </p:nvPr>
        </p:nvSpPr>
        <p:spPr>
          <a:xfrm>
            <a:off x="711835" y="15240"/>
            <a:ext cx="8357870" cy="1926590"/>
          </a:xfrm>
        </p:spPr>
        <p:txBody>
          <a:bodyPr vert="horz" lIns="91440" tIns="45720" rIns="91440" bIns="45720" rtlCol="0" anchor="ctr">
            <a:normAutofit fontScale="90000"/>
          </a:bodyPr>
          <a:lstStyle/>
          <a:p>
            <a:pPr algn="l"/>
            <a:r>
              <a:rPr lang="en-US" sz="5400" b="1" i="1" dirty="0"/>
              <a:t>ScanKaro</a:t>
            </a:r>
            <a:br>
              <a:rPr lang="en-US" sz="5400" b="1" i="1" dirty="0"/>
            </a:br>
            <a:r>
              <a:rPr lang="en-US" sz="3110" b="1" i="1" dirty="0"/>
              <a:t>(Online Scan Menu and Payment Method)</a:t>
            </a:r>
            <a:endParaRPr lang="en-US" sz="3110" b="1" i="1" dirty="0"/>
          </a:p>
        </p:txBody>
      </p:sp>
      <p:sp>
        <p:nvSpPr>
          <p:cNvPr id="3" name="Subtitle 2"/>
          <p:cNvSpPr>
            <a:spLocks noGrp="1"/>
          </p:cNvSpPr>
          <p:nvPr>
            <p:ph type="subTitle" idx="1"/>
          </p:nvPr>
        </p:nvSpPr>
        <p:spPr>
          <a:xfrm>
            <a:off x="1197851" y="2057903"/>
            <a:ext cx="5651696" cy="4519527"/>
          </a:xfrm>
        </p:spPr>
        <p:txBody>
          <a:bodyPr vert="horz" lIns="91440" tIns="45720" rIns="91440" bIns="45720" rtlCol="0" anchor="t">
            <a:normAutofit/>
          </a:bodyPr>
          <a:lstStyle/>
          <a:p>
            <a:pPr indent="-228600" algn="l">
              <a:buFont typeface="Avenir Next LT Pro" panose="020B0504020202020204" pitchFamily="34" charset="0"/>
              <a:buChar char="+"/>
            </a:pPr>
            <a:r>
              <a:rPr lang="en-US" b="1" dirty="0"/>
              <a:t>Team Guide: </a:t>
            </a:r>
            <a:endParaRPr lang="en-US" dirty="0"/>
          </a:p>
          <a:p>
            <a:pPr indent="-228600" algn="l">
              <a:buFont typeface="Avenir Next LT Pro" panose="020B0504020202020204" pitchFamily="34" charset="0"/>
              <a:buChar char="+"/>
            </a:pPr>
            <a:r>
              <a:rPr lang="en-US" dirty="0"/>
              <a:t>Ms. Sandhya Avasthi</a:t>
            </a:r>
            <a:endParaRPr lang="en-US" dirty="0"/>
          </a:p>
          <a:p>
            <a:pPr indent="-228600" algn="l">
              <a:buFont typeface="Avenir Next LT Pro" panose="020B0504020202020204" pitchFamily="34" charset="0"/>
              <a:buChar char="+"/>
            </a:pPr>
            <a:r>
              <a:rPr lang="en-US" b="1" dirty="0"/>
              <a:t>Team Members: </a:t>
            </a:r>
            <a:endParaRPr lang="en-US" b="1" dirty="0"/>
          </a:p>
          <a:p>
            <a:pPr indent="-228600" algn="l">
              <a:buFont typeface="Avenir Next LT Pro" panose="020B0504020202020204" pitchFamily="34" charset="0"/>
              <a:buChar char="+"/>
            </a:pPr>
            <a:r>
              <a:rPr lang="en-US" dirty="0"/>
              <a:t>Divya(1803210050)</a:t>
            </a:r>
            <a:endParaRPr lang="en-US" dirty="0"/>
          </a:p>
          <a:p>
            <a:pPr indent="-228600" algn="l">
              <a:buFont typeface="Avenir Next LT Pro" panose="020B0504020202020204" pitchFamily="34" charset="0"/>
              <a:buChar char="+"/>
            </a:pPr>
            <a:r>
              <a:rPr lang="en-US" dirty="0"/>
              <a:t>Hrithik Gupta(1803210065)</a:t>
            </a:r>
            <a:endParaRPr lang="en-US" dirty="0"/>
          </a:p>
          <a:p>
            <a:pPr algn="l"/>
            <a:endParaRPr lang="en-US" dirty="0"/>
          </a:p>
        </p:txBody>
      </p:sp>
      <p:grpSp>
        <p:nvGrpSpPr>
          <p:cNvPr id="145" name="Bottom Right"/>
          <p:cNvGrpSpPr>
            <a:grpSpLocks noGrp="1" noRot="1" noChangeAspect="1" noMove="1" noResize="1" noUngrp="1"/>
          </p:cNvGrpSpPr>
          <p:nvPr/>
        </p:nvGrpSpPr>
        <p:grpSpPr>
          <a:xfrm>
            <a:off x="7980400" y="3276601"/>
            <a:ext cx="4211600" cy="3581399"/>
            <a:chOff x="7980400" y="3276601"/>
            <a:chExt cx="4211600" cy="3581399"/>
          </a:xfrm>
        </p:grpSpPr>
        <p:sp>
          <p:nvSpPr>
            <p:cNvPr id="119" name="Freeform: Shape 118"/>
            <p:cNvSpPr/>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46" name="Graphic 157"/>
            <p:cNvGrpSpPr/>
            <p:nvPr/>
          </p:nvGrpSpPr>
          <p:grpSpPr>
            <a:xfrm>
              <a:off x="8662740" y="3276601"/>
              <a:ext cx="3529260" cy="3581397"/>
              <a:chOff x="4114800" y="1423987"/>
              <a:chExt cx="3961542" cy="4007547"/>
            </a:xfrm>
            <a:noFill/>
          </p:grpSpPr>
          <p:sp>
            <p:nvSpPr>
              <p:cNvPr id="122" name="Freeform: Shape 121"/>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3" name="Freeform: Shape 122"/>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4" name="Freeform: Shape 123"/>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5" name="Freeform: Shape 124"/>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6" name="Freeform: Shape 125"/>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7" name="Freeform: Shape 126"/>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8" name="Freeform: Shape 127"/>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21" name="Freeform: Shape 120"/>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4" name="Picture 4" descr="Qr code&#10;&#10;Description automatically generated"/>
          <p:cNvPicPr>
            <a:picLocks noChangeAspect="1"/>
          </p:cNvPicPr>
          <p:nvPr/>
        </p:nvPicPr>
        <p:blipFill>
          <a:blip r:embed="rId1"/>
          <a:stretch>
            <a:fillRect/>
          </a:stretch>
        </p:blipFill>
        <p:spPr>
          <a:xfrm>
            <a:off x="5969000" y="1941599"/>
            <a:ext cx="5791200" cy="333548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Posterama"/>
              </a:rPr>
              <a:t>Proposed Method </a:t>
            </a:r>
            <a:endParaRPr lang="en-US" dirty="0"/>
          </a:p>
        </p:txBody>
      </p:sp>
      <p:sp>
        <p:nvSpPr>
          <p:cNvPr id="3" name="Content Placeholder 2"/>
          <p:cNvSpPr>
            <a:spLocks noGrp="1"/>
          </p:cNvSpPr>
          <p:nvPr>
            <p:ph idx="1"/>
          </p:nvPr>
        </p:nvSpPr>
        <p:spPr>
          <a:xfrm>
            <a:off x="838200" y="1825625"/>
            <a:ext cx="10515600" cy="4954588"/>
          </a:xfrm>
        </p:spPr>
        <p:txBody>
          <a:bodyPr vert="horz" lIns="91440" tIns="45720" rIns="91440" bIns="45720" rtlCol="0" anchor="t">
            <a:normAutofit fontScale="75000" lnSpcReduction="10000"/>
          </a:bodyPr>
          <a:lstStyle/>
          <a:p>
            <a:r>
              <a:rPr lang="en-US" dirty="0">
                <a:ea typeface="+mn-lt"/>
                <a:cs typeface="+mn-lt"/>
              </a:rPr>
              <a:t>This step is completed when the customer scans the QR code with his/her smartphone.</a:t>
            </a:r>
            <a:endParaRPr lang="en-US" dirty="0">
              <a:ea typeface="+mn-lt"/>
              <a:cs typeface="+mn-lt"/>
            </a:endParaRPr>
          </a:p>
          <a:p>
            <a:pPr marL="0" indent="0">
              <a:buNone/>
            </a:pPr>
            <a:endParaRPr lang="en-US" b="1" dirty="0">
              <a:ea typeface="+mn-lt"/>
              <a:cs typeface="+mn-lt"/>
            </a:endParaRPr>
          </a:p>
          <a:p>
            <a:r>
              <a:rPr lang="en-US" dirty="0">
                <a:ea typeface="+mn-lt"/>
                <a:cs typeface="+mn-lt"/>
              </a:rPr>
              <a:t>The second stage is completed by scanning the QR code and making the customer access the food menu on his smartphone and ordering the customer's food. </a:t>
            </a:r>
            <a:endParaRPr lang="en-US" dirty="0">
              <a:ea typeface="+mn-lt"/>
              <a:cs typeface="+mn-lt"/>
            </a:endParaRPr>
          </a:p>
          <a:p>
            <a:pPr marL="0" indent="0">
              <a:buNone/>
            </a:pPr>
            <a:endParaRPr lang="en-US" dirty="0">
              <a:ea typeface="+mn-lt"/>
              <a:cs typeface="+mn-lt"/>
            </a:endParaRPr>
          </a:p>
          <a:p>
            <a:r>
              <a:rPr lang="en-US" dirty="0">
                <a:ea typeface="+mn-lt"/>
                <a:cs typeface="+mn-lt"/>
              </a:rPr>
              <a:t>At this point, the "waiter" delivers the food according to the customer's order.</a:t>
            </a:r>
            <a:endParaRPr lang="en-US" dirty="0">
              <a:ea typeface="+mn-lt"/>
              <a:cs typeface="+mn-lt"/>
            </a:endParaRPr>
          </a:p>
          <a:p>
            <a:pPr marL="0" indent="0">
              <a:buNone/>
            </a:pPr>
            <a:endParaRPr lang="en-US" dirty="0">
              <a:ea typeface="+mn-lt"/>
              <a:cs typeface="+mn-lt"/>
            </a:endParaRPr>
          </a:p>
          <a:p>
            <a:r>
              <a:rPr lang="en-US" dirty="0">
                <a:ea typeface="+mn-lt"/>
                <a:cs typeface="+mn-lt"/>
              </a:rPr>
              <a:t>At the final stage, the manager/admin generates the bill and the customer pays the bill. </a:t>
            </a:r>
            <a:endParaRPr lang="en-US" dirty="0">
              <a:ea typeface="+mn-lt"/>
              <a:cs typeface="+mn-lt"/>
            </a:endParaRPr>
          </a:p>
          <a:p>
            <a:pPr>
              <a:buFont typeface="Arial" panose="020B0604020202020204" pitchFamily="34" charset="0"/>
              <a:buChar char="•"/>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 name="Rectangle 67"/>
          <p:cNvSpPr>
            <a:spLocks noGrp="1" noRot="1" noChangeAspect="1" noMove="1" noResize="1" noEditPoints="1" noAdjustHandles="1" noChangeArrowheads="1" noChangeShapeType="1" noTextEdit="1"/>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0" name="Freeform: Shape 69"/>
          <p:cNvSpPr>
            <a:spLocks noGrp="1" noRot="1" noChangeAspect="1" noMove="1" noResize="1" noEditPoints="1" noAdjustHandles="1" noChangeArrowheads="1" noChangeShapeType="1" noTextEdit="1"/>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endParaRPr lang="en-US" dirty="0">
              <a:solidFill>
                <a:schemeClr val="tx1">
                  <a:lumMod val="65000"/>
                  <a:lumOff val="35000"/>
                </a:schemeClr>
              </a:solidFill>
              <a:latin typeface="AvenirNext LT Pro Medium" panose="020B0504020202020204" pitchFamily="34" charset="0"/>
            </a:endParaRPr>
          </a:p>
        </p:txBody>
      </p:sp>
      <p:sp>
        <p:nvSpPr>
          <p:cNvPr id="72" name="Freeform: Shape 71"/>
          <p:cNvSpPr>
            <a:spLocks noGrp="1" noRot="1" noChangeAspect="1" noMove="1" noResize="1" noEditPoints="1" noAdjustHandles="1" noChangeArrowheads="1" noChangeShapeType="1" noTextEdit="1"/>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endParaRPr lang="en-US" dirty="0">
              <a:solidFill>
                <a:schemeClr val="tx1">
                  <a:lumMod val="65000"/>
                  <a:lumOff val="35000"/>
                </a:schemeClr>
              </a:solidFill>
              <a:latin typeface="AvenirNext LT Pro Medium" panose="020B0504020202020204" pitchFamily="34" charset="0"/>
            </a:endParaRPr>
          </a:p>
        </p:txBody>
      </p:sp>
      <p:sp>
        <p:nvSpPr>
          <p:cNvPr id="74" name="Freeform: Shape 73"/>
          <p:cNvSpPr>
            <a:spLocks noGrp="1" noRot="1" noChangeAspect="1" noMove="1" noResize="1" noEditPoints="1" noAdjustHandles="1" noChangeArrowheads="1" noChangeShapeType="1" noTextEdit="1"/>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6" name="Graphic 141"/>
          <p:cNvGrpSpPr>
            <a:grpSpLocks noGrp="1" noRot="1" noChangeAspect="1" noMove="1" noResize="1" noUngrp="1"/>
          </p:cNvGrpSpPr>
          <p:nvPr/>
        </p:nvGrpSpPr>
        <p:grpSpPr>
          <a:xfrm>
            <a:off x="10849" y="15178"/>
            <a:ext cx="2198951" cy="3331254"/>
            <a:chOff x="4473129" y="923925"/>
            <a:chExt cx="3308947" cy="5012817"/>
          </a:xfrm>
          <a:noFill/>
        </p:grpSpPr>
        <p:sp>
          <p:nvSpPr>
            <p:cNvPr id="77" name="Freeform: Shape 76"/>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78" name="Freeform: Shape 77"/>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79" name="Freeform: Shape 78"/>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80" name="Freeform: Shape 79"/>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81" name="Freeform: Shape 80"/>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82" name="Freeform: Shape 81"/>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83" name="Freeform: Shape 82"/>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85" name="Graphic 157"/>
          <p:cNvGrpSpPr>
            <a:grpSpLocks noGrp="1" noRot="1" noChangeAspect="1" noMove="1" noResize="1" noUngrp="1"/>
          </p:cNvGrpSpPr>
          <p:nvPr/>
        </p:nvGrpSpPr>
        <p:grpSpPr>
          <a:xfrm>
            <a:off x="8610600" y="3276600"/>
            <a:ext cx="3529260" cy="3581398"/>
            <a:chOff x="4114800" y="1423987"/>
            <a:chExt cx="3961542" cy="4007547"/>
          </a:xfrm>
          <a:noFill/>
        </p:grpSpPr>
        <p:sp>
          <p:nvSpPr>
            <p:cNvPr id="86" name="Freeform: Shape 85"/>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87" name="Freeform: Shape 86"/>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88" name="Freeform: Shape 87"/>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89" name="Freeform: Shape 88"/>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90" name="Freeform: Shape 89"/>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91" name="Freeform: Shape 90"/>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92" name="Freeform: Shape 91"/>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94" name="Rectangle 93"/>
          <p:cNvSpPr>
            <a:spLocks noGrp="1" noRot="1" noChangeAspect="1" noMove="1" noResize="1" noEditPoints="1" noAdjustHandles="1" noChangeArrowheads="1" noChangeShapeType="1" noTextEdit="1"/>
          </p:cNvSpPr>
          <p:nvPr/>
        </p:nvSpPr>
        <p:spPr>
          <a:xfrm>
            <a:off x="3048"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6" name="Rectangle 95"/>
          <p:cNvSpPr>
            <a:spLocks noGrp="1" noRot="1" noChangeAspect="1" noMove="1" noResize="1" noEditPoints="1" noAdjustHandles="1" noChangeArrowheads="1" noChangeShapeType="1" noTextEdit="1"/>
          </p:cNvSpPr>
          <p:nvPr/>
        </p:nvSpPr>
        <p:spPr>
          <a:xfrm>
            <a:off x="3048"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98" name="Top left"/>
          <p:cNvGrpSpPr>
            <a:grpSpLocks noGrp="1" noRot="1" noChangeAspect="1" noMove="1" noResize="1" noUngrp="1"/>
          </p:cNvGrpSpPr>
          <p:nvPr/>
        </p:nvGrpSpPr>
        <p:grpSpPr>
          <a:xfrm>
            <a:off x="10849" y="-3086"/>
            <a:ext cx="2198951" cy="3349518"/>
            <a:chOff x="10849" y="-3086"/>
            <a:chExt cx="2198951" cy="3349518"/>
          </a:xfrm>
        </p:grpSpPr>
        <p:sp>
          <p:nvSpPr>
            <p:cNvPr id="99" name="Freeform: Shape 98"/>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0" name="Freeform: Shape 99"/>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1" name="Freeform: Shape 100"/>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2" name="Freeform: Shape 101"/>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03" name="Freeform: Shape 102"/>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4" name="Freeform: Shape 103"/>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05" name="Freeform: Shape 104"/>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06" name="Freeform: Shape 105"/>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p:cNvSpPr>
            <a:spLocks noGrp="1"/>
          </p:cNvSpPr>
          <p:nvPr>
            <p:ph type="title"/>
          </p:nvPr>
        </p:nvSpPr>
        <p:spPr>
          <a:xfrm>
            <a:off x="605155" y="1123315"/>
            <a:ext cx="10515600" cy="1325563"/>
          </a:xfrm>
        </p:spPr>
        <p:txBody>
          <a:bodyPr vert="horz" lIns="91440" tIns="45720" rIns="91440" bIns="45720" rtlCol="0" anchor="b">
            <a:normAutofit/>
          </a:bodyPr>
          <a:lstStyle/>
          <a:p>
            <a:r>
              <a:rPr lang="en-US" sz="5400" dirty="0">
                <a:cs typeface="Posterama"/>
              </a:rPr>
              <a:t>Flow Chart</a:t>
            </a:r>
            <a:endParaRPr lang="en-US" sz="5400" kern="1200" dirty="0">
              <a:latin typeface="+mj-lt"/>
              <a:cs typeface="Posterama"/>
            </a:endParaRPr>
          </a:p>
        </p:txBody>
      </p:sp>
      <p:grpSp>
        <p:nvGrpSpPr>
          <p:cNvPr id="108" name="Cross"/>
          <p:cNvGrpSpPr>
            <a:grpSpLocks noGrp="1" noRot="1" noChangeAspect="1" noMove="1" noResize="1" noUngrp="1"/>
          </p:cNvGrpSpPr>
          <p:nvPr/>
        </p:nvGrpSpPr>
        <p:grpSpPr>
          <a:xfrm>
            <a:off x="11945264" y="149792"/>
            <a:ext cx="118872" cy="118872"/>
            <a:chOff x="1175347" y="3733800"/>
            <a:chExt cx="118872" cy="118872"/>
          </a:xfrm>
        </p:grpSpPr>
        <p:cxnSp>
          <p:nvCxnSpPr>
            <p:cNvPr id="109" name="Straight Connector 108"/>
            <p:cNvCxnSpPr/>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110" name="Straight Connector 109"/>
            <p:cNvCxnSpPr/>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112" name="Bottom Right"/>
          <p:cNvGrpSpPr>
            <a:grpSpLocks noGrp="1" noRot="1" noChangeAspect="1" noMove="1" noResize="1" noUngrp="1"/>
          </p:cNvGrpSpPr>
          <p:nvPr/>
        </p:nvGrpSpPr>
        <p:grpSpPr>
          <a:xfrm>
            <a:off x="7980400" y="3276601"/>
            <a:ext cx="4211600" cy="3581399"/>
            <a:chOff x="7980400" y="3276601"/>
            <a:chExt cx="4211600" cy="3581399"/>
          </a:xfrm>
        </p:grpSpPr>
        <p:sp>
          <p:nvSpPr>
            <p:cNvPr id="113" name="Freeform: Shape 112"/>
            <p:cNvSpPr/>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14" name="Graphic 157"/>
            <p:cNvGrpSpPr/>
            <p:nvPr/>
          </p:nvGrpSpPr>
          <p:grpSpPr>
            <a:xfrm>
              <a:off x="8662740" y="3276601"/>
              <a:ext cx="3529260" cy="3581398"/>
              <a:chOff x="4114800" y="1423987"/>
              <a:chExt cx="3961542" cy="4007547"/>
            </a:xfrm>
            <a:noFill/>
          </p:grpSpPr>
          <p:sp>
            <p:nvSpPr>
              <p:cNvPr id="116" name="Freeform: Shape 115"/>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7" name="Freeform: Shape 116"/>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8" name="Freeform: Shape 117"/>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9" name="Freeform: Shape 118"/>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0" name="Freeform: Shape 119"/>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1" name="Freeform: Shape 120"/>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2" name="Freeform: Shape 121"/>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15" name="Freeform: Shape 114"/>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5" name="image5.png"/>
          <p:cNvPicPr preferRelativeResize="0">
            <a:picLocks noChangeAspect="1"/>
          </p:cNvPicPr>
          <p:nvPr>
            <p:ph idx="1"/>
          </p:nvPr>
        </p:nvPicPr>
        <p:blipFill>
          <a:blip r:embed="rId1"/>
          <a:srcRect/>
          <a:stretch>
            <a:fillRect/>
          </a:stretch>
        </p:blipFill>
        <p:spPr>
          <a:xfrm>
            <a:off x="5554980" y="268605"/>
            <a:ext cx="6206490" cy="59931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19480" y="81280"/>
            <a:ext cx="7696835" cy="1325880"/>
          </a:xfrm>
        </p:spPr>
        <p:txBody>
          <a:bodyPr/>
          <a:p>
            <a:r>
              <a:rPr lang="en-US"/>
              <a:t>Architectural Diagram</a:t>
            </a:r>
            <a:endParaRPr lang="en-US"/>
          </a:p>
        </p:txBody>
      </p:sp>
      <p:pic>
        <p:nvPicPr>
          <p:cNvPr id="4" name="Content Placeholder 3"/>
          <p:cNvPicPr>
            <a:picLocks noChangeAspect="1"/>
          </p:cNvPicPr>
          <p:nvPr>
            <p:ph idx="1"/>
          </p:nvPr>
        </p:nvPicPr>
        <p:blipFill>
          <a:blip r:embed="rId1"/>
          <a:stretch>
            <a:fillRect/>
          </a:stretch>
        </p:blipFill>
        <p:spPr>
          <a:xfrm>
            <a:off x="2359660" y="1326515"/>
            <a:ext cx="7158990" cy="51460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Use Case Diagram</a:t>
            </a:r>
            <a:endParaRPr lang="en-US"/>
          </a:p>
        </p:txBody>
      </p:sp>
      <p:pic>
        <p:nvPicPr>
          <p:cNvPr id="6" name="Picture 4"/>
          <p:cNvPicPr>
            <a:picLocks noChangeAspect="1"/>
          </p:cNvPicPr>
          <p:nvPr>
            <p:ph sz="half" idx="2"/>
          </p:nvPr>
        </p:nvPicPr>
        <p:blipFill>
          <a:blip r:embed="rId1"/>
          <a:stretch>
            <a:fillRect/>
          </a:stretch>
        </p:blipFill>
        <p:spPr>
          <a:xfrm>
            <a:off x="2128520" y="1842135"/>
            <a:ext cx="8156575" cy="469074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Context Diagram</a:t>
            </a:r>
            <a:endParaRPr lang="en-US"/>
          </a:p>
        </p:txBody>
      </p:sp>
      <p:pic>
        <p:nvPicPr>
          <p:cNvPr id="4" name="Content Placeholder 3"/>
          <p:cNvPicPr>
            <a:picLocks noChangeAspect="1"/>
          </p:cNvPicPr>
          <p:nvPr>
            <p:ph idx="1"/>
          </p:nvPr>
        </p:nvPicPr>
        <p:blipFill>
          <a:blip r:embed="rId1"/>
          <a:stretch>
            <a:fillRect/>
          </a:stretch>
        </p:blipFill>
        <p:spPr>
          <a:xfrm>
            <a:off x="2340610" y="1508760"/>
            <a:ext cx="7510145" cy="50234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DFD 0-level</a:t>
            </a:r>
            <a:endParaRPr lang="en-US"/>
          </a:p>
        </p:txBody>
      </p:sp>
      <p:pic>
        <p:nvPicPr>
          <p:cNvPr id="4" name="Content Placeholder 3"/>
          <p:cNvPicPr>
            <a:picLocks noChangeAspect="1"/>
          </p:cNvPicPr>
          <p:nvPr>
            <p:ph idx="1"/>
          </p:nvPr>
        </p:nvPicPr>
        <p:blipFill>
          <a:blip r:embed="rId1"/>
          <a:stretch>
            <a:fillRect/>
          </a:stretch>
        </p:blipFill>
        <p:spPr>
          <a:xfrm>
            <a:off x="2254885" y="1412875"/>
            <a:ext cx="8037195" cy="54165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DFD 1-level</a:t>
            </a:r>
            <a:endParaRPr lang="en-US"/>
          </a:p>
        </p:txBody>
      </p:sp>
      <p:pic>
        <p:nvPicPr>
          <p:cNvPr id="4" name="Content Placeholder 3"/>
          <p:cNvPicPr>
            <a:picLocks noChangeAspect="1"/>
          </p:cNvPicPr>
          <p:nvPr>
            <p:ph idx="1"/>
          </p:nvPr>
        </p:nvPicPr>
        <p:blipFill>
          <a:blip r:embed="rId1"/>
          <a:stretch>
            <a:fillRect/>
          </a:stretch>
        </p:blipFill>
        <p:spPr>
          <a:xfrm>
            <a:off x="1655445" y="1452245"/>
            <a:ext cx="8990965" cy="516128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Entity Relationship Diagram</a:t>
            </a:r>
            <a:endParaRPr lang="en-US"/>
          </a:p>
        </p:txBody>
      </p:sp>
      <p:pic>
        <p:nvPicPr>
          <p:cNvPr id="4" name="Content Placeholder 3"/>
          <p:cNvPicPr>
            <a:picLocks noChangeAspect="1"/>
          </p:cNvPicPr>
          <p:nvPr>
            <p:ph idx="1"/>
          </p:nvPr>
        </p:nvPicPr>
        <p:blipFill>
          <a:blip r:embed="rId1"/>
          <a:stretch>
            <a:fillRect/>
          </a:stretch>
        </p:blipFill>
        <p:spPr>
          <a:xfrm>
            <a:off x="2638425" y="1581785"/>
            <a:ext cx="7632065" cy="514286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Screenshot of Implementation</a:t>
            </a:r>
            <a:endParaRPr lang="en-US"/>
          </a:p>
        </p:txBody>
      </p:sp>
      <p:pic>
        <p:nvPicPr>
          <p:cNvPr id="10" name="image10.png" descr="Screenshot (232)"/>
          <p:cNvPicPr>
            <a:picLocks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123315" y="1825625"/>
            <a:ext cx="9862820" cy="474726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Screenshot of Implementation</a:t>
            </a:r>
            <a:endParaRPr lang="en-US"/>
          </a:p>
        </p:txBody>
      </p:sp>
      <p:pic>
        <p:nvPicPr>
          <p:cNvPr id="11" name="image4.png" descr="Screenshot (233)"/>
          <p:cNvPicPr>
            <a:picLocks noChangeAspect="1"/>
          </p:cNvPicPr>
          <p:nvPr>
            <p:ph sz="half" idx="2"/>
          </p:nvPr>
        </p:nvPicPr>
        <p:blipFill>
          <a:blip r:embed="rId1">
            <a:extLst>
              <a:ext uri="{28A0092B-C50C-407E-A947-70E740481C1C}">
                <a14:useLocalDpi xmlns:a14="http://schemas.microsoft.com/office/drawing/2010/main" val="0"/>
              </a:ext>
            </a:extLst>
          </a:blip>
          <a:stretch>
            <a:fillRect/>
          </a:stretch>
        </p:blipFill>
        <p:spPr>
          <a:xfrm>
            <a:off x="1739900" y="1779905"/>
            <a:ext cx="8325485" cy="46831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7" name="Rectangle 146"/>
          <p:cNvSpPr>
            <a:spLocks noGrp="1" noRot="1" noChangeAspect="1" noMove="1" noResize="1" noEditPoints="1" noAdjustHandles="1" noChangeArrowheads="1" noChangeShapeType="1" noTextEdit="1"/>
          </p:cNvSpPr>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9" name="Rectangle 148"/>
          <p:cNvSpPr>
            <a:spLocks noGrp="1" noRot="1" noChangeAspect="1" noMove="1" noResize="1" noEditPoints="1" noAdjustHandles="1" noChangeArrowheads="1" noChangeShapeType="1" noTextEdit="1"/>
          </p:cNvSpPr>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51" name="Top Left"/>
          <p:cNvGrpSpPr>
            <a:grpSpLocks noGrp="1" noRot="1" noChangeAspect="1" noMove="1" noResize="1" noUngrp="1"/>
          </p:cNvGrpSpPr>
          <p:nvPr/>
        </p:nvGrpSpPr>
        <p:grpSpPr>
          <a:xfrm>
            <a:off x="10849" y="-3086"/>
            <a:ext cx="2198951" cy="3349518"/>
            <a:chOff x="10849" y="-3086"/>
            <a:chExt cx="2198951" cy="3349518"/>
          </a:xfrm>
        </p:grpSpPr>
        <p:sp>
          <p:nvSpPr>
            <p:cNvPr id="152" name="Freeform: Shape 151"/>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3" name="Freeform: Shape 152"/>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54" name="Freeform: Shape 153"/>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55" name="Freeform: Shape 154"/>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56" name="Freeform: Shape 155"/>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57" name="Freeform: Shape 156"/>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58" name="Freeform: Shape 157"/>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59" name="Freeform: Shape 158"/>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p:cNvSpPr>
            <a:spLocks noGrp="1"/>
          </p:cNvSpPr>
          <p:nvPr>
            <p:ph type="title"/>
          </p:nvPr>
        </p:nvSpPr>
        <p:spPr>
          <a:xfrm>
            <a:off x="995776" y="-130749"/>
            <a:ext cx="4940185" cy="1414542"/>
          </a:xfrm>
        </p:spPr>
        <p:txBody>
          <a:bodyPr>
            <a:normAutofit/>
          </a:bodyPr>
          <a:lstStyle/>
          <a:p>
            <a:r>
              <a:rPr lang="en-US" sz="4800">
                <a:cs typeface="Posterama"/>
              </a:rPr>
              <a:t>Index </a:t>
            </a:r>
            <a:endParaRPr lang="en-US">
              <a:cs typeface="Posterama"/>
            </a:endParaRPr>
          </a:p>
        </p:txBody>
      </p:sp>
      <p:grpSp>
        <p:nvGrpSpPr>
          <p:cNvPr id="161" name="Bottom Right"/>
          <p:cNvGrpSpPr>
            <a:grpSpLocks noGrp="1" noRot="1" noChangeAspect="1" noMove="1" noResize="1" noUngrp="1"/>
          </p:cNvGrpSpPr>
          <p:nvPr/>
        </p:nvGrpSpPr>
        <p:grpSpPr>
          <a:xfrm>
            <a:off x="7980400" y="3276601"/>
            <a:ext cx="4211600" cy="3581399"/>
            <a:chOff x="7980400" y="3276601"/>
            <a:chExt cx="4211600" cy="3581399"/>
          </a:xfrm>
        </p:grpSpPr>
        <p:sp>
          <p:nvSpPr>
            <p:cNvPr id="162" name="Freeform: Shape 161"/>
            <p:cNvSpPr/>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63" name="Graphic 157"/>
            <p:cNvGrpSpPr/>
            <p:nvPr/>
          </p:nvGrpSpPr>
          <p:grpSpPr>
            <a:xfrm>
              <a:off x="8662740" y="3276601"/>
              <a:ext cx="3529260" cy="3581398"/>
              <a:chOff x="4114800" y="1423987"/>
              <a:chExt cx="3961542" cy="4007547"/>
            </a:xfrm>
            <a:noFill/>
          </p:grpSpPr>
          <p:sp>
            <p:nvSpPr>
              <p:cNvPr id="165" name="Freeform: Shape 164"/>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66" name="Freeform: Shape 165"/>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67" name="Freeform: Shape 166"/>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68" name="Freeform: Shape 167"/>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69" name="Freeform: Shape 168"/>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70" name="Freeform: Shape 169"/>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71" name="Freeform: Shape 170"/>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64" name="Freeform: Shape 163"/>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TextBox 3"/>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endParaRPr lang="en-US" dirty="0"/>
          </a:p>
        </p:txBody>
      </p:sp>
      <p:graphicFrame>
        <p:nvGraphicFramePr>
          <p:cNvPr id="65" name="Content Placeholder 2"/>
          <p:cNvGraphicFramePr>
            <a:graphicFrameLocks noGrp="1"/>
          </p:cNvGraphicFramePr>
          <p:nvPr>
            <p:ph idx="1"/>
          </p:nvPr>
        </p:nvGraphicFramePr>
        <p:xfrm>
          <a:off x="197538" y="1462930"/>
          <a:ext cx="7452079" cy="525261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102" name="Picture 102" descr="A picture containing graphical user interface&#10;&#10;Description automatically generated"/>
          <p:cNvPicPr>
            <a:picLocks noChangeAspect="1"/>
          </p:cNvPicPr>
          <p:nvPr/>
        </p:nvPicPr>
        <p:blipFill>
          <a:blip r:embed="rId6"/>
          <a:stretch>
            <a:fillRect/>
          </a:stretch>
        </p:blipFill>
        <p:spPr>
          <a:xfrm>
            <a:off x="7372350" y="2200275"/>
            <a:ext cx="4483100" cy="280035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Screenshot of Implementation</a:t>
            </a:r>
            <a:endParaRPr lang="en-US"/>
          </a:p>
        </p:txBody>
      </p:sp>
      <p:pic>
        <p:nvPicPr>
          <p:cNvPr id="112" name="image2.png" descr="Screenshot (234)"/>
          <p:cNvPicPr>
            <a:picLocks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400175" y="1842135"/>
            <a:ext cx="8599805" cy="483489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Screenshot of </a:t>
            </a:r>
            <a:r>
              <a:rPr lang="en-IN" altLang="en-US"/>
              <a:t>Frontend</a:t>
            </a:r>
            <a:endParaRPr lang="en-IN" altLang="en-US"/>
          </a:p>
        </p:txBody>
      </p:sp>
      <p:pic>
        <p:nvPicPr>
          <p:cNvPr id="4" name="Content Placeholder 3" descr="Screenshot (248)"/>
          <p:cNvPicPr>
            <a:picLocks noChangeAspect="1"/>
          </p:cNvPicPr>
          <p:nvPr>
            <p:ph idx="1"/>
          </p:nvPr>
        </p:nvPicPr>
        <p:blipFill>
          <a:blip r:embed="rId1"/>
          <a:srcRect l="2853" t="17025" r="68921" b="5306"/>
          <a:stretch>
            <a:fillRect/>
          </a:stretch>
        </p:blipFill>
        <p:spPr>
          <a:xfrm>
            <a:off x="3863340" y="1628775"/>
            <a:ext cx="3173730" cy="491299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2170"/>
            <a:ext cx="10515600" cy="1325563"/>
          </a:xfrm>
        </p:spPr>
        <p:txBody>
          <a:bodyPr/>
          <a:lstStyle/>
          <a:p>
            <a:r>
              <a:rPr lang="en-US" dirty="0">
                <a:ea typeface="+mj-lt"/>
                <a:cs typeface="+mj-lt"/>
              </a:rPr>
              <a:t>Deliverables</a:t>
            </a:r>
            <a:endParaRPr lang="en-US" dirty="0"/>
          </a:p>
        </p:txBody>
      </p:sp>
      <p:sp>
        <p:nvSpPr>
          <p:cNvPr id="3" name="Content Placeholder 2"/>
          <p:cNvSpPr>
            <a:spLocks noGrp="1"/>
          </p:cNvSpPr>
          <p:nvPr>
            <p:ph idx="1"/>
          </p:nvPr>
        </p:nvSpPr>
        <p:spPr>
          <a:xfrm>
            <a:off x="862012" y="1337469"/>
            <a:ext cx="10456069" cy="5410994"/>
          </a:xfrm>
        </p:spPr>
        <p:txBody>
          <a:bodyPr vert="horz" lIns="91440" tIns="45720" rIns="91440" bIns="45720" rtlCol="0" anchor="t">
            <a:normAutofit fontScale="92500" lnSpcReduction="10000"/>
          </a:bodyPr>
          <a:lstStyle/>
          <a:p>
            <a:pPr>
              <a:buNone/>
            </a:pPr>
            <a:r>
              <a:rPr lang="en-US" sz="2200" b="1" dirty="0">
                <a:ea typeface="+mn-lt"/>
                <a:cs typeface="+mn-lt"/>
              </a:rPr>
              <a:t>Easy to access</a:t>
            </a:r>
            <a:endParaRPr lang="en-US" sz="2200" dirty="0">
              <a:ea typeface="+mn-lt"/>
              <a:cs typeface="+mn-lt"/>
            </a:endParaRPr>
          </a:p>
          <a:p>
            <a:pPr>
              <a:buNone/>
            </a:pPr>
            <a:r>
              <a:rPr lang="en-US" sz="2200" dirty="0">
                <a:ea typeface="+mn-lt"/>
                <a:cs typeface="+mn-lt"/>
              </a:rPr>
              <a:t>   Open the scanner app on your phone, then follow the instructions that appear. The exact process will depend on your app, but you'll usually be required to place the device directly above the document, then use the device's camera to scan the menu QR code.</a:t>
            </a:r>
            <a:endParaRPr lang="en-US" sz="2200" dirty="0">
              <a:ea typeface="+mn-lt"/>
              <a:cs typeface="+mn-lt"/>
            </a:endParaRPr>
          </a:p>
          <a:p>
            <a:pPr>
              <a:buNone/>
            </a:pPr>
            <a:r>
              <a:rPr lang="en-US" sz="2200" b="1" dirty="0">
                <a:ea typeface="+mn-lt"/>
                <a:cs typeface="+mn-lt"/>
              </a:rPr>
              <a:t>Touch free software</a:t>
            </a:r>
            <a:endParaRPr lang="en-US" sz="2200" dirty="0">
              <a:ea typeface="+mn-lt"/>
              <a:cs typeface="+mn-lt"/>
            </a:endParaRPr>
          </a:p>
          <a:p>
            <a:pPr>
              <a:buNone/>
            </a:pPr>
            <a:r>
              <a:rPr lang="en-US" sz="2200" dirty="0">
                <a:ea typeface="+mn-lt"/>
                <a:cs typeface="+mn-lt"/>
              </a:rPr>
              <a:t>   The advancement in technology has greatly influenced business transactions. The adoption of digital technology has led to automation in the hospitality industry. Businesses in the hospitality industry such as restaurants can be improved with the help of digital systems. The competition in the restaurant business has increased with the advancements in food ordering techniques. This project aims to automate the food ordering and billing process in the restaurant as well as to improve the dining experience of customers. Here we discuss the design &amp; implementation of the Smart Dining ordering system in real-time with customer's feedback for restaurants. The system on the user’s table will have all the details of his account as well as the menu. The order details from the customer’s table are updated and subsequently</a:t>
            </a:r>
            <a:endParaRPr lang="en-US" sz="2200" dirty="0">
              <a:ea typeface="+mn-lt"/>
              <a:cs typeface="+mn-lt"/>
            </a:endParaRPr>
          </a:p>
          <a:p>
            <a:pPr marL="0" indent="0">
              <a:buNone/>
            </a:pPr>
            <a:endParaRPr lang="en-US" sz="2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mj-lt"/>
                <a:cs typeface="+mj-lt"/>
              </a:rPr>
              <a:t>Stakeholders</a:t>
            </a:r>
            <a:endParaRPr lang="en-US" dirty="0"/>
          </a:p>
        </p:txBody>
      </p:sp>
      <p:sp>
        <p:nvSpPr>
          <p:cNvPr id="3" name="Content Placeholder 2"/>
          <p:cNvSpPr>
            <a:spLocks noGrp="1"/>
          </p:cNvSpPr>
          <p:nvPr>
            <p:ph idx="1"/>
          </p:nvPr>
        </p:nvSpPr>
        <p:spPr>
          <a:xfrm>
            <a:off x="838200" y="1825625"/>
            <a:ext cx="10515600" cy="5018088"/>
          </a:xfrm>
        </p:spPr>
        <p:txBody>
          <a:bodyPr vert="horz" lIns="91440" tIns="45720" rIns="91440" bIns="45720" rtlCol="0" anchor="t">
            <a:normAutofit/>
          </a:bodyPr>
          <a:lstStyle/>
          <a:p>
            <a:r>
              <a:rPr lang="en-US" dirty="0">
                <a:ea typeface="+mn-lt"/>
                <a:cs typeface="+mn-lt"/>
              </a:rPr>
              <a:t>People of our country who don’t want to wait.</a:t>
            </a:r>
            <a:endParaRPr lang="en-US" dirty="0">
              <a:ea typeface="+mn-lt"/>
              <a:cs typeface="+mn-lt"/>
            </a:endParaRPr>
          </a:p>
          <a:p>
            <a:r>
              <a:rPr lang="en-US" dirty="0">
                <a:ea typeface="+mn-lt"/>
                <a:cs typeface="+mn-lt"/>
              </a:rPr>
              <a:t>Restaurants and small shops.</a:t>
            </a:r>
            <a:endParaRPr lang="en-US" dirty="0">
              <a:ea typeface="+mn-lt"/>
              <a:cs typeface="+mn-lt"/>
            </a:endParaRPr>
          </a:p>
          <a:p>
            <a:r>
              <a:rPr lang="en-US" dirty="0">
                <a:ea typeface="+mn-lt"/>
                <a:cs typeface="+mn-lt"/>
              </a:rPr>
              <a:t>Shopkeepers.</a:t>
            </a:r>
            <a:endParaRPr lang="en-US" dirty="0">
              <a:ea typeface="+mn-lt"/>
              <a:cs typeface="+mn-lt"/>
            </a:endParaRPr>
          </a:p>
          <a:p>
            <a:pPr marL="0" indent="0">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6" name="Content Placeholder 15" descr="Screenshot 2022-02-24 143127"/>
          <p:cNvPicPr>
            <a:picLocks noChangeAspect="1"/>
          </p:cNvPicPr>
          <p:nvPr>
            <p:ph idx="1"/>
          </p:nvPr>
        </p:nvPicPr>
        <p:blipFill>
          <a:blip r:embed="rId1"/>
          <a:stretch>
            <a:fillRect/>
          </a:stretch>
        </p:blipFill>
        <p:spPr>
          <a:xfrm>
            <a:off x="270510" y="365125"/>
            <a:ext cx="11558905" cy="629793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Posterama"/>
              </a:rPr>
              <a:t>Conclusion </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b="1" dirty="0">
                <a:ea typeface="+mn-lt"/>
                <a:cs typeface="+mn-lt"/>
              </a:rPr>
              <a:t>“No queues, No paperwork, Enjoy healthy food”</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Posterama"/>
              </a:rPr>
              <a:t>References  </a:t>
            </a:r>
            <a:endParaRPr lang="en-US" dirty="0"/>
          </a:p>
        </p:txBody>
      </p:sp>
      <p:sp>
        <p:nvSpPr>
          <p:cNvPr id="3" name="Content Placeholder 2"/>
          <p:cNvSpPr>
            <a:spLocks noGrp="1"/>
          </p:cNvSpPr>
          <p:nvPr>
            <p:ph idx="1"/>
          </p:nvPr>
        </p:nvSpPr>
        <p:spPr>
          <a:xfrm>
            <a:off x="838200" y="1825625"/>
            <a:ext cx="10896599" cy="4647671"/>
          </a:xfrm>
        </p:spPr>
        <p:txBody>
          <a:bodyPr vert="horz" lIns="91440" tIns="45720" rIns="91440" bIns="45720" rtlCol="0" anchor="t">
            <a:normAutofit fontScale="77500" lnSpcReduction="20000"/>
          </a:bodyPr>
          <a:lstStyle/>
          <a:p>
            <a:r>
              <a:rPr lang="en-US" dirty="0">
                <a:ea typeface="+mn-lt"/>
                <a:cs typeface="+mn-lt"/>
              </a:rPr>
              <a:t>The advancement in technology has greatly influenced the business transactions. The adoption of digital technology has led to automation in the hospitality industry. Businesses in the hospitality industry such as restaurants can be improved with the help of digital systems.</a:t>
            </a:r>
            <a:endParaRPr lang="en-US">
              <a:ea typeface="+mn-lt"/>
              <a:cs typeface="+mn-lt"/>
            </a:endParaRPr>
          </a:p>
          <a:p>
            <a:r>
              <a:rPr lang="en-US" b="1" dirty="0">
                <a:ea typeface="+mn-lt"/>
                <a:cs typeface="+mn-lt"/>
              </a:rPr>
              <a:t>Link :- </a:t>
            </a:r>
            <a:r>
              <a:rPr lang="en-US" u="sng" dirty="0">
                <a:ea typeface="+mn-lt"/>
                <a:cs typeface="+mn-lt"/>
                <a:hlinkClick r:id="rId1"/>
              </a:rPr>
              <a:t>https://jespublication.com/upload/2020-110568.pdf</a:t>
            </a:r>
            <a:endParaRPr lang="en-US" dirty="0">
              <a:ea typeface="+mn-lt"/>
              <a:cs typeface="+mn-lt"/>
              <a:hlinkClick r:id=""/>
            </a:endParaRPr>
          </a:p>
          <a:p>
            <a:endParaRPr lang="en-US" u="sng" dirty="0">
              <a:ea typeface="+mn-lt"/>
              <a:cs typeface="+mn-lt"/>
            </a:endParaRPr>
          </a:p>
          <a:p>
            <a:r>
              <a:rPr lang="en-US" dirty="0">
                <a:ea typeface="+mn-lt"/>
                <a:cs typeface="+mn-lt"/>
              </a:rPr>
              <a:t>Time saving and cost optimizations are essential for a restaurant to run effectively. Reduction in time by a few seconds for each table can speed up order processing, increase efficiency and boost profits. The food ordering system, till a few years ago, was a completely manual process where a waiter used to note down orders from the customers using pen and paper, take the orders to the kitchen, bring the food and make the bill.</a:t>
            </a:r>
            <a:endParaRPr lang="en-US" u="sng" dirty="0">
              <a:ea typeface="+mn-lt"/>
              <a:cs typeface="+mn-lt"/>
            </a:endParaRPr>
          </a:p>
          <a:p>
            <a:r>
              <a:rPr lang="en-US" b="1" dirty="0">
                <a:ea typeface="+mn-lt"/>
                <a:cs typeface="+mn-lt"/>
              </a:rPr>
              <a:t>Link :-</a:t>
            </a:r>
            <a:r>
              <a:rPr lang="en-US" dirty="0">
                <a:ea typeface="+mn-lt"/>
                <a:cs typeface="+mn-lt"/>
              </a:rPr>
              <a:t> </a:t>
            </a:r>
            <a:r>
              <a:rPr lang="en-US" u="sng" dirty="0">
                <a:ea typeface="+mn-lt"/>
                <a:cs typeface="+mn-lt"/>
                <a:hlinkClick r:id="rId2"/>
              </a:rPr>
              <a:t>http://ijarest.com/papers/finished_papers/150322164132.pdf</a:t>
            </a:r>
            <a:endParaRPr lang="en-US" dirty="0">
              <a:ea typeface="+mn-lt"/>
              <a:cs typeface="+mn-lt"/>
            </a:endParaRPr>
          </a:p>
          <a:p>
            <a:pPr>
              <a:buFont typeface="Arial" panose="020B0604020202020204" pitchFamily="34" charset="0"/>
              <a:buChar char="•"/>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p:cNvSpPr>
            <a:spLocks noGrp="1" noRot="1" noChangeAspect="1" noMove="1" noResize="1" noEditPoints="1" noAdjustHandles="1" noChangeArrowheads="1" noChangeShapeType="1" noTextEdit="1"/>
          </p:cNvSpPr>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5" name="Top left"/>
          <p:cNvGrpSpPr>
            <a:grpSpLocks noGrp="1" noRot="1" noChangeAspect="1" noMove="1" noResize="1" noUngrp="1"/>
          </p:cNvGrpSpPr>
          <p:nvPr/>
        </p:nvGrpSpPr>
        <p:grpSpPr>
          <a:xfrm>
            <a:off x="10849" y="-3086"/>
            <a:ext cx="2198951" cy="3349518"/>
            <a:chOff x="10849" y="-3086"/>
            <a:chExt cx="2198951" cy="3349518"/>
          </a:xfrm>
        </p:grpSpPr>
        <p:sp>
          <p:nvSpPr>
            <p:cNvPr id="16" name="Freeform: Shape 15"/>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7" name="Freeform: Shape 16"/>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3" name="Freeform: Shape 22"/>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p:cNvSpPr>
            <a:spLocks noGrp="1"/>
          </p:cNvSpPr>
          <p:nvPr>
            <p:ph type="title"/>
          </p:nvPr>
        </p:nvSpPr>
        <p:spPr>
          <a:xfrm>
            <a:off x="1198182" y="559813"/>
            <a:ext cx="3988369" cy="2236864"/>
          </a:xfrm>
        </p:spPr>
        <p:txBody>
          <a:bodyPr>
            <a:noAutofit/>
          </a:bodyPr>
          <a:lstStyle/>
          <a:p>
            <a:r>
              <a:rPr lang="en-US" sz="4800" dirty="0">
                <a:cs typeface="Posterama"/>
              </a:rPr>
              <a:t>Question and Answers Time </a:t>
            </a:r>
            <a:endParaRPr lang="en-US" sz="4800" dirty="0"/>
          </a:p>
        </p:txBody>
      </p:sp>
      <p:pic>
        <p:nvPicPr>
          <p:cNvPr id="4" name="Picture 4"/>
          <p:cNvPicPr>
            <a:picLocks noChangeAspect="1"/>
          </p:cNvPicPr>
          <p:nvPr/>
        </p:nvPicPr>
        <p:blipFill>
          <a:blip r:embed="rId1"/>
          <a:stretch>
            <a:fillRect/>
          </a:stretch>
        </p:blipFill>
        <p:spPr>
          <a:xfrm>
            <a:off x="5382033" y="1034259"/>
            <a:ext cx="6387190" cy="4784227"/>
          </a:xfrm>
          <a:prstGeom prst="rect">
            <a:avLst/>
          </a:prstGeom>
        </p:spPr>
      </p:pic>
      <p:grpSp>
        <p:nvGrpSpPr>
          <p:cNvPr id="25" name="Bottom Right"/>
          <p:cNvGrpSpPr>
            <a:grpSpLocks noGrp="1" noRot="1" noChangeAspect="1" noMove="1" noResize="1" noUngrp="1"/>
          </p:cNvGrpSpPr>
          <p:nvPr/>
        </p:nvGrpSpPr>
        <p:grpSpPr>
          <a:xfrm>
            <a:off x="7980400" y="3276601"/>
            <a:ext cx="4211600" cy="3581399"/>
            <a:chOff x="7980400" y="3276601"/>
            <a:chExt cx="4211600" cy="3581399"/>
          </a:xfrm>
        </p:grpSpPr>
        <p:sp>
          <p:nvSpPr>
            <p:cNvPr id="26" name="Freeform: Shape 25"/>
            <p:cNvSpPr/>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7" name="Graphic 157"/>
            <p:cNvGrpSpPr/>
            <p:nvPr/>
          </p:nvGrpSpPr>
          <p:grpSpPr>
            <a:xfrm>
              <a:off x="8662740" y="3276601"/>
              <a:ext cx="3529260" cy="3581398"/>
              <a:chOff x="4114800" y="1423987"/>
              <a:chExt cx="3961542" cy="4007547"/>
            </a:xfrm>
            <a:noFill/>
          </p:grpSpPr>
          <p:sp>
            <p:nvSpPr>
              <p:cNvPr id="29" name="Freeform: Shape 28"/>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8" name="Freeform: Shape 27"/>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p:cNvPicPr>
          <p:nvPr/>
        </p:nvPicPr>
        <p:blipFill>
          <a:blip r:embed="rId1"/>
          <a:stretch>
            <a:fillRect/>
          </a:stretch>
        </p:blipFill>
        <p:spPr>
          <a:xfrm>
            <a:off x="1985618" y="599619"/>
            <a:ext cx="7525025" cy="565876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Freeform: Shape 10"/>
          <p:cNvSpPr>
            <a:spLocks noGrp="1" noRot="1" noChangeAspect="1" noMove="1" noResize="1" noEditPoints="1" noAdjustHandles="1" noChangeArrowheads="1" noChangeShapeType="1" noTextEdit="1"/>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endParaRPr lang="en-US" dirty="0">
              <a:solidFill>
                <a:schemeClr val="tx1">
                  <a:lumMod val="65000"/>
                  <a:lumOff val="35000"/>
                </a:schemeClr>
              </a:solidFill>
              <a:latin typeface="AvenirNext LT Pro Medium" panose="020B0504020202020204" pitchFamily="34" charset="0"/>
            </a:endParaRPr>
          </a:p>
        </p:txBody>
      </p:sp>
      <p:sp>
        <p:nvSpPr>
          <p:cNvPr id="13" name="Freeform: Shape 12"/>
          <p:cNvSpPr>
            <a:spLocks noGrp="1" noRot="1" noChangeAspect="1" noMove="1" noResize="1" noEditPoints="1" noAdjustHandles="1" noChangeArrowheads="1" noChangeShapeType="1" noTextEdit="1"/>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endParaRPr lang="en-US" dirty="0">
              <a:solidFill>
                <a:schemeClr val="tx1">
                  <a:lumMod val="65000"/>
                  <a:lumOff val="35000"/>
                </a:schemeClr>
              </a:solidFill>
              <a:latin typeface="AvenirNext LT Pro Medium" panose="020B0504020202020204" pitchFamily="34" charset="0"/>
            </a:endParaRPr>
          </a:p>
        </p:txBody>
      </p:sp>
      <p:sp>
        <p:nvSpPr>
          <p:cNvPr id="15" name="Freeform: Shape 14"/>
          <p:cNvSpPr>
            <a:spLocks noGrp="1" noRot="1" noChangeAspect="1" noMove="1" noResize="1" noEditPoints="1" noAdjustHandles="1" noChangeArrowheads="1" noChangeShapeType="1" noTextEdit="1"/>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7" name="Graphic 141"/>
          <p:cNvGrpSpPr>
            <a:grpSpLocks noGrp="1" noRot="1" noChangeAspect="1" noMove="1" noResize="1" noUngrp="1"/>
          </p:cNvGrpSpPr>
          <p:nvPr/>
        </p:nvGrpSpPr>
        <p:grpSpPr>
          <a:xfrm>
            <a:off x="10849" y="15178"/>
            <a:ext cx="2198951" cy="3331254"/>
            <a:chOff x="4473129" y="923925"/>
            <a:chExt cx="3308947" cy="5012817"/>
          </a:xfrm>
          <a:noFill/>
        </p:grpSpPr>
        <p:sp>
          <p:nvSpPr>
            <p:cNvPr id="18" name="Freeform: Shape 17"/>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9" name="Freeform: Shape 18"/>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6" name="Graphic 157"/>
          <p:cNvGrpSpPr>
            <a:grpSpLocks noGrp="1" noRot="1" noChangeAspect="1" noMove="1" noResize="1" noUngrp="1"/>
          </p:cNvGrpSpPr>
          <p:nvPr/>
        </p:nvGrpSpPr>
        <p:grpSpPr>
          <a:xfrm>
            <a:off x="8610600" y="3276600"/>
            <a:ext cx="3529260" cy="3581397"/>
            <a:chOff x="4114800" y="1423987"/>
            <a:chExt cx="3961542" cy="4007547"/>
          </a:xfrm>
          <a:noFill/>
        </p:grpSpPr>
        <p:sp>
          <p:nvSpPr>
            <p:cNvPr id="27" name="Freeform: Shape 26"/>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5" name="Rectangle 34"/>
          <p:cNvSpPr>
            <a:spLocks noGrp="1" noRot="1" noChangeAspect="1" noMove="1" noResize="1" noEditPoints="1" noAdjustHandles="1" noChangeArrowheads="1" noChangeShapeType="1" noTextEdit="1"/>
          </p:cNvSpPr>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36"/>
          <p:cNvSpPr>
            <a:spLocks noGrp="1" noRot="1" noChangeAspect="1" noMove="1" noResize="1" noEditPoints="1" noAdjustHandles="1" noChangeArrowheads="1" noChangeShapeType="1" noTextEdit="1"/>
          </p:cNvSpPr>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Picture 4" descr="Light bulb on yellow background with sketched light beams and cord"/>
          <p:cNvPicPr>
            <a:picLocks noChangeAspect="1"/>
          </p:cNvPicPr>
          <p:nvPr/>
        </p:nvPicPr>
        <p:blipFill rotWithShape="1">
          <a:blip r:embed="rId1"/>
          <a:srcRect t="8566" r="6" b="6"/>
          <a:stretch>
            <a:fillRect/>
          </a:stretch>
        </p:blipFill>
        <p:spPr>
          <a:xfrm>
            <a:off x="20" y="10"/>
            <a:ext cx="12188932" cy="6856614"/>
          </a:xfrm>
          <a:prstGeom prst="rect">
            <a:avLst/>
          </a:prstGeom>
        </p:spPr>
      </p:pic>
      <p:sp>
        <p:nvSpPr>
          <p:cNvPr id="39" name="Rectangle 38"/>
          <p:cNvSpPr>
            <a:spLocks noGrp="1" noRot="1" noChangeAspect="1" noMove="1" noResize="1" noEditPoints="1" noAdjustHandles="1" noChangeArrowheads="1" noChangeShapeType="1" noTextEdit="1"/>
          </p:cNvSpPr>
          <p:nvPr/>
        </p:nvSpPr>
        <p:spPr>
          <a:xfrm>
            <a:off x="-2307" y="0"/>
            <a:ext cx="12188952" cy="3732362"/>
          </a:xfrm>
          <a:prstGeom prst="rect">
            <a:avLst/>
          </a:prstGeom>
          <a:gradFill>
            <a:gsLst>
              <a:gs pos="100000">
                <a:schemeClr val="tx1">
                  <a:alpha val="0"/>
                </a:schemeClr>
              </a:gs>
              <a:gs pos="0">
                <a:schemeClr val="tx1"/>
              </a:gs>
              <a:gs pos="0">
                <a:schemeClr val="tx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17005" y="156477"/>
            <a:ext cx="10190071" cy="1515091"/>
          </a:xfrm>
        </p:spPr>
        <p:txBody>
          <a:bodyPr vert="horz" lIns="91440" tIns="45720" rIns="91440" bIns="45720" rtlCol="0" anchor="b">
            <a:normAutofit/>
          </a:bodyPr>
          <a:lstStyle/>
          <a:p>
            <a:pPr algn="ctr"/>
            <a:r>
              <a:rPr lang="en-US" sz="4800" kern="1200" dirty="0">
                <a:solidFill>
                  <a:srgbClr val="FFFFFF"/>
                </a:solidFill>
                <a:latin typeface="+mj-lt"/>
                <a:ea typeface="+mj-ea"/>
                <a:cs typeface="+mj-cs"/>
              </a:rPr>
              <a:t>Problem Statement </a:t>
            </a:r>
            <a:endParaRPr lang="en-US" sz="4800" kern="1200" dirty="0">
              <a:solidFill>
                <a:srgbClr val="FFFFFF"/>
              </a:solidFill>
              <a:latin typeface="+mj-lt"/>
              <a:ea typeface="+mj-ea"/>
              <a:cs typeface="+mj-cs"/>
            </a:endParaRPr>
          </a:p>
        </p:txBody>
      </p:sp>
      <p:grpSp>
        <p:nvGrpSpPr>
          <p:cNvPr id="41" name="Top Left"/>
          <p:cNvGrpSpPr>
            <a:grpSpLocks noGrp="1" noRot="1" noChangeAspect="1" noMove="1" noResize="1" noUngrp="1"/>
          </p:cNvGrpSpPr>
          <p:nvPr/>
        </p:nvGrpSpPr>
        <p:grpSpPr>
          <a:xfrm>
            <a:off x="10849" y="15178"/>
            <a:ext cx="2198951" cy="3331254"/>
            <a:chOff x="4473129" y="923925"/>
            <a:chExt cx="3308947" cy="5012817"/>
          </a:xfrm>
          <a:noFill/>
        </p:grpSpPr>
        <p:sp>
          <p:nvSpPr>
            <p:cNvPr id="42" name="Freeform: Shape 41"/>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50000"/>
                </a:schemeClr>
              </a:solidFill>
              <a:prstDash val="lgDash"/>
              <a:round/>
            </a:ln>
          </p:spPr>
          <p:txBody>
            <a:bodyPr rtlCol="0" anchor="ctr"/>
            <a:lstStyle/>
            <a:p>
              <a:endParaRPr lang="en-US"/>
            </a:p>
          </p:txBody>
        </p:sp>
        <p:sp>
          <p:nvSpPr>
            <p:cNvPr id="43" name="Freeform: Shape 42"/>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50000"/>
                </a:schemeClr>
              </a:solidFill>
              <a:prstDash val="lgDash"/>
              <a:round/>
            </a:ln>
          </p:spPr>
          <p:txBody>
            <a:bodyPr rtlCol="0" anchor="ctr"/>
            <a:lstStyle/>
            <a:p>
              <a:endParaRPr lang="en-US"/>
            </a:p>
          </p:txBody>
        </p:sp>
        <p:sp>
          <p:nvSpPr>
            <p:cNvPr id="44" name="Freeform: Shape 43"/>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50000"/>
                </a:schemeClr>
              </a:solidFill>
              <a:prstDash val="lgDash"/>
              <a:round/>
            </a:ln>
          </p:spPr>
          <p:txBody>
            <a:bodyPr rtlCol="0" anchor="ctr"/>
            <a:lstStyle/>
            <a:p>
              <a:endParaRPr lang="en-US"/>
            </a:p>
          </p:txBody>
        </p:sp>
        <p:sp>
          <p:nvSpPr>
            <p:cNvPr id="45" name="Freeform: Shape 44"/>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50000"/>
                </a:schemeClr>
              </a:solidFill>
              <a:prstDash val="lgDash"/>
              <a:round/>
            </a:ln>
          </p:spPr>
          <p:txBody>
            <a:bodyPr rtlCol="0" anchor="ctr"/>
            <a:lstStyle/>
            <a:p>
              <a:endParaRPr lang="en-US"/>
            </a:p>
          </p:txBody>
        </p:sp>
        <p:sp>
          <p:nvSpPr>
            <p:cNvPr id="46" name="Freeform: Shape 45"/>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50000"/>
                </a:schemeClr>
              </a:solidFill>
              <a:prstDash val="lgDash"/>
              <a:round/>
            </a:ln>
          </p:spPr>
          <p:txBody>
            <a:bodyPr rtlCol="0" anchor="ctr"/>
            <a:lstStyle/>
            <a:p>
              <a:endParaRPr lang="en-US"/>
            </a:p>
          </p:txBody>
        </p:sp>
        <p:sp>
          <p:nvSpPr>
            <p:cNvPr id="47" name="Freeform: Shape 46"/>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50000"/>
                </a:schemeClr>
              </a:solidFill>
              <a:prstDash val="lgDash"/>
              <a:round/>
            </a:ln>
          </p:spPr>
          <p:txBody>
            <a:bodyPr rtlCol="0" anchor="ctr"/>
            <a:lstStyle/>
            <a:p>
              <a:endParaRPr lang="en-US"/>
            </a:p>
          </p:txBody>
        </p:sp>
        <p:sp>
          <p:nvSpPr>
            <p:cNvPr id="48" name="Freeform: Shape 47"/>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50000"/>
                </a:schemeClr>
              </a:solidFill>
              <a:prstDash val="lgDash"/>
              <a:round/>
            </a:ln>
          </p:spPr>
          <p:txBody>
            <a:bodyPr rtlCol="0" anchor="ctr"/>
            <a:lstStyle/>
            <a:p>
              <a:endParaRPr lang="en-US" dirty="0"/>
            </a:p>
          </p:txBody>
        </p:sp>
      </p:grpSp>
      <p:grpSp>
        <p:nvGrpSpPr>
          <p:cNvPr id="50" name="Bottom Right"/>
          <p:cNvGrpSpPr>
            <a:grpSpLocks noGrp="1" noRot="1" noChangeAspect="1" noMove="1" noResize="1" noUngrp="1"/>
          </p:cNvGrpSpPr>
          <p:nvPr/>
        </p:nvGrpSpPr>
        <p:grpSpPr>
          <a:xfrm>
            <a:off x="7980400" y="3276601"/>
            <a:ext cx="4211600" cy="3581399"/>
            <a:chOff x="7980400" y="3276601"/>
            <a:chExt cx="4211600" cy="3581399"/>
          </a:xfrm>
        </p:grpSpPr>
        <p:grpSp>
          <p:nvGrpSpPr>
            <p:cNvPr id="51" name="Graphic 157"/>
            <p:cNvGrpSpPr/>
            <p:nvPr/>
          </p:nvGrpSpPr>
          <p:grpSpPr>
            <a:xfrm>
              <a:off x="8662740" y="3276601"/>
              <a:ext cx="3529260" cy="3581397"/>
              <a:chOff x="4114800" y="1423987"/>
              <a:chExt cx="3961542" cy="4007547"/>
            </a:xfrm>
            <a:noFill/>
          </p:grpSpPr>
          <p:sp>
            <p:nvSpPr>
              <p:cNvPr id="53" name="Freeform: Shape 52"/>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54" name="Freeform: Shape 53"/>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55" name="Freeform: Shape 54"/>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56" name="Freeform: Shape 55"/>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57" name="Freeform: Shape 56"/>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58" name="Freeform: Shape 57"/>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59" name="Freeform: Shape 58"/>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52" name="Freeform: Shape 51"/>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4" y="388938"/>
            <a:ext cx="10515600" cy="1325563"/>
          </a:xfrm>
        </p:spPr>
        <p:txBody>
          <a:bodyPr>
            <a:normAutofit/>
          </a:bodyPr>
          <a:lstStyle/>
          <a:p>
            <a:r>
              <a:rPr lang="en-US">
                <a:cs typeface="Posterama"/>
              </a:rPr>
              <a:t>Motivation</a:t>
            </a:r>
            <a:endParaRPr lang="en-US"/>
          </a:p>
        </p:txBody>
      </p:sp>
      <p:sp>
        <p:nvSpPr>
          <p:cNvPr id="3" name="Content Placeholder 2"/>
          <p:cNvSpPr>
            <a:spLocks noGrp="1"/>
          </p:cNvSpPr>
          <p:nvPr>
            <p:ph idx="1"/>
          </p:nvPr>
        </p:nvSpPr>
        <p:spPr>
          <a:xfrm>
            <a:off x="945356" y="1611312"/>
            <a:ext cx="9860756" cy="4279901"/>
          </a:xfrm>
        </p:spPr>
        <p:txBody>
          <a:bodyPr vert="horz" lIns="91440" tIns="45720" rIns="91440" bIns="45720" rtlCol="0" anchor="t">
            <a:normAutofit/>
          </a:bodyPr>
          <a:lstStyle/>
          <a:p>
            <a:pPr>
              <a:buFont typeface="Arial" panose="020B0604020202020204" pitchFamily="34" charset="0"/>
              <a:buChar char="•"/>
            </a:pPr>
            <a:r>
              <a:rPr lang="en-US" sz="2400" dirty="0">
                <a:ea typeface="+mn-lt"/>
                <a:cs typeface="+mn-lt"/>
              </a:rPr>
              <a:t>I personally do not like waiting for long in the store or to have to call the store to place an order especially during the peak lunch or dinner hours. Due to covid-19 no one wants to touch the menu (which is of paper) as everyone is coming and touching it. So we think that now menu is in our pocket(in the app inside mobile)</a:t>
            </a:r>
            <a:endParaRPr lang="en-US" dirty="0"/>
          </a:p>
          <a:p>
            <a:pPr>
              <a:buFont typeface="Arial" panose="020B0604020202020204" pitchFamily="34" charset="0"/>
              <a:buChar char="•"/>
            </a:pPr>
            <a:r>
              <a:rPr lang="en-US" sz="2400" dirty="0"/>
              <a:t>This is basically for small shops where shopkeeper have many orders. But they are not able to manage it.</a:t>
            </a:r>
            <a:endParaRPr lang="en-US" sz="2400" dirty="0"/>
          </a:p>
          <a:p>
            <a:pPr>
              <a:buFont typeface="Arial" panose="020B0604020202020204" pitchFamily="34" charset="0"/>
              <a:buChar char="•"/>
            </a:pP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4887" y="388938"/>
            <a:ext cx="10515600" cy="1325563"/>
          </a:xfrm>
        </p:spPr>
        <p:txBody>
          <a:bodyPr/>
          <a:lstStyle/>
          <a:p>
            <a:r>
              <a:rPr lang="en-US" dirty="0">
                <a:cs typeface="Posterama"/>
              </a:rPr>
              <a:t>Objective</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buFont typeface="Arial" panose="020B0604020202020204" pitchFamily="34" charset="0"/>
              <a:buChar char="•"/>
            </a:pPr>
            <a:r>
              <a:rPr lang="en-US" dirty="0">
                <a:ea typeface="+mn-lt"/>
                <a:cs typeface="+mn-lt"/>
              </a:rPr>
              <a:t>This project helps the customer to maintain social distancing.</a:t>
            </a:r>
            <a:endParaRPr lang="en-US" dirty="0">
              <a:ea typeface="+mn-lt"/>
              <a:cs typeface="+mn-lt"/>
            </a:endParaRPr>
          </a:p>
          <a:p>
            <a:pPr>
              <a:buFont typeface="Arial" panose="020B0604020202020204" pitchFamily="34" charset="0"/>
              <a:buChar char="•"/>
            </a:pPr>
            <a:r>
              <a:rPr lang="en-US" dirty="0">
                <a:ea typeface="+mn-lt"/>
                <a:cs typeface="+mn-lt"/>
              </a:rPr>
              <a:t>This project helps to maintain time as no one will be in queue to order dishes.</a:t>
            </a:r>
            <a:endParaRPr lang="en-US" dirty="0">
              <a:ea typeface="+mn-lt"/>
              <a:cs typeface="+mn-lt"/>
            </a:endParaRPr>
          </a:p>
          <a:p>
            <a:pPr>
              <a:buFont typeface="Arial" panose="020B0604020202020204" pitchFamily="34" charset="0"/>
              <a:buChar char="•"/>
            </a:pPr>
            <a:r>
              <a:rPr lang="en-US" dirty="0">
                <a:ea typeface="+mn-lt"/>
                <a:cs typeface="+mn-lt"/>
              </a:rPr>
              <a:t>This project also helps the user in predicting which food is the best and which is not</a:t>
            </a:r>
            <a:r>
              <a:rPr lang="en-IN" altLang="en-US" dirty="0">
                <a:ea typeface="+mn-lt"/>
                <a:cs typeface="+mn-lt"/>
              </a:rPr>
              <a:t> by checking the review.</a:t>
            </a:r>
            <a:endParaRPr lang="en-IN" altLang="en-US" dirty="0">
              <a:ea typeface="+mn-lt"/>
              <a:cs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p:cNvSpPr>
            <a:spLocks noGrp="1" noRot="1" noChangeAspect="1" noMove="1" noResize="1" noEditPoints="1" noAdjustHandles="1" noChangeArrowheads="1" noChangeShapeType="1" noTextEdit="1"/>
          </p:cNvSpPr>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5" name="Rectangle 54"/>
          <p:cNvSpPr>
            <a:spLocks noGrp="1" noRot="1" noChangeAspect="1" noMove="1" noResize="1" noEditPoints="1" noAdjustHandles="1" noChangeArrowheads="1" noChangeShapeType="1" noTextEdit="1"/>
          </p:cNvSpPr>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7" name="Top left"/>
          <p:cNvGrpSpPr>
            <a:grpSpLocks noGrp="1" noRot="1" noChangeAspect="1" noMove="1" noResize="1" noUngrp="1"/>
          </p:cNvGrpSpPr>
          <p:nvPr/>
        </p:nvGrpSpPr>
        <p:grpSpPr>
          <a:xfrm>
            <a:off x="10849" y="-3086"/>
            <a:ext cx="2198951" cy="3349518"/>
            <a:chOff x="10849" y="-3086"/>
            <a:chExt cx="2198951" cy="3349518"/>
          </a:xfrm>
        </p:grpSpPr>
        <p:sp>
          <p:nvSpPr>
            <p:cNvPr id="58" name="Freeform: Shape 57"/>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9" name="Freeform: Shape 58"/>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60" name="Freeform: Shape 59"/>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61" name="Freeform: Shape 60"/>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62" name="Freeform: Shape 61"/>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63" name="Freeform: Shape 62"/>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64" name="Freeform: Shape 63"/>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65" name="Freeform: Shape 64"/>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p:cNvSpPr>
            <a:spLocks noGrp="1"/>
          </p:cNvSpPr>
          <p:nvPr>
            <p:ph type="title"/>
          </p:nvPr>
        </p:nvSpPr>
        <p:spPr>
          <a:xfrm>
            <a:off x="4382" y="-354587"/>
            <a:ext cx="3988369" cy="2236864"/>
          </a:xfrm>
        </p:spPr>
        <p:txBody>
          <a:bodyPr>
            <a:normAutofit/>
          </a:bodyPr>
          <a:lstStyle/>
          <a:p>
            <a:r>
              <a:rPr lang="en-US" dirty="0">
                <a:cs typeface="Posterama"/>
              </a:rPr>
              <a:t>Scope Of The Project</a:t>
            </a:r>
            <a:endParaRPr lang="en-US" dirty="0"/>
          </a:p>
        </p:txBody>
      </p:sp>
      <p:grpSp>
        <p:nvGrpSpPr>
          <p:cNvPr id="67" name="Bottom Right"/>
          <p:cNvGrpSpPr>
            <a:grpSpLocks noGrp="1" noRot="1" noChangeAspect="1" noMove="1" noResize="1" noUngrp="1"/>
          </p:cNvGrpSpPr>
          <p:nvPr/>
        </p:nvGrpSpPr>
        <p:grpSpPr>
          <a:xfrm>
            <a:off x="7980400" y="3276601"/>
            <a:ext cx="4211600" cy="3581399"/>
            <a:chOff x="7980400" y="3276601"/>
            <a:chExt cx="4211600" cy="3581399"/>
          </a:xfrm>
        </p:grpSpPr>
        <p:sp>
          <p:nvSpPr>
            <p:cNvPr id="68" name="Freeform: Shape 67"/>
            <p:cNvSpPr/>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69" name="Graphic 157"/>
            <p:cNvGrpSpPr/>
            <p:nvPr/>
          </p:nvGrpSpPr>
          <p:grpSpPr>
            <a:xfrm>
              <a:off x="8662740" y="3276601"/>
              <a:ext cx="3529260" cy="3581398"/>
              <a:chOff x="4114800" y="1423987"/>
              <a:chExt cx="3961542" cy="4007547"/>
            </a:xfrm>
            <a:noFill/>
          </p:grpSpPr>
          <p:sp>
            <p:nvSpPr>
              <p:cNvPr id="71" name="Freeform: Shape 70"/>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72" name="Freeform: Shape 71"/>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73" name="Freeform: Shape 72"/>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74" name="Freeform: Shape 73"/>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75" name="Freeform: Shape 74"/>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76" name="Freeform: Shape 75"/>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77" name="Freeform: Shape 76"/>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70" name="Freeform: Shape 69"/>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aphicFrame>
        <p:nvGraphicFramePr>
          <p:cNvPr id="6" name="Content Placeholder 2"/>
          <p:cNvGraphicFramePr>
            <a:graphicFrameLocks noGrp="1"/>
          </p:cNvGraphicFramePr>
          <p:nvPr>
            <p:ph idx="1"/>
          </p:nvPr>
        </p:nvGraphicFramePr>
        <p:xfrm>
          <a:off x="1579456" y="1152001"/>
          <a:ext cx="11189012" cy="563418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Posterama"/>
              </a:rPr>
              <a:t>Related Previous Work</a:t>
            </a:r>
            <a:endParaRPr lang="en-US" dirty="0"/>
          </a:p>
        </p:txBody>
      </p:sp>
      <p:sp>
        <p:nvSpPr>
          <p:cNvPr id="3" name="Content Placeholder 2"/>
          <p:cNvSpPr>
            <a:spLocks noGrp="1"/>
          </p:cNvSpPr>
          <p:nvPr>
            <p:ph idx="1"/>
          </p:nvPr>
        </p:nvSpPr>
        <p:spPr>
          <a:xfrm>
            <a:off x="838200" y="1825625"/>
            <a:ext cx="10515600" cy="4827588"/>
          </a:xfrm>
        </p:spPr>
        <p:txBody>
          <a:bodyPr vert="horz" lIns="91440" tIns="45720" rIns="91440" bIns="45720" rtlCol="0" anchor="t">
            <a:normAutofit fontScale="85000" lnSpcReduction="20000"/>
          </a:bodyPr>
          <a:lstStyle/>
          <a:p>
            <a:pPr marL="0" indent="0">
              <a:buNone/>
            </a:pPr>
            <a:r>
              <a:rPr lang="en-US" b="1" dirty="0"/>
              <a:t>1.One2 Menu</a:t>
            </a:r>
            <a:endParaRPr lang="en-US" dirty="0"/>
          </a:p>
          <a:p>
            <a:pPr marL="0" indent="0">
              <a:buNone/>
            </a:pPr>
            <a:r>
              <a:rPr lang="en-US" b="1" dirty="0">
                <a:ea typeface="+mn-lt"/>
                <a:cs typeface="+mn-lt"/>
              </a:rPr>
              <a:t>Overview: </a:t>
            </a:r>
            <a:r>
              <a:rPr lang="en-US" dirty="0">
                <a:ea typeface="+mn-lt"/>
                <a:cs typeface="+mn-lt"/>
                <a:hlinkClick r:id="rId1"/>
              </a:rPr>
              <a:t>One2 Menu</a:t>
            </a:r>
            <a:r>
              <a:rPr lang="en-US" dirty="0">
                <a:ea typeface="+mn-lt"/>
                <a:cs typeface="+mn-lt"/>
              </a:rPr>
              <a:t> is an online menu builder for restaurants. It also offers a contactless menu building service that promises to create contactless menus for restaurant owners in less than 30 minutes. The contactless menus use both QR codes and smartphone tap features on table cards that direct diners to a restaurant’s online menu. It’s both safe and easy to use for diners, while also providing owners an easy way to update and change menus, as well as create an easy-to-use online menu for those browsing their website or social media profiles. It also auto-updates a restaurant’s Google My Business account every time a menu is updated, has language translation, and natively integrates into existing websites.</a:t>
            </a:r>
            <a:endParaRPr lang="en-US"/>
          </a:p>
          <a:p>
            <a:pPr marL="0" indent="0">
              <a:buNone/>
            </a:pPr>
            <a:r>
              <a:rPr lang="en-US" b="1" dirty="0">
                <a:ea typeface="+mn-lt"/>
                <a:cs typeface="+mn-lt"/>
              </a:rPr>
              <a:t>Pricing:</a:t>
            </a:r>
            <a:r>
              <a:rPr lang="en-US" dirty="0">
                <a:ea typeface="+mn-lt"/>
                <a:cs typeface="+mn-lt"/>
              </a:rPr>
              <a:t> $99 – $299 per month</a:t>
            </a:r>
            <a:endParaRPr lang="en-US"/>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9725"/>
            <a:ext cx="10515600" cy="6281738"/>
          </a:xfrm>
        </p:spPr>
        <p:txBody>
          <a:bodyPr vert="horz" lIns="91440" tIns="45720" rIns="91440" bIns="45720" rtlCol="0" anchor="t">
            <a:normAutofit lnSpcReduction="10000"/>
          </a:bodyPr>
          <a:lstStyle/>
          <a:p>
            <a:pPr marL="0" indent="0">
              <a:buNone/>
            </a:pPr>
            <a:r>
              <a:rPr lang="en-US" b="1" dirty="0"/>
              <a:t>2. </a:t>
            </a:r>
            <a:r>
              <a:rPr lang="en-US" b="1" dirty="0" err="1"/>
              <a:t>MyMenu</a:t>
            </a:r>
            <a:endParaRPr lang="en-US" dirty="0" err="1"/>
          </a:p>
          <a:p>
            <a:pPr marL="0" indent="0">
              <a:buNone/>
            </a:pPr>
            <a:r>
              <a:rPr lang="en-US" b="1" dirty="0">
                <a:ea typeface="+mn-lt"/>
                <a:cs typeface="+mn-lt"/>
              </a:rPr>
              <a:t>Overview: </a:t>
            </a:r>
            <a:r>
              <a:rPr lang="en-US" dirty="0">
                <a:ea typeface="+mn-lt"/>
                <a:cs typeface="+mn-lt"/>
                <a:hlinkClick r:id="rId1"/>
              </a:rPr>
              <a:t>MyMenu</a:t>
            </a:r>
            <a:r>
              <a:rPr lang="en-US" dirty="0">
                <a:ea typeface="+mn-lt"/>
                <a:cs typeface="+mn-lt"/>
              </a:rPr>
              <a:t> provides the tools to create a simple QR-code powered digital menu for restaurants – and at no cost to help the restaurant industry reopen safe and stop the spread of COVID-19. Its contactless menu offering can also be added into its existing suite of online menu and ordering systems to create a unified experience. Restaurants have the ability to create an online menu that can be integrated into their website, allow diners to place orders from home or in the restaurant, and pay for their order in a smartphone’s web browser or iOS/Android app. These additional features are not included in the free offering.</a:t>
            </a:r>
            <a:endParaRPr lang="en-US" dirty="0"/>
          </a:p>
          <a:p>
            <a:r>
              <a:rPr lang="en-US" b="1" dirty="0">
                <a:ea typeface="+mn-lt"/>
                <a:cs typeface="+mn-lt"/>
              </a:rPr>
              <a:t>Pricing:</a:t>
            </a:r>
            <a:r>
              <a:rPr lang="en-US" dirty="0">
                <a:ea typeface="+mn-lt"/>
                <a:cs typeface="+mn-lt"/>
              </a:rPr>
              <a:t> Free</a:t>
            </a:r>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p:cNvSpPr>
            <a:spLocks noGrp="1" noRot="1" noChangeAspect="1" noMove="1" noResize="1" noEditPoints="1" noAdjustHandles="1" noChangeArrowheads="1" noChangeShapeType="1" noTextEdit="1"/>
          </p:cNvSpPr>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6" name="Rectangle 9"/>
          <p:cNvSpPr>
            <a:spLocks noGrp="1" noRot="1" noChangeAspect="1" noMove="1" noResize="1" noEditPoints="1" noAdjustHandles="1" noChangeArrowheads="1" noChangeShapeType="1" noTextEdit="1"/>
          </p:cNvSpPr>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7" name="Freeform: Shape 11"/>
          <p:cNvSpPr>
            <a:spLocks noGrp="1" noRot="1" noChangeAspect="1" noMove="1" noResize="1" noEditPoints="1" noAdjustHandles="1" noChangeArrowheads="1" noChangeShapeType="1" noTextEdit="1"/>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14" name="Top Left"/>
          <p:cNvGrpSpPr>
            <a:grpSpLocks noGrp="1" noRot="1" noChangeAspect="1" noMove="1" noResize="1" noUngrp="1"/>
          </p:cNvGrpSpPr>
          <p:nvPr/>
        </p:nvGrpSpPr>
        <p:grpSpPr>
          <a:xfrm>
            <a:off x="10849" y="15178"/>
            <a:ext cx="2198951" cy="3331254"/>
            <a:chOff x="4473129" y="923925"/>
            <a:chExt cx="3308947" cy="5012817"/>
          </a:xfrm>
          <a:noFill/>
        </p:grpSpPr>
        <p:sp>
          <p:nvSpPr>
            <p:cNvPr id="15" name="Freeform: Shape 14"/>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6" name="Freeform: Shape 15"/>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17" name="Freeform: Shape 16"/>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 name="Freeform: Shape 18"/>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 name="Title 1"/>
          <p:cNvSpPr>
            <a:spLocks noGrp="1"/>
          </p:cNvSpPr>
          <p:nvPr>
            <p:ph type="title"/>
          </p:nvPr>
        </p:nvSpPr>
        <p:spPr>
          <a:xfrm>
            <a:off x="1198181" y="559813"/>
            <a:ext cx="8403019" cy="1664573"/>
          </a:xfrm>
        </p:spPr>
        <p:txBody>
          <a:bodyPr>
            <a:normAutofit/>
          </a:bodyPr>
          <a:lstStyle/>
          <a:p>
            <a:r>
              <a:rPr lang="en-US" dirty="0">
                <a:ea typeface="+mj-lt"/>
                <a:cs typeface="+mj-lt"/>
              </a:rPr>
              <a:t>Software and Hardware requirements</a:t>
            </a:r>
            <a:endParaRPr lang="en-US" dirty="0"/>
          </a:p>
        </p:txBody>
      </p:sp>
      <p:grpSp>
        <p:nvGrpSpPr>
          <p:cNvPr id="23" name="Bottom Right"/>
          <p:cNvGrpSpPr>
            <a:grpSpLocks noGrp="1" noRot="1" noChangeAspect="1" noMove="1" noResize="1" noUngrp="1"/>
          </p:cNvGrpSpPr>
          <p:nvPr/>
        </p:nvGrpSpPr>
        <p:grpSpPr>
          <a:xfrm>
            <a:off x="7980400" y="3276601"/>
            <a:ext cx="4211600" cy="3581399"/>
            <a:chOff x="7980400" y="3276601"/>
            <a:chExt cx="4211600" cy="3581399"/>
          </a:xfrm>
        </p:grpSpPr>
        <p:sp>
          <p:nvSpPr>
            <p:cNvPr id="24" name="Freeform: Shape 23"/>
            <p:cNvSpPr/>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25" name="Graphic 157"/>
            <p:cNvGrpSpPr/>
            <p:nvPr/>
          </p:nvGrpSpPr>
          <p:grpSpPr>
            <a:xfrm>
              <a:off x="8662740" y="3276601"/>
              <a:ext cx="3529260" cy="3581398"/>
              <a:chOff x="4114800" y="1423987"/>
              <a:chExt cx="3961542" cy="4007547"/>
            </a:xfrm>
            <a:noFill/>
          </p:grpSpPr>
          <p:sp>
            <p:nvSpPr>
              <p:cNvPr id="27" name="Freeform: Shape 26"/>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9" name="Freeform: Shape 31"/>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6" name="Freeform: Shape 25"/>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p:cNvSpPr>
            <a:spLocks noGrp="1"/>
          </p:cNvSpPr>
          <p:nvPr>
            <p:ph idx="1"/>
          </p:nvPr>
        </p:nvSpPr>
        <p:spPr>
          <a:xfrm>
            <a:off x="1197661" y="2384474"/>
            <a:ext cx="9914571" cy="4050081"/>
          </a:xfrm>
        </p:spPr>
        <p:txBody>
          <a:bodyPr vert="horz" lIns="91440" tIns="45720" rIns="91440" bIns="45720" rtlCol="0" anchor="t">
            <a:normAutofit lnSpcReduction="10000"/>
          </a:bodyPr>
          <a:lstStyle/>
          <a:p>
            <a:pPr>
              <a:buFont typeface="Arial" panose="020B0604020202020204" pitchFamily="34" charset="0"/>
              <a:buChar char="•"/>
            </a:pPr>
            <a:r>
              <a:rPr lang="en-US" sz="2400" b="1" dirty="0">
                <a:ea typeface="+mn-lt"/>
                <a:cs typeface="+mn-lt"/>
              </a:rPr>
              <a:t>Software:</a:t>
            </a:r>
            <a:endParaRPr lang="en-US" sz="2400" dirty="0"/>
          </a:p>
          <a:p>
            <a:pPr marL="0" indent="0">
              <a:buNone/>
            </a:pPr>
            <a:r>
              <a:rPr lang="en-US" sz="2400" dirty="0">
                <a:ea typeface="+mn-lt"/>
                <a:cs typeface="+mn-lt"/>
              </a:rPr>
              <a:t>      VS Code</a:t>
            </a:r>
            <a:endParaRPr lang="en-US" sz="2400" dirty="0">
              <a:ea typeface="+mn-lt"/>
              <a:cs typeface="+mn-lt"/>
            </a:endParaRPr>
          </a:p>
          <a:p>
            <a:pPr>
              <a:buNone/>
            </a:pPr>
            <a:r>
              <a:rPr lang="en-US" sz="2400" dirty="0">
                <a:ea typeface="+mn-lt"/>
                <a:cs typeface="+mn-lt"/>
              </a:rPr>
              <a:t>      Windows 10(64 bit)</a:t>
            </a:r>
            <a:endParaRPr lang="en-US" sz="2400" dirty="0">
              <a:ea typeface="+mn-lt"/>
              <a:cs typeface="+mn-lt"/>
            </a:endParaRPr>
          </a:p>
          <a:p>
            <a:pPr>
              <a:buNone/>
            </a:pPr>
            <a:r>
              <a:rPr lang="en-US" sz="2400" dirty="0">
                <a:ea typeface="+mn-lt"/>
                <a:cs typeface="+mn-lt"/>
              </a:rPr>
              <a:t>      Android Studio, etc.</a:t>
            </a:r>
            <a:endParaRPr lang="en-US" sz="2400" dirty="0">
              <a:ea typeface="+mn-lt"/>
              <a:cs typeface="+mn-lt"/>
            </a:endParaRPr>
          </a:p>
          <a:p>
            <a:pPr marL="0" indent="0">
              <a:buNone/>
            </a:pPr>
            <a:endParaRPr lang="en-US" sz="2400" dirty="0"/>
          </a:p>
          <a:p>
            <a:pPr>
              <a:buFont typeface="Arial" panose="020B0604020202020204" pitchFamily="34" charset="0"/>
              <a:buChar char="•"/>
            </a:pPr>
            <a:r>
              <a:rPr lang="en-US" sz="2400" dirty="0">
                <a:ea typeface="+mn-lt"/>
                <a:cs typeface="+mn-lt"/>
              </a:rPr>
              <a:t> </a:t>
            </a:r>
            <a:r>
              <a:rPr lang="en-US" sz="2400" b="1" dirty="0">
                <a:ea typeface="+mn-lt"/>
                <a:cs typeface="+mn-lt"/>
              </a:rPr>
              <a:t>Hardware: </a:t>
            </a:r>
            <a:endParaRPr lang="en-US" sz="2400" dirty="0">
              <a:ea typeface="+mn-lt"/>
              <a:cs typeface="+mn-lt"/>
            </a:endParaRPr>
          </a:p>
          <a:p>
            <a:pPr marL="0" indent="0">
              <a:buNone/>
            </a:pPr>
            <a:r>
              <a:rPr lang="en-US" sz="2400" dirty="0">
                <a:ea typeface="+mn-lt"/>
                <a:cs typeface="+mn-lt"/>
              </a:rPr>
              <a:t>      Laptop (Processor- 8</a:t>
            </a:r>
            <a:r>
              <a:rPr lang="en-US" sz="2400" baseline="30000" dirty="0">
                <a:ea typeface="+mn-lt"/>
                <a:cs typeface="+mn-lt"/>
              </a:rPr>
              <a:t>th</a:t>
            </a:r>
            <a:r>
              <a:rPr lang="en-US" sz="2400" dirty="0">
                <a:ea typeface="+mn-lt"/>
                <a:cs typeface="+mn-lt"/>
              </a:rPr>
              <a:t> Gen Intel Core i5, RAM- 8GB)</a:t>
            </a:r>
            <a:endParaRPr lang="en-US" sz="2400" dirty="0">
              <a:ea typeface="+mn-lt"/>
              <a:cs typeface="+mn-lt"/>
            </a:endParaRPr>
          </a:p>
          <a:p>
            <a:pPr>
              <a:buNone/>
            </a:pPr>
            <a:r>
              <a:rPr lang="en-US" sz="2400" dirty="0">
                <a:ea typeface="+mn-lt"/>
                <a:cs typeface="+mn-lt"/>
              </a:rPr>
              <a:t>      Camera, etc.</a:t>
            </a:r>
            <a:endParaRPr lang="en-US" sz="2400" dirty="0">
              <a:ea typeface="+mn-lt"/>
              <a:cs typeface="+mn-lt"/>
            </a:endParaRPr>
          </a:p>
          <a:p>
            <a:pPr marL="0" indent="0">
              <a:buNone/>
            </a:pPr>
            <a:endParaRPr lang="en-US" sz="2400" dirty="0"/>
          </a:p>
        </p:txBody>
      </p:sp>
    </p:spTree>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5289</Words>
  <Application>WPS Presentation</Application>
  <PresentationFormat>Widescreen</PresentationFormat>
  <Paragraphs>126</Paragraphs>
  <Slides>28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28</vt:i4>
      </vt:variant>
    </vt:vector>
  </HeadingPairs>
  <TitlesOfParts>
    <vt:vector size="41" baseType="lpstr">
      <vt:lpstr>Arial</vt:lpstr>
      <vt:lpstr>SimSun</vt:lpstr>
      <vt:lpstr>Wingdings</vt:lpstr>
      <vt:lpstr>AvenirNext LT Pro Medium</vt:lpstr>
      <vt:lpstr>Segoe UI Semilight</vt:lpstr>
      <vt:lpstr>Avenir Next LT Pro</vt:lpstr>
      <vt:lpstr>Yu Gothic UI</vt:lpstr>
      <vt:lpstr>Posterama</vt:lpstr>
      <vt:lpstr>Segoe Print</vt:lpstr>
      <vt:lpstr>Microsoft YaHei</vt:lpstr>
      <vt:lpstr>Arial Unicode MS</vt:lpstr>
      <vt:lpstr>Calibri</vt:lpstr>
      <vt:lpstr>ExploreVTI</vt:lpstr>
      <vt:lpstr>ScanKaro (Online Scan Menu and Payment Method)</vt:lpstr>
      <vt:lpstr>Index </vt:lpstr>
      <vt:lpstr>Problem Statement </vt:lpstr>
      <vt:lpstr>Motivation</vt:lpstr>
      <vt:lpstr>Objective</vt:lpstr>
      <vt:lpstr>Scope Of The Project</vt:lpstr>
      <vt:lpstr>Related Previous Work</vt:lpstr>
      <vt:lpstr>PowerPoint 演示文稿</vt:lpstr>
      <vt:lpstr>Software and Hardware requirements</vt:lpstr>
      <vt:lpstr>Proposed Method </vt:lpstr>
      <vt:lpstr>Flow Chart</vt:lpstr>
      <vt:lpstr>Architectural Diagram</vt:lpstr>
      <vt:lpstr>Use Case Diagram</vt:lpstr>
      <vt:lpstr>Context Diagram</vt:lpstr>
      <vt:lpstr>DFD 0-level</vt:lpstr>
      <vt:lpstr>DFD 1-level</vt:lpstr>
      <vt:lpstr>Entity Relationship Diagram</vt:lpstr>
      <vt:lpstr>Screenshot of Implementation</vt:lpstr>
      <vt:lpstr>Screenshot of Implementation</vt:lpstr>
      <vt:lpstr>Screenshot of Implementation</vt:lpstr>
      <vt:lpstr>Screenshot of Frontend</vt:lpstr>
      <vt:lpstr>Deliverables</vt:lpstr>
      <vt:lpstr>Stakeholders</vt:lpstr>
      <vt:lpstr>PowerPoint 演示文稿</vt:lpstr>
      <vt:lpstr>Conclusion </vt:lpstr>
      <vt:lpstr>References  </vt:lpstr>
      <vt:lpstr>Question and Answers Time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Divya_Intern</cp:lastModifiedBy>
  <cp:revision>621</cp:revision>
  <dcterms:created xsi:type="dcterms:W3CDTF">2021-11-27T16:47:00Z</dcterms:created>
  <dcterms:modified xsi:type="dcterms:W3CDTF">2022-03-30T09:49:13Z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1C5D5DAC66DC4E57B02B1CDC15BC57C3</vt:lpwstr>
  </property>
  <property fmtid="{D5CDD505-2E9C-101B-9397-08002B2CF9AE}" pid="3" name="KSOProductBuildVer">
    <vt:lpwstr>1033-11.2.0.11042</vt:lpwstr>
  </property>
</Properties>
</file>