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38.jpg" ContentType="image/jpg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714" r:id="rId3"/>
    <p:sldMasterId id="2147483727" r:id="rId4"/>
    <p:sldMasterId id="2147483740" r:id="rId5"/>
  </p:sldMasterIdLst>
  <p:notesMasterIdLst>
    <p:notesMasterId r:id="rId53"/>
  </p:notesMasterIdLst>
  <p:sldIdLst>
    <p:sldId id="532" r:id="rId6"/>
    <p:sldId id="533" r:id="rId7"/>
    <p:sldId id="257" r:id="rId8"/>
    <p:sldId id="296" r:id="rId9"/>
    <p:sldId id="543" r:id="rId10"/>
    <p:sldId id="544" r:id="rId11"/>
    <p:sldId id="297" r:id="rId12"/>
    <p:sldId id="546" r:id="rId13"/>
    <p:sldId id="547" r:id="rId14"/>
    <p:sldId id="545" r:id="rId15"/>
    <p:sldId id="563" r:id="rId16"/>
    <p:sldId id="299" r:id="rId17"/>
    <p:sldId id="564" r:id="rId18"/>
    <p:sldId id="548" r:id="rId19"/>
    <p:sldId id="549" r:id="rId20"/>
    <p:sldId id="576" r:id="rId21"/>
    <p:sldId id="292" r:id="rId22"/>
    <p:sldId id="293" r:id="rId23"/>
    <p:sldId id="259" r:id="rId24"/>
    <p:sldId id="324" r:id="rId25"/>
    <p:sldId id="261" r:id="rId26"/>
    <p:sldId id="294" r:id="rId27"/>
    <p:sldId id="550" r:id="rId28"/>
    <p:sldId id="290" r:id="rId29"/>
    <p:sldId id="551" r:id="rId30"/>
    <p:sldId id="552" r:id="rId31"/>
    <p:sldId id="262" r:id="rId32"/>
    <p:sldId id="260" r:id="rId33"/>
    <p:sldId id="304" r:id="rId34"/>
    <p:sldId id="325" r:id="rId35"/>
    <p:sldId id="295" r:id="rId36"/>
    <p:sldId id="560" r:id="rId37"/>
    <p:sldId id="561" r:id="rId38"/>
    <p:sldId id="289" r:id="rId39"/>
    <p:sldId id="565" r:id="rId40"/>
    <p:sldId id="573" r:id="rId41"/>
    <p:sldId id="575" r:id="rId42"/>
    <p:sldId id="265" r:id="rId43"/>
    <p:sldId id="276" r:id="rId44"/>
    <p:sldId id="572" r:id="rId45"/>
    <p:sldId id="566" r:id="rId46"/>
    <p:sldId id="567" r:id="rId47"/>
    <p:sldId id="568" r:id="rId48"/>
    <p:sldId id="569" r:id="rId49"/>
    <p:sldId id="570" r:id="rId50"/>
    <p:sldId id="571" r:id="rId51"/>
    <p:sldId id="395" r:id="rId52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473" autoAdjust="0"/>
  </p:normalViewPr>
  <p:slideViewPr>
    <p:cSldViewPr snapToGrid="0">
      <p:cViewPr varScale="1">
        <p:scale>
          <a:sx n="54" d="100"/>
          <a:sy n="54" d="100"/>
        </p:scale>
        <p:origin x="11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notesMaster" Target="notesMasters/notesMaster1.xml"/><Relationship Id="rId58" Type="http://schemas.microsoft.com/office/2016/11/relationships/changesInfo" Target="changesInfos/changesInfo1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tableStyles" Target="tableStyle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497B4613-8993-45EB-94E7-5AD5C1238A68}"/>
    <pc:docChg chg="modSld">
      <pc:chgData name="" userId="" providerId="" clId="Web-{497B4613-8993-45EB-94E7-5AD5C1238A68}" dt="2018-02-24T17:04:07.868" v="6"/>
      <pc:docMkLst>
        <pc:docMk/>
      </pc:docMkLst>
      <pc:sldChg chg="modSp">
        <pc:chgData name="" userId="" providerId="" clId="Web-{497B4613-8993-45EB-94E7-5AD5C1238A68}" dt="2018-02-24T17:02:56.927" v="0"/>
        <pc:sldMkLst>
          <pc:docMk/>
          <pc:sldMk cId="0" sldId="256"/>
        </pc:sldMkLst>
        <pc:spChg chg="mod">
          <ac:chgData name="" userId="" providerId="" clId="Web-{497B4613-8993-45EB-94E7-5AD5C1238A68}" dt="2018-02-24T17:02:56.927" v="0"/>
          <ac:spMkLst>
            <pc:docMk/>
            <pc:sldMk cId="0" sldId="256"/>
            <ac:spMk id="195" creationId="{00000000-0000-0000-0000-000000000000}"/>
          </ac:spMkLst>
        </pc:spChg>
      </pc:sldChg>
      <pc:sldChg chg="modSp">
        <pc:chgData name="" userId="" providerId="" clId="Web-{497B4613-8993-45EB-94E7-5AD5C1238A68}" dt="2018-02-24T17:04:07.868" v="6"/>
        <pc:sldMkLst>
          <pc:docMk/>
          <pc:sldMk cId="3458875930" sldId="259"/>
        </pc:sldMkLst>
        <pc:spChg chg="mod">
          <ac:chgData name="" userId="" providerId="" clId="Web-{497B4613-8993-45EB-94E7-5AD5C1238A68}" dt="2018-02-24T17:04:07.868" v="6"/>
          <ac:spMkLst>
            <pc:docMk/>
            <pc:sldMk cId="3458875930" sldId="259"/>
            <ac:spMk id="226" creationId="{00000000-0000-0000-0000-000000000000}"/>
          </ac:spMkLst>
        </pc:spChg>
      </pc:sldChg>
    </pc:docChg>
  </pc:docChgLst>
  <pc:docChgLst>
    <pc:chgData clId="Web-{C45563F5-772F-4151-B7E7-B469105C40E8}"/>
    <pc:docChg chg="mod modSld modMainMaster setSldSz">
      <pc:chgData name="" userId="" providerId="" clId="Web-{C45563F5-772F-4151-B7E7-B469105C40E8}" dt="2018-02-24T16:55:26.256" v="3"/>
      <pc:docMkLst>
        <pc:docMk/>
      </pc:docMkLst>
      <pc:sldChg chg="modSp">
        <pc:chgData name="" userId="" providerId="" clId="Web-{C45563F5-772F-4151-B7E7-B469105C40E8}" dt="2018-02-24T16:55:26.256" v="3"/>
        <pc:sldMkLst>
          <pc:docMk/>
          <pc:sldMk cId="0" sldId="256"/>
        </pc:sldMkLst>
        <pc:spChg chg="mod">
          <ac:chgData name="" userId="" providerId="" clId="Web-{C45563F5-772F-4151-B7E7-B469105C40E8}" dt="2018-02-24T16:55:26.256" v="3"/>
          <ac:spMkLst>
            <pc:docMk/>
            <pc:sldMk cId="0" sldId="256"/>
            <ac:spMk id="195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0" sldId="257"/>
        </pc:sldMkLst>
        <pc:spChg chg="mod">
          <ac:chgData name="" userId="" providerId="" clId="Web-{C45563F5-772F-4151-B7E7-B469105C40E8}" dt="2018-02-24T16:55:26.256" v="3"/>
          <ac:spMkLst>
            <pc:docMk/>
            <pc:sldMk cId="0" sldId="257"/>
            <ac:spMk id="196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57"/>
            <ac:spMk id="197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33301862" sldId="258"/>
        </pc:sldMkLst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198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199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00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01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02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03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04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05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06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07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08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09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10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11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12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13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14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15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16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17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18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19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20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21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22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23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3458875930" sldId="259"/>
        </pc:sldMkLst>
        <pc:spChg chg="mod">
          <ac:chgData name="" userId="" providerId="" clId="Web-{C45563F5-772F-4151-B7E7-B469105C40E8}" dt="2018-02-24T16:55:26.256" v="3"/>
          <ac:spMkLst>
            <pc:docMk/>
            <pc:sldMk cId="3458875930" sldId="259"/>
            <ac:spMk id="224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458875930" sldId="259"/>
            <ac:spMk id="225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458875930" sldId="259"/>
            <ac:spMk id="226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458875930" sldId="259"/>
            <ac:spMk id="227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2545159645" sldId="260"/>
        </pc:sldMkLst>
        <pc:spChg chg="mod">
          <ac:chgData name="" userId="" providerId="" clId="Web-{C45563F5-772F-4151-B7E7-B469105C40E8}" dt="2018-02-24T16:55:26.256" v="3"/>
          <ac:spMkLst>
            <pc:docMk/>
            <pc:sldMk cId="2545159645" sldId="260"/>
            <ac:spMk id="228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2545159645" sldId="260"/>
            <ac:spMk id="229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2545159645" sldId="260"/>
            <ac:spMk id="230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2545159645" sldId="260"/>
            <ac:spMk id="231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2545159645" sldId="260"/>
            <ac:spMk id="232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3603203861" sldId="261"/>
        </pc:sldMkLst>
        <pc:spChg chg="mod">
          <ac:chgData name="" userId="" providerId="" clId="Web-{C45563F5-772F-4151-B7E7-B469105C40E8}" dt="2018-02-24T16:55:26.256" v="3"/>
          <ac:spMkLst>
            <pc:docMk/>
            <pc:sldMk cId="3603203861" sldId="261"/>
            <ac:spMk id="233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603203861" sldId="261"/>
            <ac:spMk id="234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603203861" sldId="261"/>
            <ac:spMk id="235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603203861" sldId="261"/>
            <ac:spMk id="236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4037087023" sldId="262"/>
        </pc:sldMkLst>
        <pc:spChg chg="mod">
          <ac:chgData name="" userId="" providerId="" clId="Web-{C45563F5-772F-4151-B7E7-B469105C40E8}" dt="2018-02-24T16:55:26.256" v="3"/>
          <ac:spMkLst>
            <pc:docMk/>
            <pc:sldMk cId="4037087023" sldId="262"/>
            <ac:spMk id="237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4037087023" sldId="262"/>
            <ac:spMk id="238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4037087023" sldId="262"/>
            <ac:spMk id="239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4037087023" sldId="262"/>
            <ac:spMk id="240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4037087023" sldId="262"/>
            <ac:spMk id="241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967128190" sldId="263"/>
        </pc:sldMkLst>
        <pc:spChg chg="mod">
          <ac:chgData name="" userId="" providerId="" clId="Web-{C45563F5-772F-4151-B7E7-B469105C40E8}" dt="2018-02-24T16:55:26.256" v="3"/>
          <ac:spMkLst>
            <pc:docMk/>
            <pc:sldMk cId="967128190" sldId="263"/>
            <ac:spMk id="242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967128190" sldId="263"/>
            <ac:spMk id="243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0" sldId="264"/>
        </pc:sldMkLst>
        <pc:spChg chg="mod">
          <ac:chgData name="" userId="" providerId="" clId="Web-{C45563F5-772F-4151-B7E7-B469105C40E8}" dt="2018-02-24T16:55:26.256" v="3"/>
          <ac:spMkLst>
            <pc:docMk/>
            <pc:sldMk cId="0" sldId="264"/>
            <ac:spMk id="244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0" sldId="265"/>
        </pc:sldMkLst>
        <pc:spChg chg="mod">
          <ac:chgData name="" userId="" providerId="" clId="Web-{C45563F5-772F-4151-B7E7-B469105C40E8}" dt="2018-02-24T16:55:26.256" v="3"/>
          <ac:spMkLst>
            <pc:docMk/>
            <pc:sldMk cId="0" sldId="265"/>
            <ac:spMk id="245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65"/>
            <ac:spMk id="246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0" sldId="266"/>
        </pc:sldMkLst>
        <pc:spChg chg="mod">
          <ac:chgData name="" userId="" providerId="" clId="Web-{C45563F5-772F-4151-B7E7-B469105C40E8}" dt="2018-02-24T16:55:26.256" v="3"/>
          <ac:spMkLst>
            <pc:docMk/>
            <pc:sldMk cId="0" sldId="266"/>
            <ac:spMk id="247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66"/>
            <ac:spMk id="248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0" sldId="267"/>
        </pc:sldMkLst>
        <pc:spChg chg="mod">
          <ac:chgData name="" userId="" providerId="" clId="Web-{C45563F5-772F-4151-B7E7-B469105C40E8}" dt="2018-02-24T16:55:26.256" v="3"/>
          <ac:spMkLst>
            <pc:docMk/>
            <pc:sldMk cId="0" sldId="267"/>
            <ac:spMk id="249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67"/>
            <ac:spMk id="250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0" sldId="268"/>
        </pc:sldMkLst>
        <pc:spChg chg="mod">
          <ac:chgData name="" userId="" providerId="" clId="Web-{C45563F5-772F-4151-B7E7-B469105C40E8}" dt="2018-02-24T16:55:26.256" v="3"/>
          <ac:spMkLst>
            <pc:docMk/>
            <pc:sldMk cId="0" sldId="268"/>
            <ac:spMk id="251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68"/>
            <ac:spMk id="252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1957254966" sldId="269"/>
        </pc:sldMkLst>
        <pc:spChg chg="mod">
          <ac:chgData name="" userId="" providerId="" clId="Web-{C45563F5-772F-4151-B7E7-B469105C40E8}" dt="2018-02-24T16:55:26.256" v="3"/>
          <ac:spMkLst>
            <pc:docMk/>
            <pc:sldMk cId="1957254966" sldId="269"/>
            <ac:spMk id="253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1550052455" sldId="270"/>
        </pc:sldMkLst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54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55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56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57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58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59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60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61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62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63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64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66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67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68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69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70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71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72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73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74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75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76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77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78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79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80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81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82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83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84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85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86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87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88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89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90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91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92" creationId="{00000000-0000-0000-0000-000000000000}"/>
          </ac:spMkLst>
        </pc:spChg>
        <pc:graphicFrameChg chg="mod modGraphic">
          <ac:chgData name="" userId="" providerId="" clId="Web-{C45563F5-772F-4151-B7E7-B469105C40E8}" dt="2018-02-24T16:55:26.256" v="3"/>
          <ac:graphicFrameMkLst>
            <pc:docMk/>
            <pc:sldMk cId="1550052455" sldId="270"/>
            <ac:graphicFrameMk id="265" creationId="{00000000-0000-0000-0000-000000000000}"/>
          </ac:graphicFrameMkLst>
        </pc:graphicFrameChg>
      </pc:sldChg>
      <pc:sldChg chg="modSp">
        <pc:chgData name="" userId="" providerId="" clId="Web-{C45563F5-772F-4151-B7E7-B469105C40E8}" dt="2018-02-24T16:55:26.256" v="3"/>
        <pc:sldMkLst>
          <pc:docMk/>
          <pc:sldMk cId="0" sldId="271"/>
        </pc:sldMkLst>
        <pc:spChg chg="mod">
          <ac:chgData name="" userId="" providerId="" clId="Web-{C45563F5-772F-4151-B7E7-B469105C40E8}" dt="2018-02-24T16:55:26.256" v="3"/>
          <ac:spMkLst>
            <pc:docMk/>
            <pc:sldMk cId="0" sldId="271"/>
            <ac:spMk id="293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1"/>
            <ac:spMk id="294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0" sldId="272"/>
        </pc:sldMkLst>
        <pc:spChg chg="mod">
          <ac:chgData name="" userId="" providerId="" clId="Web-{C45563F5-772F-4151-B7E7-B469105C40E8}" dt="2018-02-24T16:55:26.256" v="3"/>
          <ac:spMkLst>
            <pc:docMk/>
            <pc:sldMk cId="0" sldId="272"/>
            <ac:spMk id="295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2"/>
            <ac:spMk id="296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2"/>
            <ac:spMk id="297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0" sldId="273"/>
        </pc:sldMkLst>
        <pc:spChg chg="mod">
          <ac:chgData name="" userId="" providerId="" clId="Web-{C45563F5-772F-4151-B7E7-B469105C40E8}" dt="2018-02-24T16:55:26.256" v="3"/>
          <ac:spMkLst>
            <pc:docMk/>
            <pc:sldMk cId="0" sldId="273"/>
            <ac:spMk id="298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3"/>
            <ac:spMk id="299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0" sldId="274"/>
        </pc:sldMkLst>
        <pc:spChg chg="mod">
          <ac:chgData name="" userId="" providerId="" clId="Web-{C45563F5-772F-4151-B7E7-B469105C40E8}" dt="2018-02-24T16:55:26.256" v="3"/>
          <ac:spMkLst>
            <pc:docMk/>
            <pc:sldMk cId="0" sldId="274"/>
            <ac:spMk id="300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4"/>
            <ac:spMk id="301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4"/>
            <ac:spMk id="302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0" sldId="275"/>
        </pc:sldMkLst>
        <pc:spChg chg="mod">
          <ac:chgData name="" userId="" providerId="" clId="Web-{C45563F5-772F-4151-B7E7-B469105C40E8}" dt="2018-02-24T16:55:26.256" v="3"/>
          <ac:spMkLst>
            <pc:docMk/>
            <pc:sldMk cId="0" sldId="275"/>
            <ac:spMk id="303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5"/>
            <ac:spMk id="304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0" sldId="276"/>
        </pc:sldMkLst>
        <pc:spChg chg="mod">
          <ac:chgData name="" userId="" providerId="" clId="Web-{C45563F5-772F-4151-B7E7-B469105C40E8}" dt="2018-02-24T16:55:26.256" v="3"/>
          <ac:spMkLst>
            <pc:docMk/>
            <pc:sldMk cId="0" sldId="276"/>
            <ac:spMk id="305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6"/>
            <ac:spMk id="306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0" sldId="277"/>
        </pc:sldMkLst>
        <pc:spChg chg="mod">
          <ac:chgData name="" userId="" providerId="" clId="Web-{C45563F5-772F-4151-B7E7-B469105C40E8}" dt="2018-02-24T16:55:26.256" v="3"/>
          <ac:spMkLst>
            <pc:docMk/>
            <pc:sldMk cId="0" sldId="277"/>
            <ac:spMk id="307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7"/>
            <ac:spMk id="308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7"/>
            <ac:spMk id="309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0" sldId="278"/>
        </pc:sldMkLst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10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11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12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13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14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15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16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17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18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19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20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21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22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23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24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25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26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27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28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29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30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31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32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33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34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35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36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37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38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39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40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1568963162" sldId="279"/>
        </pc:sldMkLst>
        <pc:spChg chg="mod">
          <ac:chgData name="" userId="" providerId="" clId="Web-{C45563F5-772F-4151-B7E7-B469105C40E8}" dt="2018-02-24T16:55:26.256" v="3"/>
          <ac:spMkLst>
            <pc:docMk/>
            <pc:sldMk cId="1568963162" sldId="279"/>
            <ac:spMk id="341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68963162" sldId="279"/>
            <ac:spMk id="342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0" sldId="280"/>
        </pc:sldMkLst>
        <pc:spChg chg="mod">
          <ac:chgData name="" userId="" providerId="" clId="Web-{C45563F5-772F-4151-B7E7-B469105C40E8}" dt="2018-02-24T16:55:26.256" v="3"/>
          <ac:spMkLst>
            <pc:docMk/>
            <pc:sldMk cId="0" sldId="280"/>
            <ac:spMk id="343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80"/>
            <ac:spMk id="344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80"/>
            <ac:spMk id="345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80"/>
            <ac:spMk id="346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80"/>
            <ac:spMk id="347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80"/>
            <ac:spMk id="348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0" sldId="281"/>
        </pc:sldMkLst>
        <pc:spChg chg="mod">
          <ac:chgData name="" userId="" providerId="" clId="Web-{C45563F5-772F-4151-B7E7-B469105C40E8}" dt="2018-02-24T16:55:26.256" v="3"/>
          <ac:spMkLst>
            <pc:docMk/>
            <pc:sldMk cId="0" sldId="281"/>
            <ac:spMk id="349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0" sldId="282"/>
        </pc:sldMkLst>
        <pc:spChg chg="mod">
          <ac:chgData name="" userId="" providerId="" clId="Web-{C45563F5-772F-4151-B7E7-B469105C40E8}" dt="2018-02-24T16:55:26.256" v="3"/>
          <ac:spMkLst>
            <pc:docMk/>
            <pc:sldMk cId="0" sldId="282"/>
            <ac:spMk id="350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82"/>
            <ac:spMk id="351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82"/>
            <ac:spMk id="352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82"/>
            <ac:spMk id="353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82"/>
            <ac:spMk id="354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0" sldId="283"/>
        </pc:sldMkLst>
        <pc:spChg chg="mod">
          <ac:chgData name="" userId="" providerId="" clId="Web-{C45563F5-772F-4151-B7E7-B469105C40E8}" dt="2018-02-24T16:55:26.256" v="3"/>
          <ac:spMkLst>
            <pc:docMk/>
            <pc:sldMk cId="0" sldId="283"/>
            <ac:spMk id="355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83"/>
            <ac:spMk id="356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83"/>
            <ac:spMk id="357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83"/>
            <ac:spMk id="358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83"/>
            <ac:spMk id="359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1867408062" sldId="284"/>
        </pc:sldMkLst>
        <pc:spChg chg="mod">
          <ac:chgData name="" userId="" providerId="" clId="Web-{C45563F5-772F-4151-B7E7-B469105C40E8}" dt="2018-02-24T16:55:26.256" v="3"/>
          <ac:spMkLst>
            <pc:docMk/>
            <pc:sldMk cId="1867408062" sldId="284"/>
            <ac:spMk id="360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867408062" sldId="284"/>
            <ac:spMk id="361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867408062" sldId="284"/>
            <ac:spMk id="362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0" sldId="285"/>
        </pc:sldMkLst>
        <pc:spChg chg="mod">
          <ac:chgData name="" userId="" providerId="" clId="Web-{C45563F5-772F-4151-B7E7-B469105C40E8}" dt="2018-02-24T16:55:26.256" v="3"/>
          <ac:spMkLst>
            <pc:docMk/>
            <pc:sldMk cId="0" sldId="285"/>
            <ac:spMk id="363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85"/>
            <ac:spMk id="364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85"/>
            <ac:spMk id="365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85"/>
            <ac:spMk id="366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2379219883" sldId="286"/>
        </pc:sldMkLst>
        <pc:spChg chg="mod">
          <ac:chgData name="" userId="" providerId="" clId="Web-{C45563F5-772F-4151-B7E7-B469105C40E8}" dt="2018-02-24T16:55:26.256" v="3"/>
          <ac:spMkLst>
            <pc:docMk/>
            <pc:sldMk cId="2379219883" sldId="286"/>
            <ac:spMk id="367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2379219883" sldId="286"/>
            <ac:spMk id="368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2379219883" sldId="286"/>
            <ac:spMk id="370" creationId="{00000000-0000-0000-0000-000000000000}"/>
          </ac:spMkLst>
        </pc:spChg>
        <pc:graphicFrameChg chg="mod modGraphic">
          <ac:chgData name="" userId="" providerId="" clId="Web-{C45563F5-772F-4151-B7E7-B469105C40E8}" dt="2018-02-24T16:55:26.256" v="3"/>
          <ac:graphicFrameMkLst>
            <pc:docMk/>
            <pc:sldMk cId="2379219883" sldId="286"/>
            <ac:graphicFrameMk id="369" creationId="{00000000-0000-0000-0000-000000000000}"/>
          </ac:graphicFrameMkLst>
        </pc:graphicFrameChg>
      </pc:sldChg>
      <pc:sldChg chg="modSp">
        <pc:chgData name="" userId="" providerId="" clId="Web-{C45563F5-772F-4151-B7E7-B469105C40E8}" dt="2018-02-24T16:55:26.256" v="3"/>
        <pc:sldMkLst>
          <pc:docMk/>
          <pc:sldMk cId="2852933852" sldId="287"/>
        </pc:sldMkLst>
        <pc:spChg chg="mod">
          <ac:chgData name="" userId="" providerId="" clId="Web-{C45563F5-772F-4151-B7E7-B469105C40E8}" dt="2018-02-24T16:55:26.256" v="3"/>
          <ac:spMkLst>
            <pc:docMk/>
            <pc:sldMk cId="2852933852" sldId="287"/>
            <ac:spMk id="371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2852933852" sldId="287"/>
            <ac:spMk id="372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2852933852" sldId="287"/>
            <ac:spMk id="373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432679056" sldId="288"/>
        </pc:sldMkLst>
        <pc:spChg chg="mod">
          <ac:chgData name="" userId="" providerId="" clId="Web-{C45563F5-772F-4151-B7E7-B469105C40E8}" dt="2018-02-24T16:55:26.256" v="3"/>
          <ac:spMkLst>
            <pc:docMk/>
            <pc:sldMk cId="432679056" sldId="288"/>
            <ac:spMk id="374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2340060077" sldId="289"/>
        </pc:sldMkLst>
        <pc:spChg chg="mod">
          <ac:chgData name="" userId="" providerId="" clId="Web-{C45563F5-772F-4151-B7E7-B469105C40E8}" dt="2018-02-24T16:55:26.256" v="3"/>
          <ac:spMkLst>
            <pc:docMk/>
            <pc:sldMk cId="2340060077" sldId="289"/>
            <ac:spMk id="375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2340060077" sldId="289"/>
            <ac:spMk id="376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2064790836" sldId="290"/>
        </pc:sldMkLst>
        <pc:spChg chg="mod">
          <ac:chgData name="" userId="" providerId="" clId="Web-{C45563F5-772F-4151-B7E7-B469105C40E8}" dt="2018-02-24T16:55:26.256" v="3"/>
          <ac:spMkLst>
            <pc:docMk/>
            <pc:sldMk cId="2064790836" sldId="290"/>
            <ac:spMk id="377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2064790836" sldId="290"/>
            <ac:spMk id="378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2064790836" sldId="290"/>
            <ac:spMk id="379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2064790836" sldId="290"/>
            <ac:spMk id="380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2064790836" sldId="290"/>
            <ac:spMk id="381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2064790836" sldId="290"/>
            <ac:spMk id="382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2064790836" sldId="290"/>
            <ac:spMk id="383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2064790836" sldId="290"/>
            <ac:spMk id="384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2308974641" sldId="291"/>
        </pc:sldMkLst>
        <pc:spChg chg="mod">
          <ac:chgData name="" userId="" providerId="" clId="Web-{C45563F5-772F-4151-B7E7-B469105C40E8}" dt="2018-02-24T16:55:26.256" v="3"/>
          <ac:spMkLst>
            <pc:docMk/>
            <pc:sldMk cId="2308974641" sldId="291"/>
            <ac:spMk id="385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2308974641" sldId="291"/>
            <ac:spMk id="386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2308974641" sldId="291"/>
            <ac:spMk id="387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2308974641" sldId="291"/>
            <ac:spMk id="388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3107163114" sldId="292"/>
        </pc:sldMkLst>
        <pc:spChg chg="mod">
          <ac:chgData name="" userId="" providerId="" clId="Web-{C45563F5-772F-4151-B7E7-B469105C40E8}" dt="2018-02-24T16:55:26.256" v="3"/>
          <ac:spMkLst>
            <pc:docMk/>
            <pc:sldMk cId="3107163114" sldId="292"/>
            <ac:spMk id="389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107163114" sldId="292"/>
            <ac:spMk id="390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107163114" sldId="292"/>
            <ac:spMk id="391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107163114" sldId="292"/>
            <ac:spMk id="392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3345574056" sldId="293"/>
        </pc:sldMkLst>
        <pc:spChg chg="mod">
          <ac:chgData name="" userId="" providerId="" clId="Web-{C45563F5-772F-4151-B7E7-B469105C40E8}" dt="2018-02-24T16:55:26.256" v="3"/>
          <ac:spMkLst>
            <pc:docMk/>
            <pc:sldMk cId="3345574056" sldId="293"/>
            <ac:spMk id="393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45574056" sldId="293"/>
            <ac:spMk id="394" creationId="{00000000-0000-0000-0000-000000000000}"/>
          </ac:spMkLst>
        </pc:spChg>
      </pc:sldChg>
      <pc:sldMasterChg chg="modSp modSldLayout">
        <pc:chgData name="" userId="" providerId="" clId="Web-{C45563F5-772F-4151-B7E7-B469105C40E8}" dt="2018-02-24T16:55:26.256" v="3"/>
        <pc:sldMasterMkLst>
          <pc:docMk/>
          <pc:sldMasterMk cId="0" sldId="2147483648"/>
        </pc:sldMasterMkLst>
        <pc:spChg chg="mod">
          <ac:chgData name="" userId="" providerId="" clId="Web-{C45563F5-772F-4151-B7E7-B469105C40E8}" dt="2018-02-24T16:55:26.256" v="3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asterMk cId="0" sldId="2147483648"/>
            <ac:spMk id="5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asterMk cId="0" sldId="2147483648"/>
            <ac:spMk id="6" creationId="{00000000-0000-0000-0000-000000000000}"/>
          </ac:spMkLst>
        </pc:sp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48"/>
            <pc:sldLayoutMk cId="0" sldId="2147483650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0"/>
              <ac:spMk id="5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0"/>
              <ac:spMk id="6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48"/>
            <pc:sldLayoutMk cId="0" sldId="2147483651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1"/>
              <ac:spMk id="7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1"/>
              <ac:spMk id="8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48"/>
            <pc:sldLayoutMk cId="0" sldId="2147483652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2"/>
              <ac:spMk id="9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2"/>
              <ac:spMk id="10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2"/>
              <ac:spMk id="11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48"/>
            <pc:sldLayoutMk cId="0" sldId="2147483653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3"/>
              <ac:spMk id="12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48"/>
            <pc:sldLayoutMk cId="0" sldId="2147483654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4"/>
              <ac:spMk id="13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48"/>
            <pc:sldLayoutMk cId="0" sldId="2147483655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5"/>
              <ac:spMk id="14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5"/>
              <ac:spMk id="15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5"/>
              <ac:spMk id="16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5"/>
              <ac:spMk id="17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48"/>
            <pc:sldLayoutMk cId="0" sldId="2147483656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6"/>
              <ac:spMk id="18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6"/>
              <ac:spMk id="19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6"/>
              <ac:spMk id="20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6"/>
              <ac:spMk id="21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48"/>
            <pc:sldLayoutMk cId="0" sldId="2147483657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7"/>
              <ac:spMk id="22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7"/>
              <ac:spMk id="23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7"/>
              <ac:spMk id="24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7"/>
              <ac:spMk id="25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48"/>
            <pc:sldLayoutMk cId="0" sldId="2147483658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8"/>
              <ac:spMk id="26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8"/>
              <ac:spMk id="27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8"/>
              <ac:spMk id="28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48"/>
            <pc:sldLayoutMk cId="0" sldId="2147483659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9"/>
              <ac:spMk id="29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9"/>
              <ac:spMk id="30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9"/>
              <ac:spMk id="31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9"/>
              <ac:spMk id="32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9"/>
              <ac:spMk id="33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48"/>
            <pc:sldLayoutMk cId="0" sldId="2147483660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60"/>
              <ac:spMk id="34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60"/>
              <ac:spMk id="35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60"/>
              <ac:spMk id="36" creationId="{00000000-0000-0000-0000-000000000000}"/>
            </ac:spMkLst>
          </pc:spChg>
          <pc:picChg chg="mod">
            <ac:chgData name="" userId="" providerId="" clId="Web-{C45563F5-772F-4151-B7E7-B469105C40E8}" dt="2018-02-24T16:55:26.256" v="3"/>
            <ac:picMkLst>
              <pc:docMk/>
              <pc:sldMasterMk cId="0" sldId="2147483648"/>
              <pc:sldLayoutMk cId="0" sldId="2147483660"/>
              <ac:picMk id="37" creationId="{00000000-0000-0000-0000-000000000000}"/>
            </ac:picMkLst>
          </pc:picChg>
          <pc:picChg chg="mod">
            <ac:chgData name="" userId="" providerId="" clId="Web-{C45563F5-772F-4151-B7E7-B469105C40E8}" dt="2018-02-24T16:55:26.256" v="3"/>
            <ac:picMkLst>
              <pc:docMk/>
              <pc:sldMasterMk cId="0" sldId="2147483648"/>
              <pc:sldLayoutMk cId="0" sldId="2147483660"/>
              <ac:picMk id="38" creationId="{00000000-0000-0000-0000-000000000000}"/>
            </ac:picMkLst>
          </pc:picChg>
        </pc:sldLayoutChg>
      </pc:sldMasterChg>
      <pc:sldMasterChg chg="modSp modSldLayout">
        <pc:chgData name="" userId="" providerId="" clId="Web-{C45563F5-772F-4151-B7E7-B469105C40E8}" dt="2018-02-24T16:55:26.256" v="3"/>
        <pc:sldMasterMkLst>
          <pc:docMk/>
          <pc:sldMasterMk cId="0" sldId="2147483661"/>
        </pc:sldMasterMkLst>
        <pc:spChg chg="mod">
          <ac:chgData name="" userId="" providerId="" clId="Web-{C45563F5-772F-4151-B7E7-B469105C40E8}" dt="2018-02-24T16:55:26.256" v="3"/>
          <ac:spMkLst>
            <pc:docMk/>
            <pc:sldMasterMk cId="0" sldId="2147483661"/>
            <ac:spMk id="39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asterMk cId="0" sldId="2147483661"/>
            <ac:spMk id="40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asterMk cId="0" sldId="2147483661"/>
            <ac:spMk id="41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asterMk cId="0" sldId="2147483661"/>
            <ac:spMk id="42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asterMk cId="0" sldId="2147483661"/>
            <ac:spMk id="43" creationId="{00000000-0000-0000-0000-000000000000}"/>
          </ac:spMkLst>
        </pc:sp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61"/>
            <pc:sldLayoutMk cId="0" sldId="2147483663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63"/>
              <ac:spMk id="44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63"/>
              <ac:spMk id="45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61"/>
            <pc:sldLayoutMk cId="0" sldId="2147483664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64"/>
              <ac:spMk id="46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64"/>
              <ac:spMk id="47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61"/>
            <pc:sldLayoutMk cId="0" sldId="2147483665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65"/>
              <ac:spMk id="48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65"/>
              <ac:spMk id="49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65"/>
              <ac:spMk id="50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61"/>
            <pc:sldLayoutMk cId="0" sldId="2147483666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66"/>
              <ac:spMk id="51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61"/>
            <pc:sldLayoutMk cId="0" sldId="2147483667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67"/>
              <ac:spMk id="52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61"/>
            <pc:sldLayoutMk cId="0" sldId="2147483668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68"/>
              <ac:spMk id="53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68"/>
              <ac:spMk id="54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68"/>
              <ac:spMk id="55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68"/>
              <ac:spMk id="56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61"/>
            <pc:sldLayoutMk cId="0" sldId="2147483669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69"/>
              <ac:spMk id="57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69"/>
              <ac:spMk id="58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69"/>
              <ac:spMk id="59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69"/>
              <ac:spMk id="60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61"/>
            <pc:sldLayoutMk cId="0" sldId="2147483670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70"/>
              <ac:spMk id="61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70"/>
              <ac:spMk id="62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70"/>
              <ac:spMk id="63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70"/>
              <ac:spMk id="64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61"/>
            <pc:sldLayoutMk cId="0" sldId="2147483671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71"/>
              <ac:spMk id="65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71"/>
              <ac:spMk id="66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71"/>
              <ac:spMk id="67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61"/>
            <pc:sldLayoutMk cId="0" sldId="2147483672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72"/>
              <ac:spMk id="68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72"/>
              <ac:spMk id="69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72"/>
              <ac:spMk id="70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72"/>
              <ac:spMk id="71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72"/>
              <ac:spMk id="72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61"/>
            <pc:sldLayoutMk cId="0" sldId="2147483673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73"/>
              <ac:spMk id="73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73"/>
              <ac:spMk id="74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73"/>
              <ac:spMk id="75" creationId="{00000000-0000-0000-0000-000000000000}"/>
            </ac:spMkLst>
          </pc:spChg>
          <pc:picChg chg="mod">
            <ac:chgData name="" userId="" providerId="" clId="Web-{C45563F5-772F-4151-B7E7-B469105C40E8}" dt="2018-02-24T16:55:26.256" v="3"/>
            <ac:picMkLst>
              <pc:docMk/>
              <pc:sldMasterMk cId="0" sldId="2147483661"/>
              <pc:sldLayoutMk cId="0" sldId="2147483673"/>
              <ac:picMk id="76" creationId="{00000000-0000-0000-0000-000000000000}"/>
            </ac:picMkLst>
          </pc:picChg>
          <pc:picChg chg="mod">
            <ac:chgData name="" userId="" providerId="" clId="Web-{C45563F5-772F-4151-B7E7-B469105C40E8}" dt="2018-02-24T16:55:26.256" v="3"/>
            <ac:picMkLst>
              <pc:docMk/>
              <pc:sldMasterMk cId="0" sldId="2147483661"/>
              <pc:sldLayoutMk cId="0" sldId="2147483673"/>
              <ac:picMk id="77" creationId="{00000000-0000-0000-0000-000000000000}"/>
            </ac:picMkLst>
          </pc:picChg>
        </pc:sldLayoutChg>
      </pc:sldMasterChg>
      <pc:sldMasterChg chg="modSp modSldLayout">
        <pc:chgData name="" userId="" providerId="" clId="Web-{C45563F5-772F-4151-B7E7-B469105C40E8}" dt="2018-02-24T16:55:26.256" v="3"/>
        <pc:sldMasterMkLst>
          <pc:docMk/>
          <pc:sldMasterMk cId="0" sldId="2147483674"/>
        </pc:sldMasterMkLst>
        <pc:spChg chg="mod">
          <ac:chgData name="" userId="" providerId="" clId="Web-{C45563F5-772F-4151-B7E7-B469105C40E8}" dt="2018-02-24T16:55:26.256" v="3"/>
          <ac:spMkLst>
            <pc:docMk/>
            <pc:sldMasterMk cId="0" sldId="2147483674"/>
            <ac:spMk id="78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asterMk cId="0" sldId="2147483674"/>
            <ac:spMk id="79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asterMk cId="0" sldId="2147483674"/>
            <ac:spMk id="80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asterMk cId="0" sldId="2147483674"/>
            <ac:spMk id="81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asterMk cId="0" sldId="2147483674"/>
            <ac:spMk id="82" creationId="{00000000-0000-0000-0000-000000000000}"/>
          </ac:spMkLst>
        </pc:sp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74"/>
            <pc:sldLayoutMk cId="0" sldId="2147483676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76"/>
              <ac:spMk id="83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76"/>
              <ac:spMk id="84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74"/>
            <pc:sldLayoutMk cId="0" sldId="2147483677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77"/>
              <ac:spMk id="85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77"/>
              <ac:spMk id="86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74"/>
            <pc:sldLayoutMk cId="0" sldId="2147483678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78"/>
              <ac:spMk id="87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78"/>
              <ac:spMk id="88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78"/>
              <ac:spMk id="89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74"/>
            <pc:sldLayoutMk cId="0" sldId="2147483679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79"/>
              <ac:spMk id="90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74"/>
            <pc:sldLayoutMk cId="0" sldId="2147483680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0"/>
              <ac:spMk id="91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74"/>
            <pc:sldLayoutMk cId="0" sldId="2147483681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1"/>
              <ac:spMk id="92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1"/>
              <ac:spMk id="93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1"/>
              <ac:spMk id="94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1"/>
              <ac:spMk id="95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74"/>
            <pc:sldLayoutMk cId="0" sldId="2147483682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2"/>
              <ac:spMk id="96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2"/>
              <ac:spMk id="97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2"/>
              <ac:spMk id="98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2"/>
              <ac:spMk id="99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74"/>
            <pc:sldLayoutMk cId="0" sldId="2147483683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3"/>
              <ac:spMk id="100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3"/>
              <ac:spMk id="101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3"/>
              <ac:spMk id="102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3"/>
              <ac:spMk id="103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74"/>
            <pc:sldLayoutMk cId="0" sldId="2147483684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4"/>
              <ac:spMk id="104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4"/>
              <ac:spMk id="105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4"/>
              <ac:spMk id="106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74"/>
            <pc:sldLayoutMk cId="0" sldId="2147483685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5"/>
              <ac:spMk id="107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5"/>
              <ac:spMk id="108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5"/>
              <ac:spMk id="109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5"/>
              <ac:spMk id="110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5"/>
              <ac:spMk id="111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74"/>
            <pc:sldLayoutMk cId="0" sldId="2147483686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6"/>
              <ac:spMk id="112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6"/>
              <ac:spMk id="113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6"/>
              <ac:spMk id="114" creationId="{00000000-0000-0000-0000-000000000000}"/>
            </ac:spMkLst>
          </pc:spChg>
          <pc:picChg chg="mod">
            <ac:chgData name="" userId="" providerId="" clId="Web-{C45563F5-772F-4151-B7E7-B469105C40E8}" dt="2018-02-24T16:55:26.256" v="3"/>
            <ac:picMkLst>
              <pc:docMk/>
              <pc:sldMasterMk cId="0" sldId="2147483674"/>
              <pc:sldLayoutMk cId="0" sldId="2147483686"/>
              <ac:picMk id="115" creationId="{00000000-0000-0000-0000-000000000000}"/>
            </ac:picMkLst>
          </pc:picChg>
          <pc:picChg chg="mod">
            <ac:chgData name="" userId="" providerId="" clId="Web-{C45563F5-772F-4151-B7E7-B469105C40E8}" dt="2018-02-24T16:55:26.256" v="3"/>
            <ac:picMkLst>
              <pc:docMk/>
              <pc:sldMasterMk cId="0" sldId="2147483674"/>
              <pc:sldLayoutMk cId="0" sldId="2147483686"/>
              <ac:picMk id="116" creationId="{00000000-0000-0000-0000-000000000000}"/>
            </ac:picMkLst>
          </pc:picChg>
        </pc:sldLayoutChg>
      </pc:sldMasterChg>
      <pc:sldMasterChg chg="modSp modSldLayout">
        <pc:chgData name="" userId="" providerId="" clId="Web-{C45563F5-772F-4151-B7E7-B469105C40E8}" dt="2018-02-24T16:55:26.256" v="3"/>
        <pc:sldMasterMkLst>
          <pc:docMk/>
          <pc:sldMasterMk cId="0" sldId="2147483687"/>
        </pc:sldMasterMkLst>
        <pc:spChg chg="mod">
          <ac:chgData name="" userId="" providerId="" clId="Web-{C45563F5-772F-4151-B7E7-B469105C40E8}" dt="2018-02-24T16:55:26.256" v="3"/>
          <ac:spMkLst>
            <pc:docMk/>
            <pc:sldMasterMk cId="0" sldId="2147483687"/>
            <ac:spMk id="117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asterMk cId="0" sldId="2147483687"/>
            <ac:spMk id="118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asterMk cId="0" sldId="2147483687"/>
            <ac:spMk id="119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asterMk cId="0" sldId="2147483687"/>
            <ac:spMk id="120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asterMk cId="0" sldId="2147483687"/>
            <ac:spMk id="121" creationId="{00000000-0000-0000-0000-000000000000}"/>
          </ac:spMkLst>
        </pc:sp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87"/>
            <pc:sldLayoutMk cId="0" sldId="2147483689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89"/>
              <ac:spMk id="122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89"/>
              <ac:spMk id="123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87"/>
            <pc:sldLayoutMk cId="0" sldId="2147483690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0"/>
              <ac:spMk id="124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0"/>
              <ac:spMk id="125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87"/>
            <pc:sldLayoutMk cId="0" sldId="2147483691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1"/>
              <ac:spMk id="126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1"/>
              <ac:spMk id="127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1"/>
              <ac:spMk id="128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87"/>
            <pc:sldLayoutMk cId="0" sldId="2147483692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2"/>
              <ac:spMk id="129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87"/>
            <pc:sldLayoutMk cId="0" sldId="2147483693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3"/>
              <ac:spMk id="130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87"/>
            <pc:sldLayoutMk cId="0" sldId="2147483694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4"/>
              <ac:spMk id="131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4"/>
              <ac:spMk id="132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4"/>
              <ac:spMk id="133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4"/>
              <ac:spMk id="134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87"/>
            <pc:sldLayoutMk cId="0" sldId="2147483695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5"/>
              <ac:spMk id="135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5"/>
              <ac:spMk id="136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5"/>
              <ac:spMk id="137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5"/>
              <ac:spMk id="138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87"/>
            <pc:sldLayoutMk cId="0" sldId="2147483696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6"/>
              <ac:spMk id="139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6"/>
              <ac:spMk id="140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6"/>
              <ac:spMk id="141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6"/>
              <ac:spMk id="142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87"/>
            <pc:sldLayoutMk cId="0" sldId="2147483697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7"/>
              <ac:spMk id="143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7"/>
              <ac:spMk id="144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7"/>
              <ac:spMk id="145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87"/>
            <pc:sldLayoutMk cId="0" sldId="2147483698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8"/>
              <ac:spMk id="146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8"/>
              <ac:spMk id="147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8"/>
              <ac:spMk id="148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8"/>
              <ac:spMk id="149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8"/>
              <ac:spMk id="150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87"/>
            <pc:sldLayoutMk cId="0" sldId="2147483699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9"/>
              <ac:spMk id="151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9"/>
              <ac:spMk id="152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9"/>
              <ac:spMk id="153" creationId="{00000000-0000-0000-0000-000000000000}"/>
            </ac:spMkLst>
          </pc:spChg>
          <pc:picChg chg="mod">
            <ac:chgData name="" userId="" providerId="" clId="Web-{C45563F5-772F-4151-B7E7-B469105C40E8}" dt="2018-02-24T16:55:26.256" v="3"/>
            <ac:picMkLst>
              <pc:docMk/>
              <pc:sldMasterMk cId="0" sldId="2147483687"/>
              <pc:sldLayoutMk cId="0" sldId="2147483699"/>
              <ac:picMk id="154" creationId="{00000000-0000-0000-0000-000000000000}"/>
            </ac:picMkLst>
          </pc:picChg>
          <pc:picChg chg="mod">
            <ac:chgData name="" userId="" providerId="" clId="Web-{C45563F5-772F-4151-B7E7-B469105C40E8}" dt="2018-02-24T16:55:26.256" v="3"/>
            <ac:picMkLst>
              <pc:docMk/>
              <pc:sldMasterMk cId="0" sldId="2147483687"/>
              <pc:sldLayoutMk cId="0" sldId="2147483699"/>
              <ac:picMk id="155" creationId="{00000000-0000-0000-0000-000000000000}"/>
            </ac:picMkLst>
          </pc:picChg>
        </pc:sldLayoutChg>
      </pc:sldMasterChg>
      <pc:sldMasterChg chg="modSp modSldLayout">
        <pc:chgData name="" userId="" providerId="" clId="Web-{C45563F5-772F-4151-B7E7-B469105C40E8}" dt="2018-02-24T16:55:26.256" v="3"/>
        <pc:sldMasterMkLst>
          <pc:docMk/>
          <pc:sldMasterMk cId="0" sldId="2147483700"/>
        </pc:sldMasterMkLst>
        <pc:spChg chg="mod">
          <ac:chgData name="" userId="" providerId="" clId="Web-{C45563F5-772F-4151-B7E7-B469105C40E8}" dt="2018-02-24T16:55:26.256" v="3"/>
          <ac:spMkLst>
            <pc:docMk/>
            <pc:sldMasterMk cId="0" sldId="2147483700"/>
            <ac:spMk id="156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asterMk cId="0" sldId="2147483700"/>
            <ac:spMk id="157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asterMk cId="0" sldId="2147483700"/>
            <ac:spMk id="158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asterMk cId="0" sldId="2147483700"/>
            <ac:spMk id="159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asterMk cId="0" sldId="2147483700"/>
            <ac:spMk id="160" creationId="{00000000-0000-0000-0000-000000000000}"/>
          </ac:spMkLst>
        </pc:sp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700"/>
            <pc:sldLayoutMk cId="0" sldId="2147483702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02"/>
              <ac:spMk id="161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02"/>
              <ac:spMk id="162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700"/>
            <pc:sldLayoutMk cId="0" sldId="2147483703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03"/>
              <ac:spMk id="163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03"/>
              <ac:spMk id="164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700"/>
            <pc:sldLayoutMk cId="0" sldId="2147483704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04"/>
              <ac:spMk id="165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04"/>
              <ac:spMk id="166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04"/>
              <ac:spMk id="167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700"/>
            <pc:sldLayoutMk cId="0" sldId="2147483705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05"/>
              <ac:spMk id="168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700"/>
            <pc:sldLayoutMk cId="0" sldId="2147483706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06"/>
              <ac:spMk id="169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700"/>
            <pc:sldLayoutMk cId="0" sldId="2147483707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07"/>
              <ac:spMk id="170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07"/>
              <ac:spMk id="171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07"/>
              <ac:spMk id="172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07"/>
              <ac:spMk id="173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700"/>
            <pc:sldLayoutMk cId="0" sldId="2147483708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08"/>
              <ac:spMk id="174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08"/>
              <ac:spMk id="175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08"/>
              <ac:spMk id="176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08"/>
              <ac:spMk id="177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700"/>
            <pc:sldLayoutMk cId="0" sldId="2147483709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09"/>
              <ac:spMk id="178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09"/>
              <ac:spMk id="179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09"/>
              <ac:spMk id="180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09"/>
              <ac:spMk id="181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700"/>
            <pc:sldLayoutMk cId="0" sldId="2147483710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10"/>
              <ac:spMk id="182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10"/>
              <ac:spMk id="183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10"/>
              <ac:spMk id="184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700"/>
            <pc:sldLayoutMk cId="0" sldId="2147483711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11"/>
              <ac:spMk id="185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11"/>
              <ac:spMk id="186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11"/>
              <ac:spMk id="187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11"/>
              <ac:spMk id="188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11"/>
              <ac:spMk id="189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700"/>
            <pc:sldLayoutMk cId="0" sldId="2147483712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12"/>
              <ac:spMk id="190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12"/>
              <ac:spMk id="191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12"/>
              <ac:spMk id="192" creationId="{00000000-0000-0000-0000-000000000000}"/>
            </ac:spMkLst>
          </pc:spChg>
          <pc:picChg chg="mod">
            <ac:chgData name="" userId="" providerId="" clId="Web-{C45563F5-772F-4151-B7E7-B469105C40E8}" dt="2018-02-24T16:55:26.256" v="3"/>
            <ac:picMkLst>
              <pc:docMk/>
              <pc:sldMasterMk cId="0" sldId="2147483700"/>
              <pc:sldLayoutMk cId="0" sldId="2147483712"/>
              <ac:picMk id="193" creationId="{00000000-0000-0000-0000-000000000000}"/>
            </ac:picMkLst>
          </pc:picChg>
          <pc:picChg chg="mod">
            <ac:chgData name="" userId="" providerId="" clId="Web-{C45563F5-772F-4151-B7E7-B469105C40E8}" dt="2018-02-24T16:55:26.256" v="3"/>
            <ac:picMkLst>
              <pc:docMk/>
              <pc:sldMasterMk cId="0" sldId="2147483700"/>
              <pc:sldLayoutMk cId="0" sldId="2147483712"/>
              <ac:picMk id="194" creationId="{00000000-0000-0000-0000-000000000000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98996-6CDD-4780-AD0C-69A3BD51CDB8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713C9-76CF-4C80-8335-1BACA0115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45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713C9-76CF-4C80-8335-1BACA01154D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6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713C9-76CF-4C80-8335-1BACA01154D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48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713C9-76CF-4C80-8335-1BACA01154D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18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713C9-76CF-4C80-8335-1BACA01154D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73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713C9-76CF-4C80-8335-1BACA01154D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77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do you need this information? You might want to 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 it against a knowledge base to understand what the sentence is about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or you might want to 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 relationships between different named entities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(like who works where, when the event takes place etc.)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713C9-76CF-4C80-8335-1BACA01154D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71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713C9-76CF-4C80-8335-1BACA01154D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83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713C9-76CF-4C80-8335-1BACA01154D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97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600" y="3682080"/>
            <a:ext cx="1097232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2320" y="368208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600" y="368208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772000" y="1604520"/>
            <a:ext cx="6646560" cy="397728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772000" y="1604520"/>
            <a:ext cx="664656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F340-CDAE-4E1B-9799-6C3EF7DCBDBC}" type="datetime1">
              <a:rPr lang="en-US" smtClean="0"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866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600" y="273600"/>
            <a:ext cx="1097232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09600" y="368208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2320" y="368208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600" y="3682080"/>
            <a:ext cx="1097232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600" y="3682080"/>
            <a:ext cx="1097232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32320" y="368208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09600" y="368208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2772000" y="1604520"/>
            <a:ext cx="6646560" cy="397728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2772000" y="1604520"/>
            <a:ext cx="664656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26DD-B5AC-4F4F-9FB7-A5EDBF01B3D6}" type="datetime1">
              <a:rPr lang="en-US" smtClean="0"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8286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D4E27A42-1043-4B47-A243-2069773CC013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6/24/2019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105470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36334E0-12A4-409B-ABB7-0BD5F213DDAE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6/24/2019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864825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D44733B2-2AEB-4230-80F7-8BC03D2000FE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6/24/2019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3875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78685933-E6F6-4D0C-9FD3-1C977EC676D9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6/24/2019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124772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FC2DFF72-8243-4D9C-8956-2D3E824CFE8E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6/24/2019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124483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40DE-AEB3-4039-8B69-2BB95E66FDD8}" type="datetime1">
              <a:rPr lang="en-US" smtClean="0"/>
              <a:t>6/24/2019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631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2560805D-CD07-4B84-BC67-1D2EF50F2541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6/24/2019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956153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FFF7174A-356B-433E-8004-A2CF26CF799C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6/24/2019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030750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B17232A-2D80-49A7-A066-5A7FF6668B93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6/24/2019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966919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B874B755-903D-4105-AD82-5A0FB5AA9ABC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6/24/2019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9711852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C0C7C8A1-60ED-4197-B7E9-191F0934FD53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6/24/2019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4724757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42892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354646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DE0A9332-3A5B-4746-9313-64CD0223BCC5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6/24/2019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96538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AC308F4-05EC-4B3A-9B0C-DBB5D0D53E09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6/24/2019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1672364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432FF63F-5DA7-4C30-A6D5-163323379645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6/24/2019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3230089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2548E30D-2DAA-4707-8962-4543ED499424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6/24/2019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3216424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5DDEB326-3211-4BA5-AAD1-F01A56436157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6/24/2019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2242853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F0194-B43E-407B-A00B-323200AD663B}" type="datetime1">
              <a:rPr lang="en-US" smtClean="0"/>
              <a:t>6/24/2019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https://web.stanford.edu/~schmit/cme193/lec/lec5.pdf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09924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44A4BF08-D995-4F99-AEFB-E1CC74770D2D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6/24/2019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0211588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4755EBA9-DEC1-42B2-962C-4FE2BF908442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6/24/2019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8056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AC0CBB0-33F8-422F-95FC-038CC91FF685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6/24/2019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9451107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89043A20-E6FC-4037-ACD9-849BB09F2B58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6/24/2019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222077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3CAF47B-B1DD-4048-8596-CAF76C173090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6/24/2019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02456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42892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3301827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33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994001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3265-65AB-4E36-9068-4FEED51E0781}" type="datetime1">
              <a:rPr lang="en-US" smtClean="0"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43742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3ABA-DD17-4542-80D5-B1D51A3E385F}" type="datetime1">
              <a:rPr lang="en-US" smtClean="0"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41756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7D63F-9556-4A5F-9346-B7DABB85D010}" type="datetime1">
              <a:rPr lang="en-US" smtClean="0"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48656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B9EB-0563-4542-9979-A7DBC91C4369}" type="datetime1">
              <a:rPr lang="en-US" smtClean="0"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68813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238C6-3CB7-4E8B-AD0B-F4482F61C80B}" type="datetime1">
              <a:rPr lang="en-US" smtClean="0"/>
              <a:t>6/24/2019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77633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360B-04E0-4A2A-A5E9-1AA70D878C4F}" type="datetime1">
              <a:rPr lang="en-US" smtClean="0"/>
              <a:t>6/24/2019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25866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E44F-F09F-413E-A7E0-776C416CEA40}" type="datetime1">
              <a:rPr lang="en-US" smtClean="0"/>
              <a:t>6/24/2019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40154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523-CE48-4E2E-9009-E1F0A642AF59}" type="datetime1">
              <a:rPr lang="en-US" smtClean="0"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16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600" y="273600"/>
            <a:ext cx="1097232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E0051-ABAA-498B-A0C7-7A2F49113065}" type="datetime1">
              <a:rPr lang="en-US" smtClean="0"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1905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B6D74-DAB9-4846-890C-5E3D62DB879B}" type="datetime1">
              <a:rPr lang="en-US" smtClean="0"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1120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E423-AF79-47BB-9F2B-698DC0C8B194}" type="datetime1">
              <a:rPr lang="en-US" smtClean="0"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44498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42892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68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600" y="368208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2320" y="368208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600" y="3682080"/>
            <a:ext cx="1097232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600" y="274680"/>
            <a:ext cx="1097232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609600" y="6356520"/>
            <a:ext cx="284448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58E05168-5CC3-4629-870F-6DEF286B6B50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6/24/2019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165440" y="6356520"/>
            <a:ext cx="3860160" cy="364680"/>
          </a:xfrm>
          <a:prstGeom prst="rect">
            <a:avLst/>
          </a:prstGeom>
        </p:spPr>
        <p:txBody>
          <a:bodyPr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737440" y="6356520"/>
            <a:ext cx="284448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31FD8A7-0761-4DD7-807E-950CA6E38A8C}" type="slidenum"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324000" indent="-243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648000" lvl="1" indent="-243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972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296000" lvl="3" indent="-162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1620000" lvl="4" indent="-162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1944000" lvl="5" indent="-162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2268000" lvl="6" indent="-162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71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243000" algn="l" defTabSz="914400" rtl="0" eaLnBrk="1" latinLnBrk="0" hangingPunct="1">
        <a:lnSpc>
          <a:spcPct val="90000"/>
        </a:lnSpc>
        <a:spcBef>
          <a:spcPts val="1000"/>
        </a:spcBef>
        <a:buClr>
          <a:srgbClr val="000000"/>
        </a:buClr>
        <a:buSzPct val="45000"/>
        <a:buFont typeface="Wingdings" charset="2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600" y="274680"/>
            <a:ext cx="1097232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320" cy="4525560"/>
          </a:xfrm>
          <a:prstGeom prst="rect">
            <a:avLst/>
          </a:prstGeom>
        </p:spPr>
        <p:txBody>
          <a:bodyPr/>
          <a:lstStyle/>
          <a:p>
            <a:pPr marL="324000" indent="-243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648000" lvl="1" indent="-243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972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296000" lvl="3" indent="-162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1620000" lvl="4" indent="-162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1944000" lvl="5" indent="-162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257310" indent="-257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LevelClick to edit Master text styles</a:t>
            </a:r>
          </a:p>
          <a:p>
            <a:pPr marL="557280" lvl="1" indent="-21411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7250" lvl="2" indent="-1711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00150" lvl="3" indent="-1711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43050" lvl="4" indent="-17118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609600" y="6356520"/>
            <a:ext cx="284448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208D64B8-435C-43A6-9F56-99DEB3D048CA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6/24/2019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165440" y="6356520"/>
            <a:ext cx="3860160" cy="364680"/>
          </a:xfrm>
          <a:prstGeom prst="rect">
            <a:avLst/>
          </a:prstGeom>
        </p:spPr>
        <p:txBody>
          <a:bodyPr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737440" y="6356520"/>
            <a:ext cx="284448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75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310" indent="-257040" algn="l" defTabSz="914400" rtl="0" eaLnBrk="1" latinLnBrk="0" hangingPunct="1">
        <a:lnSpc>
          <a:spcPct val="100000"/>
        </a:lnSpc>
        <a:spcBef>
          <a:spcPts val="1000"/>
        </a:spcBef>
        <a:buClr>
          <a:srgbClr val="000000"/>
        </a:buClr>
        <a:buSzPct val="45000"/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fld id="{B5764497-E257-42BF-A705-8C8DB61EE2B6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6/24/2019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931FD8A7-0761-4DD7-807E-950CA6E38A8C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6790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</p:sldLayoutIdLst>
  <p:hf hdr="0" ftr="0" dt="0"/>
  <p:txStyles>
    <p:titleStyle>
      <a:lvl1pPr algn="ctr" defTabSz="342892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257168" indent="-257168" algn="l" defTabSz="34289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557199" indent="-214308" algn="l" defTabSz="342892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857228" indent="-171446" algn="l" defTabSz="34289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200120" indent="-171446" algn="l" defTabSz="342892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1543012" indent="-171446" algn="l" defTabSz="342892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1885903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fld id="{3EED91DA-1F5D-4071-850A-4BA82D970422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6/24/2019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931FD8A7-0761-4DD7-807E-950CA6E38A8C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42771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54" r:id="rId13"/>
  </p:sldLayoutIdLst>
  <p:hf hdr="0" ftr="0" dt="0"/>
  <p:txStyles>
    <p:titleStyle>
      <a:lvl1pPr algn="ctr" defTabSz="342892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257168" indent="-257168" algn="l" defTabSz="34289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557199" indent="-214308" algn="l" defTabSz="342892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857228" indent="-171446" algn="l" defTabSz="34289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200120" indent="-171446" algn="l" defTabSz="342892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1543012" indent="-171446" algn="l" defTabSz="342892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1885903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0FCDA-740E-4833-84AB-B8C030FCAC7B}" type="datetime1">
              <a:rPr lang="en-US" smtClean="0"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098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</p:sldLayoutIdLst>
  <p:hf hdr="0" ftr="0" dt="0"/>
  <p:txStyles>
    <p:titleStyle>
      <a:lvl1pPr algn="ctr" defTabSz="342892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257168" indent="-257168" algn="l" defTabSz="34289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557199" indent="-214308" algn="l" defTabSz="342892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857228" indent="-171446" algn="l" defTabSz="34289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200120" indent="-171446" algn="l" defTabSz="342892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1543012" indent="-171446" algn="l" defTabSz="342892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1885903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nltk.org/" TargetMode="External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nltk.org/" TargetMode="External"/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ltk.org/book/ch02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ordNe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ordnet.princeton.edu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rtificial_intelligence_with_python/artificial_intelligence_with_python_nltk_package.htm" TargetMode="External"/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ips.uantwerpen.be/pages/mbsp-tags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0.xml"/><Relationship Id="rId4" Type="http://schemas.openxmlformats.org/officeDocument/2006/relationships/hyperlink" Target="https://www.ling.upenn.edu/courses/Fall_2003/ling001/penn_treebank_pos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ltk.org/book/ch05.html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spot.com/nltk-stemming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Relationship Id="rId5" Type="http://schemas.openxmlformats.org/officeDocument/2006/relationships/hyperlink" Target="http://text-processing.com/demo/stem/" TargetMode="Externa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programming.net/lemmatizing-nltk-tutorial/" TargetMode="External"/><Relationship Id="rId1" Type="http://schemas.openxmlformats.org/officeDocument/2006/relationships/slideLayout" Target="../slideLayouts/slideLayout4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pythonprogramming.net/lemmatizing-nltk-tutorial/" TargetMode="Externa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pythonprogramming.net/lemmatizing-nltk-tutorial/" TargetMode="Externa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ltk.org/book/ch07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31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ltk.org/book/ch07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45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4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pwork.com/hiring/for-clients/artificial-intelligence-and-natural-language-processing-in-big-data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resource.com/python-exercises/" TargetMode="External"/><Relationship Id="rId2" Type="http://schemas.openxmlformats.org/officeDocument/2006/relationships/hyperlink" Target="https://github.com/wade12/WikiScraper/blob/master/" TargetMode="External"/><Relationship Id="rId1" Type="http://schemas.openxmlformats.org/officeDocument/2006/relationships/slideLayout" Target="../slideLayouts/slideLayout26.xml"/><Relationship Id="rId4" Type="http://schemas.openxmlformats.org/officeDocument/2006/relationships/hyperlink" Target="https://www.learnpython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source.com/business/15/7/five-open-source-nlp-tools" TargetMode="External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ltk.org/" TargetMode="External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nltk.org/" TargetMode="External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nltk.org/" TargetMode="Externa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7446" y="2426189"/>
            <a:ext cx="8845062" cy="1187449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Georgia" panose="02040502050405020303" pitchFamily="18" charset="0"/>
              </a:rPr>
              <a:t>Python Programming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53D98B-4839-4E64-B511-F6ACE9F42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F859ED-F81E-4A6A-B729-75E2BCBE24B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186" y="325520"/>
            <a:ext cx="4690045" cy="1584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041563" y="3854694"/>
            <a:ext cx="10464800" cy="1130300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en-US" sz="2400" dirty="0">
                <a:solidFill>
                  <a:prstClr val="white"/>
                </a:solidFill>
                <a:latin typeface="Georgia" panose="02040502050405020303" pitchFamily="18" charset="0"/>
              </a:rPr>
              <a:t>Natural language processing in Python using NLTK</a:t>
            </a:r>
          </a:p>
        </p:txBody>
      </p:sp>
    </p:spTree>
    <p:extLst>
      <p:ext uri="{BB962C8B-B14F-4D97-AF65-F5344CB8AC3E}">
        <p14:creationId xmlns:p14="http://schemas.microsoft.com/office/powerpoint/2010/main" val="3606333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41AAAC7-5292-40BB-BD37-C2C913BEA2BA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Download and Installation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EE5230-2003-48EC-8718-71A5F5422977}"/>
              </a:ext>
            </a:extLst>
          </p:cNvPr>
          <p:cNvSpPr/>
          <p:nvPr/>
        </p:nvSpPr>
        <p:spPr>
          <a:xfrm>
            <a:off x="463420" y="6099502"/>
            <a:ext cx="16064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2"/>
              </a:rPr>
              <a:t>https://www.nltk.org/</a:t>
            </a:r>
            <a:r>
              <a:rPr lang="en-US" sz="1200" dirty="0"/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7BF2FD-AAD6-4016-A63D-5C42C163BAC4}"/>
              </a:ext>
            </a:extLst>
          </p:cNvPr>
          <p:cNvSpPr/>
          <p:nvPr/>
        </p:nvSpPr>
        <p:spPr>
          <a:xfrm>
            <a:off x="609600" y="1500970"/>
            <a:ext cx="1087638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For pip or other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Installation instructions at: http://www.nltk.org/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Run the Python interpreter and type the commands: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Opens the NLTK downloader, you can choose what to download.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978727-5A32-400F-8015-37F685ECC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795" y="3024464"/>
            <a:ext cx="2594688" cy="86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598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41AAAC7-5292-40BB-BD37-C2C913BEA2BA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Basic NLP pipeline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EE5230-2003-48EC-8718-71A5F5422977}"/>
              </a:ext>
            </a:extLst>
          </p:cNvPr>
          <p:cNvSpPr/>
          <p:nvPr/>
        </p:nvSpPr>
        <p:spPr>
          <a:xfrm>
            <a:off x="463420" y="6099502"/>
            <a:ext cx="16064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2"/>
              </a:rPr>
              <a:t>https://www.nltk.org/</a:t>
            </a:r>
            <a:r>
              <a:rPr lang="en-US" sz="12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56B88B-AA84-4EAD-A7DB-31AE190E2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20" y="1417639"/>
            <a:ext cx="10729586" cy="40001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3583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48277"/>
            <a:ext cx="10972800" cy="4525963"/>
          </a:xfrm>
        </p:spPr>
        <p:txBody>
          <a:bodyPr>
            <a:normAutofit/>
          </a:bodyPr>
          <a:lstStyle/>
          <a:p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Corpus 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Large collection of text 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Raw or categorized 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Concentrate on a topic or open domain </a:t>
            </a:r>
          </a:p>
          <a:p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The plural form of corpus is </a:t>
            </a:r>
            <a:r>
              <a:rPr lang="en-US" b="1" dirty="0">
                <a:latin typeface="Georgia" panose="02040502050405020303" pitchFamily="18" charset="0"/>
                <a:cs typeface="Times New Roman" panose="02020603050405020304" pitchFamily="18" charset="0"/>
              </a:rPr>
              <a:t>corpora</a:t>
            </a:r>
            <a:endParaRPr lang="en-US" dirty="0"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Examples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Brown Corpus - first, largest corpus, categorized by genre such as news, editorial, and so on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Web and Chat Text - discussion forum, reviews, etc. 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Reuters Corpus - news, 90 topics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Universal Declaration of Human Rights (UDHR) corpus – multilingual (372)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697B37B-8DB1-438F-A376-6B492DB3DED8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Text corpora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605599-E089-4C36-A2D5-B114D9C0AAF6}"/>
              </a:ext>
            </a:extLst>
          </p:cNvPr>
          <p:cNvSpPr/>
          <p:nvPr/>
        </p:nvSpPr>
        <p:spPr>
          <a:xfrm>
            <a:off x="609600" y="6096391"/>
            <a:ext cx="30122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3"/>
              </a:rPr>
              <a:t>https://www.nltk.org/book/ch02.html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3439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10B0-07B7-416F-98F7-1F1D35D2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brown corpus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DA131-6B31-47BB-BE43-DA950D3E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13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992E4B4-88A5-46EC-AB3A-033BBDE194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1729906"/>
            <a:ext cx="7189789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nltk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nltk.download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"brown"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nltk.corpus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brown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brown.categories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brown.words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categories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'news'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E8767F-C423-4DD2-9383-F000FD28CC10}"/>
              </a:ext>
            </a:extLst>
          </p:cNvPr>
          <p:cNvSpPr/>
          <p:nvPr/>
        </p:nvSpPr>
        <p:spPr>
          <a:xfrm>
            <a:off x="744187" y="4348877"/>
            <a:ext cx="105254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['adventure', '</a:t>
            </a:r>
            <a:r>
              <a:rPr lang="en-US" dirty="0" err="1"/>
              <a:t>belles_lettres</a:t>
            </a:r>
            <a:r>
              <a:rPr lang="en-US" dirty="0"/>
              <a:t>', 'editorial', 'fiction', 'government', 'hobbies', 'humor', 'learned', 'lore', 'mystery', 'news', 'religion', 'reviews', 'romance', '</a:t>
            </a:r>
            <a:r>
              <a:rPr lang="en-US" dirty="0" err="1"/>
              <a:t>science_fiction</a:t>
            </a:r>
            <a:r>
              <a:rPr lang="en-US" dirty="0"/>
              <a:t>']</a:t>
            </a:r>
          </a:p>
          <a:p>
            <a:r>
              <a:rPr lang="en-US" dirty="0"/>
              <a:t>['The', 'Fulton', 'County', 'Grand', 'Jury', 'said', ...]</a:t>
            </a:r>
          </a:p>
        </p:txBody>
      </p:sp>
    </p:spTree>
    <p:extLst>
      <p:ext uri="{BB962C8B-B14F-4D97-AF65-F5344CB8AC3E}">
        <p14:creationId xmlns:p14="http://schemas.microsoft.com/office/powerpoint/2010/main" val="2655355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9"/>
            <a:ext cx="10972800" cy="4525963"/>
          </a:xfrm>
        </p:spPr>
        <p:txBody>
          <a:bodyPr>
            <a:normAutofit/>
          </a:bodyPr>
          <a:lstStyle/>
          <a:p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WordNet is a lexical database for the English language</a:t>
            </a:r>
          </a:p>
          <a:p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It groups English words into sets of </a:t>
            </a:r>
            <a:r>
              <a:rPr lang="en-US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synonyms</a:t>
            </a:r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 called </a:t>
            </a:r>
            <a:r>
              <a:rPr lang="en-US" dirty="0" err="1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synsets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WordNet is freely and publicly available for download</a:t>
            </a:r>
          </a:p>
          <a:p>
            <a:r>
              <a:rPr lang="en-US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WordNet's structure</a:t>
            </a:r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 makes it a useful tool for </a:t>
            </a:r>
            <a:r>
              <a:rPr lang="en-US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natural language processing</a:t>
            </a:r>
          </a:p>
          <a:p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main</a:t>
            </a:r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 relation among words in WordNet is synonymy, as between the words </a:t>
            </a:r>
            <a:r>
              <a:rPr lang="en-US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car</a:t>
            </a:r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 and </a:t>
            </a:r>
            <a:r>
              <a:rPr lang="en-US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automobile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697B37B-8DB1-438F-A376-6B492DB3DED8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WordNet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605599-E089-4C36-A2D5-B114D9C0AAF6}"/>
              </a:ext>
            </a:extLst>
          </p:cNvPr>
          <p:cNvSpPr/>
          <p:nvPr/>
        </p:nvSpPr>
        <p:spPr>
          <a:xfrm>
            <a:off x="609600" y="6096391"/>
            <a:ext cx="3352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https://en.wikipedia.org/wiki/WordNet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5860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97B37B-8DB1-438F-A376-6B492DB3DED8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WordNet: Example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605599-E089-4C36-A2D5-B114D9C0AAF6}"/>
              </a:ext>
            </a:extLst>
          </p:cNvPr>
          <p:cNvSpPr/>
          <p:nvPr/>
        </p:nvSpPr>
        <p:spPr>
          <a:xfrm>
            <a:off x="609600" y="6096391"/>
            <a:ext cx="3352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https://wordnet.princeton.edu/</a:t>
            </a:r>
            <a:r>
              <a:rPr lang="en-US" sz="1400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D90A60-6EFA-4FD9-8850-F64D54A18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346" y="1417639"/>
            <a:ext cx="4057650" cy="16478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ED3A2A6-03A9-489D-A6A1-F3787FF0A02F}"/>
              </a:ext>
            </a:extLst>
          </p:cNvPr>
          <p:cNvSpPr/>
          <p:nvPr/>
        </p:nvSpPr>
        <p:spPr>
          <a:xfrm>
            <a:off x="812346" y="3273307"/>
            <a:ext cx="9144000" cy="26341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400" dirty="0">
                <a:latin typeface="Verdana"/>
              </a:rPr>
              <a:t> 'electronic equipment that converts sound into electrical signals that can be transmitted over distances and then converts received signals back into sounds‘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400" dirty="0">
                <a:latin typeface="Verdana"/>
              </a:rPr>
              <a:t>'(phonetics) an individual sound unit of speech without concern as to whether or not it is a phoneme of some language‘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400" dirty="0">
                <a:latin typeface="Verdana"/>
              </a:rPr>
              <a:t>'electro-acoustic transducer for converting electric signals into sounds; it is held over or inserted into the ear‘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400" dirty="0">
                <a:latin typeface="Verdana"/>
              </a:rPr>
              <a:t>'get or try to get into communication (with someone) by telephone'</a:t>
            </a:r>
            <a:endParaRPr lang="en-US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endParaRPr lang="en-US" sz="1400" dirty="0">
              <a:latin typeface="Verdana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2CCDC2-1498-4255-8A12-64D132D9BB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9454" y="1524684"/>
            <a:ext cx="54102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996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9D554-41D4-48D5-B8F2-42BA2FF67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					Steps for natural language processing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7572C4-5F05-4C0B-B609-FF556882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16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68936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DA14716-81A3-4B74-97F5-24F08A468763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Tokenization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7493AE-4C90-41AD-800C-00F921D97E6C}"/>
              </a:ext>
            </a:extLst>
          </p:cNvPr>
          <p:cNvSpPr/>
          <p:nvPr/>
        </p:nvSpPr>
        <p:spPr>
          <a:xfrm>
            <a:off x="609600" y="1617506"/>
            <a:ext cx="11201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Tokenization is the process of breaking a stream of text up into words, phrases, symbols, or other meaningful elements called tokens.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The tokens may be the sentences, words, numbers or punctuation marks.</a:t>
            </a:r>
          </a:p>
          <a:p>
            <a:endParaRPr lang="en-US" sz="2800" dirty="0">
              <a:latin typeface="Georgia" panose="02040502050405020303" pitchFamily="18" charset="0"/>
            </a:endParaRPr>
          </a:p>
          <a:p>
            <a:r>
              <a:rPr lang="en-US" sz="2800" dirty="0">
                <a:latin typeface="Georgia" panose="02040502050405020303" pitchFamily="18" charset="0"/>
              </a:rPr>
              <a:t>Example: </a:t>
            </a:r>
          </a:p>
          <a:p>
            <a:r>
              <a:rPr lang="en-US" sz="2800" dirty="0">
                <a:latin typeface="Georgia" panose="02040502050405020303" pitchFamily="18" charset="0"/>
              </a:rPr>
              <a:t>I/P: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Mango, banana, pineapple and apple all are fruits.</a:t>
            </a:r>
          </a:p>
          <a:p>
            <a:r>
              <a:rPr lang="en-US" sz="2800" dirty="0">
                <a:latin typeface="Georgia" panose="02040502050405020303" pitchFamily="18" charset="0"/>
              </a:rPr>
              <a:t>O/P: </a:t>
            </a:r>
            <a:r>
              <a:rPr lang="en-US" sz="2800" dirty="0">
                <a:solidFill>
                  <a:srgbClr val="00B050"/>
                </a:solidFill>
                <a:latin typeface="Georgia" panose="02040502050405020303" pitchFamily="18" charset="0"/>
              </a:rPr>
              <a:t>Mango | Banana | Pineapple | and | Apple | all | are | Fruits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ABC606-8500-4A97-B9B0-70B127F458AB}"/>
              </a:ext>
            </a:extLst>
          </p:cNvPr>
          <p:cNvSpPr/>
          <p:nvPr/>
        </p:nvSpPr>
        <p:spPr>
          <a:xfrm>
            <a:off x="609600" y="6164722"/>
            <a:ext cx="8991600" cy="279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https://www.tutorialspoint.com/artificial_intelligence_with_python/artificial_intelligence_with_python_nltk_package.htm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7163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94AAA94-BC32-4D14-A918-000104AEE604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Tokenization: Example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A583A0-CBA7-4869-8633-8A38CFCAF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73" y="1170668"/>
            <a:ext cx="8286070" cy="35011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6778BA-9862-4FFA-B724-8623F58CB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235" y="2090057"/>
            <a:ext cx="5553942" cy="35011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D36CEA0-532C-40CD-A1A5-5CE47AFEE60A}"/>
              </a:ext>
            </a:extLst>
          </p:cNvPr>
          <p:cNvSpPr/>
          <p:nvPr/>
        </p:nvSpPr>
        <p:spPr>
          <a:xfrm>
            <a:off x="5667837" y="5922219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Output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61F238-494D-47CA-810B-9351BD670647}"/>
              </a:ext>
            </a:extLst>
          </p:cNvPr>
          <p:cNvSpPr/>
          <p:nvPr/>
        </p:nvSpPr>
        <p:spPr>
          <a:xfrm>
            <a:off x="884651" y="5806084"/>
            <a:ext cx="845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3345574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C8CE9B4-2252-4E03-B580-9FF828445035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Part of Speech tagging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003EC1-4F1A-4CAF-BE67-A76DADE1B2E9}"/>
              </a:ext>
            </a:extLst>
          </p:cNvPr>
          <p:cNvSpPr/>
          <p:nvPr/>
        </p:nvSpPr>
        <p:spPr>
          <a:xfrm>
            <a:off x="609600" y="1548267"/>
            <a:ext cx="10363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classifying the words in a text(corpus) into their parts of speech and labeling them accordingly is known as part-of-speech tagging,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POS-tagging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simply tagging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Parts of speech are also known as word classes or lexical categories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collection of tags used for a particular task is known as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tagset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English the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parts of speech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noun,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pronoun, adjective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determiner,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verb, adverb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preposition, conjunction, and interjection</a:t>
            </a:r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ED5FF5E9-6944-44F8-A15F-72DE6210BA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120" y="4225923"/>
            <a:ext cx="4650159" cy="188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890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6500" y="2625726"/>
            <a:ext cx="9956800" cy="129857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Georgia" charset="0"/>
                <a:ea typeface="Georgia" charset="0"/>
                <a:cs typeface="Georgia" charset="0"/>
              </a:rPr>
              <a:t>Feedback is greatly appreciated!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6CE8B5-B26D-4664-835F-2D5A2E807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41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A50E97D-447D-43A1-B8ED-08F95F2CAAC4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>
                <a:latin typeface="Georgia" panose="02040502050405020303" pitchFamily="18" charset="0"/>
                <a:cs typeface="Times New Roman" panose="02020603050405020304" pitchFamily="18" charset="0"/>
              </a:rPr>
              <a:t>Penn Treebank Part-of-Speech Tags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6A046-C865-4F62-B46B-025115C91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4" y="1240971"/>
            <a:ext cx="9930617" cy="455022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CF9FC47-19C1-4BE1-8838-EE86FC014718}"/>
              </a:ext>
            </a:extLst>
          </p:cNvPr>
          <p:cNvSpPr/>
          <p:nvPr/>
        </p:nvSpPr>
        <p:spPr>
          <a:xfrm>
            <a:off x="424541" y="6171808"/>
            <a:ext cx="61848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3"/>
              </a:rPr>
              <a:t>https://www.clips.uantwerpen.be/pages/mbsp-tags</a:t>
            </a:r>
            <a:r>
              <a:rPr lang="en-US" sz="1400" dirty="0"/>
              <a:t> </a:t>
            </a:r>
          </a:p>
          <a:p>
            <a:r>
              <a:rPr lang="en-US" sz="1400" dirty="0">
                <a:hlinkClick r:id="rId4"/>
              </a:rPr>
              <a:t>https://www.ling.upenn.edu/courses/Fall_2003/ling001/penn_treebank_pos.html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538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06C8002-520B-4E9E-A7EE-BF14A55DE81C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Part of Speech tagging: Example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DC2864-9FC5-4145-ABB6-8F1997C71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379" y="1550533"/>
            <a:ext cx="8877300" cy="148104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2BF2BDC-AC32-4A69-803F-3E4C70A0D91E}"/>
              </a:ext>
            </a:extLst>
          </p:cNvPr>
          <p:cNvSpPr/>
          <p:nvPr/>
        </p:nvSpPr>
        <p:spPr>
          <a:xfrm>
            <a:off x="424541" y="6171808"/>
            <a:ext cx="30122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3"/>
              </a:rPr>
              <a:t>https://www.nltk.org/book/ch05.html</a:t>
            </a:r>
            <a:r>
              <a:rPr lang="en-US" sz="1400" dirty="0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08A675-DEEA-4C9B-9FE9-2955ADAA9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379" y="3521949"/>
            <a:ext cx="10406744" cy="103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460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EF603F6-96B7-4551-8CD9-FCE4906C4F86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Stemming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6F23BC-94AE-4590-AB97-C80674FE32CA}"/>
              </a:ext>
            </a:extLst>
          </p:cNvPr>
          <p:cNvSpPr/>
          <p:nvPr/>
        </p:nvSpPr>
        <p:spPr>
          <a:xfrm>
            <a:off x="609599" y="1239521"/>
            <a:ext cx="107768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grammatical reasons, documents are going to use different forms of a word, such as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organize, organizes, and organizing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Stemming is the process for reducing injected words to their stem, base root 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-&gt; Y    Applies -&gt; Apply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Ing-&gt;       reading -&gt; read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D8DA3E-955B-4776-A476-CCAD3E41C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039" y="3262325"/>
            <a:ext cx="3312214" cy="303619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6C1244E-10BE-4FB7-99E2-B88DD46B0D92}"/>
              </a:ext>
            </a:extLst>
          </p:cNvPr>
          <p:cNvSpPr/>
          <p:nvPr/>
        </p:nvSpPr>
        <p:spPr>
          <a:xfrm>
            <a:off x="468084" y="6144633"/>
            <a:ext cx="31861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3"/>
              </a:rPr>
              <a:t>https://pythonspot.com/nltk-stemming/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8938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94AAA94-BC32-4D14-A918-000104AEE604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Stemming: Example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36CEA0-532C-40CD-A1A5-5CE47AFEE60A}"/>
              </a:ext>
            </a:extLst>
          </p:cNvPr>
          <p:cNvSpPr/>
          <p:nvPr/>
        </p:nvSpPr>
        <p:spPr>
          <a:xfrm>
            <a:off x="8407079" y="5771428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Output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61F238-494D-47CA-810B-9351BD670647}"/>
              </a:ext>
            </a:extLst>
          </p:cNvPr>
          <p:cNvSpPr/>
          <p:nvPr/>
        </p:nvSpPr>
        <p:spPr>
          <a:xfrm>
            <a:off x="1332945" y="5771428"/>
            <a:ext cx="845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Input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D6E020-4250-400C-87FB-66379A725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57" y="1326697"/>
            <a:ext cx="6359237" cy="40765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67F889D-1F27-43C2-8AC7-942EA0E41E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7694" y="2971109"/>
            <a:ext cx="4876800" cy="145120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DF0B156-D3BC-4A82-B2A7-64A257D0210C}"/>
              </a:ext>
            </a:extLst>
          </p:cNvPr>
          <p:cNvSpPr/>
          <p:nvPr/>
        </p:nvSpPr>
        <p:spPr>
          <a:xfrm>
            <a:off x="424541" y="6171808"/>
            <a:ext cx="31861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5"/>
              </a:rPr>
              <a:t>http://text-processing.com/demo/stem/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8260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94466B1-ACF6-441F-8F6A-06964C272576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Lemmatization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E54B38-7675-48DF-8982-E2FA6786CE4C}"/>
              </a:ext>
            </a:extLst>
          </p:cNvPr>
          <p:cNvSpPr/>
          <p:nvPr/>
        </p:nvSpPr>
        <p:spPr>
          <a:xfrm>
            <a:off x="609600" y="1504724"/>
            <a:ext cx="1055914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Lemmatization process involves first 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determining the part of speech of a word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applying different normalization rules for each part of speech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WordNet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Lemmatizer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uses the WordNet Database to lookup lemmas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Lemmatization and stemming are 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related,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different. The 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that a 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stemmer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operates on a single word </a:t>
            </a:r>
            <a:r>
              <a:rPr lang="en-US" sz="2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knowledge of the context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therefore cannot discriminate between words which have 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meaning depending on part of speech.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D701ED-5B76-433D-B82E-9056CE14E332}"/>
              </a:ext>
            </a:extLst>
          </p:cNvPr>
          <p:cNvSpPr/>
          <p:nvPr/>
        </p:nvSpPr>
        <p:spPr>
          <a:xfrm>
            <a:off x="424541" y="6171808"/>
            <a:ext cx="45063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2"/>
              </a:rPr>
              <a:t>https://pythonprogramming.net/lemmatizing-nltk-tutorial/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47908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94AAA94-BC32-4D14-A918-000104AEE604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Lemmatization: Example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36CEA0-532C-40CD-A1A5-5CE47AFEE60A}"/>
              </a:ext>
            </a:extLst>
          </p:cNvPr>
          <p:cNvSpPr/>
          <p:nvPr/>
        </p:nvSpPr>
        <p:spPr>
          <a:xfrm>
            <a:off x="6789066" y="5524020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Output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61F238-494D-47CA-810B-9351BD670647}"/>
              </a:ext>
            </a:extLst>
          </p:cNvPr>
          <p:cNvSpPr/>
          <p:nvPr/>
        </p:nvSpPr>
        <p:spPr>
          <a:xfrm>
            <a:off x="1427947" y="5524020"/>
            <a:ext cx="845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Input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F0B156-D3BC-4A82-B2A7-64A257D0210C}"/>
              </a:ext>
            </a:extLst>
          </p:cNvPr>
          <p:cNvSpPr/>
          <p:nvPr/>
        </p:nvSpPr>
        <p:spPr>
          <a:xfrm>
            <a:off x="424541" y="6171808"/>
            <a:ext cx="45063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2"/>
              </a:rPr>
              <a:t>https://pythonprogramming.net/lemmatizing-nltk-tutorial/</a:t>
            </a:r>
            <a:r>
              <a:rPr lang="en-US" sz="14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7A7911-0D39-4CBB-9809-9D1103533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547" y="1165616"/>
            <a:ext cx="5400675" cy="3228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6089D0-D552-4420-ABA0-5A135D137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1443" y="2212458"/>
            <a:ext cx="435292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8614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94AAA94-BC32-4D14-A918-000104AEE604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Stemming vs Lemmatization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36CEA0-532C-40CD-A1A5-5CE47AFEE60A}"/>
              </a:ext>
            </a:extLst>
          </p:cNvPr>
          <p:cNvSpPr/>
          <p:nvPr/>
        </p:nvSpPr>
        <p:spPr>
          <a:xfrm>
            <a:off x="6789066" y="5524020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Output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61F238-494D-47CA-810B-9351BD670647}"/>
              </a:ext>
            </a:extLst>
          </p:cNvPr>
          <p:cNvSpPr/>
          <p:nvPr/>
        </p:nvSpPr>
        <p:spPr>
          <a:xfrm>
            <a:off x="1475449" y="5524020"/>
            <a:ext cx="845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Input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F0B156-D3BC-4A82-B2A7-64A257D0210C}"/>
              </a:ext>
            </a:extLst>
          </p:cNvPr>
          <p:cNvSpPr/>
          <p:nvPr/>
        </p:nvSpPr>
        <p:spPr>
          <a:xfrm>
            <a:off x="424541" y="6171808"/>
            <a:ext cx="45063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2"/>
              </a:rPr>
              <a:t>https://pythonprogramming.net/lemmatizing-nltk-tutorial/</a:t>
            </a:r>
            <a:r>
              <a:rPr lang="en-US" sz="1400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AE24BC-C7E5-488E-B5BE-CE75E4BB4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5" y="1565402"/>
            <a:ext cx="4981575" cy="29908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2A58DFE-3393-4F21-80AD-1FA2535B26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9066" y="3060827"/>
            <a:ext cx="4410075" cy="212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0586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6E8B4C-E058-4AA9-992C-320F210EBC5E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Named Entity Recognition (NER)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C84B7E-2683-4991-8831-5E16E5815B84}"/>
              </a:ext>
            </a:extLst>
          </p:cNvPr>
          <p:cNvSpPr/>
          <p:nvPr/>
        </p:nvSpPr>
        <p:spPr>
          <a:xfrm>
            <a:off x="609600" y="1442729"/>
            <a:ext cx="106353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Named entity recognition is the subtask of information extraction that seeks to locate and classify elements in text into pre-defined categories such as the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 of the person, organizations, locations, expressions of times, quantities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A81FAD-036A-4D56-9318-52E157562A32}"/>
              </a:ext>
            </a:extLst>
          </p:cNvPr>
          <p:cNvSpPr/>
          <p:nvPr/>
        </p:nvSpPr>
        <p:spPr>
          <a:xfrm>
            <a:off x="424541" y="6171808"/>
            <a:ext cx="30122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3"/>
              </a:rPr>
              <a:t>https://www.nltk.org/book/ch07.html</a:t>
            </a:r>
            <a:r>
              <a:rPr lang="en-US" sz="1400" dirty="0"/>
              <a:t> </a:t>
            </a:r>
          </a:p>
        </p:txBody>
      </p:sp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CC72756-2308-4CF4-8EFC-CC1906424D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172" y="2808982"/>
            <a:ext cx="6032725" cy="323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372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D8FF51A-A0B5-4939-BBBC-7BF8A76172D3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Named Entity Recognition (NER): Example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09EDD8-94A3-4331-8B1E-DDA24F3915E3}"/>
              </a:ext>
            </a:extLst>
          </p:cNvPr>
          <p:cNvSpPr/>
          <p:nvPr/>
        </p:nvSpPr>
        <p:spPr>
          <a:xfrm>
            <a:off x="424541" y="6171808"/>
            <a:ext cx="30122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3"/>
              </a:rPr>
              <a:t>https://www.nltk.org/book/ch07.html</a:t>
            </a:r>
            <a:r>
              <a:rPr lang="en-US" sz="1400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0DD8E6-F79C-4EE3-B8BC-C4D9F8D52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61" y="1308698"/>
            <a:ext cx="8477250" cy="16573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1C78610-D81F-4141-8175-E3815EC6522B}"/>
              </a:ext>
            </a:extLst>
          </p:cNvPr>
          <p:cNvSpPr/>
          <p:nvPr/>
        </p:nvSpPr>
        <p:spPr>
          <a:xfrm>
            <a:off x="1217097" y="5802476"/>
            <a:ext cx="845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Input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24E3EE-6823-4201-8F12-9BAC9A892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013302"/>
            <a:ext cx="4306741" cy="270101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98093F7-8F79-4266-857E-B62542BB9CAB}"/>
              </a:ext>
            </a:extLst>
          </p:cNvPr>
          <p:cNvSpPr/>
          <p:nvPr/>
        </p:nvSpPr>
        <p:spPr>
          <a:xfrm>
            <a:off x="6438743" y="5828205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4765062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A19C8F6-4B80-4F97-A904-2BC3D497C33B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N-gram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F4A310-E7EC-430D-B166-4E7BF1D7CB4E}"/>
              </a:ext>
            </a:extLst>
          </p:cNvPr>
          <p:cNvSpPr/>
          <p:nvPr/>
        </p:nvSpPr>
        <p:spPr>
          <a:xfrm>
            <a:off x="609600" y="1508130"/>
            <a:ext cx="10972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An n-gram is a contiguous sequence of n items from a given sample of text or speech.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4ACB9D-8759-426E-9747-153C25E51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236" y="2737994"/>
            <a:ext cx="7061812" cy="29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29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7FA857-D4E1-4697-B85A-00B3EE517CAC}"/>
              </a:ext>
            </a:extLst>
          </p:cNvPr>
          <p:cNvSpPr/>
          <p:nvPr/>
        </p:nvSpPr>
        <p:spPr>
          <a:xfrm>
            <a:off x="762002" y="1503312"/>
            <a:ext cx="100679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eorgia" panose="02040502050405020303" pitchFamily="18" charset="0"/>
              </a:rPr>
              <a:t>NLP (Natural language processing)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eorgia" panose="02040502050405020303" pitchFamily="18" charset="0"/>
              </a:rPr>
              <a:t>NLTK (Natural Language Toolkit)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B01997-9310-4CD1-B46D-745F05DF52A2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Objective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D8E6BD-2B10-4102-9743-4266B5AC9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39F257B-6A82-4780-BAC1-2945669A38CE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Trigram: Example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92F42F-6D20-4CD8-AEBA-5C698C4BC0AC}"/>
              </a:ext>
            </a:extLst>
          </p:cNvPr>
          <p:cNvSpPr/>
          <p:nvPr/>
        </p:nvSpPr>
        <p:spPr>
          <a:xfrm>
            <a:off x="707570" y="1277035"/>
            <a:ext cx="1097279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The sentence "</a:t>
            </a:r>
            <a:r>
              <a:rPr lang="en-US" sz="2400" dirty="0">
                <a:solidFill>
                  <a:srgbClr val="C00000"/>
                </a:solidFill>
                <a:latin typeface="Georgia" panose="02040502050405020303" pitchFamily="18" charset="0"/>
              </a:rPr>
              <a:t>the quick red fox jumps over the lazy brown dog"</a:t>
            </a:r>
            <a:r>
              <a:rPr lang="en-US" sz="2400" dirty="0">
                <a:latin typeface="Georgia" panose="02040502050405020303" pitchFamily="18" charset="0"/>
              </a:rPr>
              <a:t> has the following word level trigrams: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Georgia" panose="02040502050405020303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the quick red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quick red fox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red fox jumps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fox jumps over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jumps over the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over the lazy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the lazy brown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lazy brown dog</a:t>
            </a:r>
          </a:p>
        </p:txBody>
      </p:sp>
    </p:spTree>
    <p:extLst>
      <p:ext uri="{BB962C8B-B14F-4D97-AF65-F5344CB8AC3E}">
        <p14:creationId xmlns:p14="http://schemas.microsoft.com/office/powerpoint/2010/main" val="38245072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95400" y="1344545"/>
          <a:ext cx="10056102" cy="4552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8051">
                  <a:extLst>
                    <a:ext uri="{9D8B030D-6E8A-4147-A177-3AD203B41FA5}">
                      <a16:colId xmlns:a16="http://schemas.microsoft.com/office/drawing/2014/main" val="1087845834"/>
                    </a:ext>
                  </a:extLst>
                </a:gridCol>
                <a:gridCol w="5028051">
                  <a:extLst>
                    <a:ext uri="{9D8B030D-6E8A-4147-A177-3AD203B41FA5}">
                      <a16:colId xmlns:a16="http://schemas.microsoft.com/office/drawing/2014/main" val="3645328073"/>
                    </a:ext>
                  </a:extLst>
                </a:gridCol>
              </a:tblGrid>
              <a:tr h="37936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</a:rPr>
                        <a:t>NLTK modules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</a:rPr>
                        <a:t>Functionality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412562"/>
                  </a:ext>
                </a:extLst>
              </a:tr>
              <a:tr h="379367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Georgia" panose="02040502050405020303" pitchFamily="18" charset="0"/>
                        </a:rPr>
                        <a:t>nltk.corpus</a:t>
                      </a:r>
                      <a:endParaRPr lang="en-US" sz="1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</a:rPr>
                        <a:t>Corpus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648808"/>
                  </a:ext>
                </a:extLst>
              </a:tr>
              <a:tr h="379367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Georgia" panose="02040502050405020303" pitchFamily="18" charset="0"/>
                        </a:rPr>
                        <a:t>nltk.tokenize</a:t>
                      </a:r>
                      <a:r>
                        <a:rPr lang="en-US" sz="1400" dirty="0">
                          <a:latin typeface="Georgia" panose="02040502050405020303" pitchFamily="18" charset="0"/>
                        </a:rPr>
                        <a:t>, </a:t>
                      </a:r>
                      <a:r>
                        <a:rPr lang="en-US" sz="1400" dirty="0" err="1">
                          <a:latin typeface="Georgia" panose="02040502050405020303" pitchFamily="18" charset="0"/>
                        </a:rPr>
                        <a:t>nltk.stem</a:t>
                      </a:r>
                      <a:endParaRPr lang="en-US" sz="1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</a:rPr>
                        <a:t>Tokenizers, Stemmer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961833"/>
                  </a:ext>
                </a:extLst>
              </a:tr>
              <a:tr h="379367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Georgia" panose="02040502050405020303" pitchFamily="18" charset="0"/>
                        </a:rPr>
                        <a:t>nltk.collacations</a:t>
                      </a:r>
                      <a:endParaRPr lang="en-US" sz="1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</a:rPr>
                        <a:t>T-test, chi-squared, mutual-info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217764"/>
                  </a:ext>
                </a:extLst>
              </a:tr>
              <a:tr h="379367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Georgia" panose="02040502050405020303" pitchFamily="18" charset="0"/>
                        </a:rPr>
                        <a:t>nltk.tag</a:t>
                      </a:r>
                      <a:endParaRPr lang="en-US" sz="1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</a:rPr>
                        <a:t>N-gram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441349"/>
                  </a:ext>
                </a:extLst>
              </a:tr>
              <a:tr h="379367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Georgia" panose="02040502050405020303" pitchFamily="18" charset="0"/>
                        </a:rPr>
                        <a:t>nltk.cluster</a:t>
                      </a:r>
                      <a:r>
                        <a:rPr lang="en-US" sz="1400" dirty="0">
                          <a:latin typeface="Georgia" panose="02040502050405020303" pitchFamily="18" charset="0"/>
                        </a:rPr>
                        <a:t>, </a:t>
                      </a:r>
                      <a:r>
                        <a:rPr lang="en-US" sz="1400" dirty="0" err="1">
                          <a:latin typeface="Georgia" panose="02040502050405020303" pitchFamily="18" charset="0"/>
                        </a:rPr>
                        <a:t>nltk.classify</a:t>
                      </a:r>
                      <a:endParaRPr lang="en-US" sz="1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</a:rPr>
                        <a:t>Decision tree, Naïve Bayes, K means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205066"/>
                  </a:ext>
                </a:extLst>
              </a:tr>
              <a:tr h="379367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Georgia" panose="02040502050405020303" pitchFamily="18" charset="0"/>
                        </a:rPr>
                        <a:t>nltk.chunk</a:t>
                      </a:r>
                      <a:endParaRPr lang="en-US" sz="1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</a:rPr>
                        <a:t>Regex, n-gram, named-entity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841773"/>
                  </a:ext>
                </a:extLst>
              </a:tr>
              <a:tr h="379367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Georgia" panose="02040502050405020303" pitchFamily="18" charset="0"/>
                        </a:rPr>
                        <a:t>nltk.parsing</a:t>
                      </a:r>
                      <a:endParaRPr lang="en-US" sz="1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</a:rPr>
                        <a:t>parsing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484530"/>
                  </a:ext>
                </a:extLst>
              </a:tr>
              <a:tr h="379367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Georgia" panose="02040502050405020303" pitchFamily="18" charset="0"/>
                        </a:rPr>
                        <a:t>nltk.metrics</a:t>
                      </a:r>
                      <a:endParaRPr lang="en-US" sz="1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</a:rPr>
                        <a:t>Evaluation metrics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255125"/>
                  </a:ext>
                </a:extLst>
              </a:tr>
              <a:tr h="379367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Georgia" panose="02040502050405020303" pitchFamily="18" charset="0"/>
                        </a:rPr>
                        <a:t>nltk.probability</a:t>
                      </a:r>
                      <a:endParaRPr lang="en-US" sz="1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</a:rPr>
                        <a:t>Probability and estimation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317110"/>
                  </a:ext>
                </a:extLst>
              </a:tr>
              <a:tr h="379367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Georgia" panose="02040502050405020303" pitchFamily="18" charset="0"/>
                        </a:rPr>
                        <a:t>nltk.app</a:t>
                      </a:r>
                      <a:r>
                        <a:rPr lang="en-US" sz="1400" dirty="0">
                          <a:latin typeface="Georgia" panose="02040502050405020303" pitchFamily="18" charset="0"/>
                        </a:rPr>
                        <a:t>, </a:t>
                      </a:r>
                      <a:r>
                        <a:rPr lang="en-US" sz="1400" dirty="0" err="1">
                          <a:latin typeface="Georgia" panose="02040502050405020303" pitchFamily="18" charset="0"/>
                        </a:rPr>
                        <a:t>nltk.chat</a:t>
                      </a:r>
                      <a:endParaRPr lang="en-US" sz="1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</a:rPr>
                        <a:t>Applications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953264"/>
                  </a:ext>
                </a:extLst>
              </a:tr>
              <a:tr h="379367">
                <a:tc>
                  <a:txBody>
                    <a:bodyPr/>
                    <a:lstStyle/>
                    <a:p>
                      <a:endParaRPr lang="en-US" sz="1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865156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993141EA-A98C-4815-B168-49DE3401C712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NLTK modules and functionality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5166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3141EA-A98C-4815-B168-49DE3401C712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zip() in Python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ADB257-7754-42AB-9897-5B8A71ED184B}"/>
              </a:ext>
            </a:extLst>
          </p:cNvPr>
          <p:cNvSpPr/>
          <p:nvPr/>
        </p:nvSpPr>
        <p:spPr>
          <a:xfrm>
            <a:off x="609600" y="1233493"/>
            <a:ext cx="10972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The purpose of zip() is to map the similar index of multiple containers so that they can be used just as single entity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F553BC-CC48-492E-9DD6-D430DE44F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16" y="2520722"/>
            <a:ext cx="8057683" cy="329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7304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3141EA-A98C-4815-B168-49DE3401C712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zip(): Example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64A987-0F7E-4F86-9ACC-AAD8EFB1B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77030"/>
            <a:ext cx="5910943" cy="37546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7721F7-D1B3-4C43-B3AE-83A4B8B68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5318344"/>
            <a:ext cx="9405257" cy="7463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709A94F-0139-4B4A-85D2-5786C437DC2E}"/>
              </a:ext>
            </a:extLst>
          </p:cNvPr>
          <p:cNvSpPr/>
          <p:nvPr/>
        </p:nvSpPr>
        <p:spPr>
          <a:xfrm>
            <a:off x="8206368" y="2437039"/>
            <a:ext cx="845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6C06EA-1395-4851-BE9F-AB6DD85FB42C}"/>
              </a:ext>
            </a:extLst>
          </p:cNvPr>
          <p:cNvSpPr/>
          <p:nvPr/>
        </p:nvSpPr>
        <p:spPr>
          <a:xfrm>
            <a:off x="9275426" y="3813680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Output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BA6287C1-24EB-46B7-B9C9-5A358C32FC5C}"/>
              </a:ext>
            </a:extLst>
          </p:cNvPr>
          <p:cNvSpPr/>
          <p:nvPr/>
        </p:nvSpPr>
        <p:spPr>
          <a:xfrm>
            <a:off x="6520543" y="2420030"/>
            <a:ext cx="1685825" cy="369332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D24D8AB9-A7E0-4CAD-B8A2-91BCCE2027A5}"/>
              </a:ext>
            </a:extLst>
          </p:cNvPr>
          <p:cNvSpPr/>
          <p:nvPr/>
        </p:nvSpPr>
        <p:spPr>
          <a:xfrm rot="19135181">
            <a:off x="7730897" y="4547503"/>
            <a:ext cx="1685825" cy="201601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182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D8536E7-A02F-450E-B0DF-65F1C64DB798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We are here to think about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94D46C-FA5C-4339-A80F-C7019C9F33EA}"/>
              </a:ext>
            </a:extLst>
          </p:cNvPr>
          <p:cNvSpPr/>
          <p:nvPr/>
        </p:nvSpPr>
        <p:spPr>
          <a:xfrm>
            <a:off x="740227" y="1417639"/>
            <a:ext cx="1041763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Determining the topic of an article or a book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Deciding if an email is spam or not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Determining who wrote a text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Determining the meaning of a word in a particular context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new poem out of a text</a:t>
            </a:r>
          </a:p>
        </p:txBody>
      </p:sp>
    </p:spTree>
    <p:extLst>
      <p:ext uri="{BB962C8B-B14F-4D97-AF65-F5344CB8AC3E}">
        <p14:creationId xmlns:p14="http://schemas.microsoft.com/office/powerpoint/2010/main" val="12064336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B1251-A3BE-47A2-A73A-3B47A969F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15E08-C139-4CE9-8177-C7A397138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classification is the process of assigning tags or categories to text according to its content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Unstructured data in the form of text is everywhere: emails, chats, web pages, social media, support tickets, survey responses, and more.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Text can be an extremely rich source of information, but extracting insights from it can be hard and time-consuming due to its unstructured nature.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EF03F-27F6-4AA4-A919-ECFF27AF6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35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946780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965" y="710716"/>
            <a:ext cx="7533640" cy="524930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Example: </a:t>
            </a:r>
            <a:r>
              <a:rPr spc="-7" dirty="0"/>
              <a:t>News article</a:t>
            </a:r>
            <a:r>
              <a:rPr spc="-107" dirty="0"/>
              <a:t> </a:t>
            </a:r>
            <a:r>
              <a:rPr dirty="0"/>
              <a:t>classification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2965" y="1635498"/>
            <a:ext cx="5741748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</a:t>
            </a:r>
            <a:r>
              <a:rPr sz="24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 </a:t>
            </a:r>
            <a:r>
              <a:rPr sz="2400" spc="-7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this news</a:t>
            </a:r>
            <a:r>
              <a:rPr sz="2400" spc="-1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article?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48594" y="2136028"/>
            <a:ext cx="5741748" cy="42007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965" y="677405"/>
            <a:ext cx="6973147" cy="59155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Example: Every </a:t>
            </a:r>
            <a:r>
              <a:rPr spc="-7" dirty="0"/>
              <a:t>word is </a:t>
            </a:r>
            <a:r>
              <a:rPr dirty="0"/>
              <a:t>a</a:t>
            </a:r>
            <a:r>
              <a:rPr spc="-100" dirty="0"/>
              <a:t> </a:t>
            </a:r>
            <a:r>
              <a:rPr spc="-7" dirty="0"/>
              <a:t>feature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16549" y="2864245"/>
          <a:ext cx="9655383" cy="34171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6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7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9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1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12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02640">
                <a:tc>
                  <a:txBody>
                    <a:bodyPr/>
                    <a:lstStyle/>
                    <a:p>
                      <a:pPr marL="90170" marR="454659">
                        <a:lnSpc>
                          <a:spcPts val="1650"/>
                        </a:lnSpc>
                        <a:spcBef>
                          <a:spcPts val="695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Feature  dimensions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176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344170">
                        <a:lnSpc>
                          <a:spcPts val="1650"/>
                        </a:lnSpc>
                        <a:spcBef>
                          <a:spcPts val="695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Document</a:t>
                      </a:r>
                      <a:r>
                        <a:rPr sz="19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1:  Class</a:t>
                      </a:r>
                      <a:r>
                        <a:rPr sz="1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A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176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 marR="343535">
                        <a:lnSpc>
                          <a:spcPts val="1650"/>
                        </a:lnSpc>
                        <a:spcBef>
                          <a:spcPts val="695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Document</a:t>
                      </a:r>
                      <a:r>
                        <a:rPr sz="19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2:  Class</a:t>
                      </a:r>
                      <a:r>
                        <a:rPr sz="1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A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176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 marR="344170">
                        <a:lnSpc>
                          <a:spcPts val="1650"/>
                        </a:lnSpc>
                        <a:spcBef>
                          <a:spcPts val="695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Document</a:t>
                      </a:r>
                      <a:r>
                        <a:rPr sz="19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3:  Class</a:t>
                      </a:r>
                      <a:r>
                        <a:rPr sz="1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B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176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 marR="344805">
                        <a:lnSpc>
                          <a:spcPts val="1650"/>
                        </a:lnSpc>
                        <a:spcBef>
                          <a:spcPts val="695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Document</a:t>
                      </a:r>
                      <a:r>
                        <a:rPr sz="19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4:  Class</a:t>
                      </a:r>
                      <a:r>
                        <a:rPr sz="1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B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176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547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1:</a:t>
                      </a:r>
                      <a:r>
                        <a:rPr sz="1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arrived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329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3293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3293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4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329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5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329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0000FF"/>
                      </a:solidFill>
                      <a:prstDash val="solid"/>
                    </a:lnR>
                    <a:lnT w="12700">
                      <a:solidFill>
                        <a:srgbClr val="0000FF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2:</a:t>
                      </a:r>
                      <a:r>
                        <a:rPr sz="1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received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2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3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5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0000F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3:</a:t>
                      </a:r>
                      <a:r>
                        <a:rPr sz="1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gold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4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4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4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0000F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4:</a:t>
                      </a:r>
                      <a:r>
                        <a:rPr sz="1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a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2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0000F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5:</a:t>
                      </a:r>
                      <a:r>
                        <a:rPr sz="1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energy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5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5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5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3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0000F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256057" y="2178493"/>
            <a:ext cx="1106592" cy="1380913"/>
          </a:xfrm>
          <a:custGeom>
            <a:avLst/>
            <a:gdLst/>
            <a:ahLst/>
            <a:cxnLst/>
            <a:rect l="l" t="t" r="r" b="b"/>
            <a:pathLst>
              <a:path w="829945" h="1035685">
                <a:moveTo>
                  <a:pt x="0" y="1035100"/>
                </a:moveTo>
                <a:lnTo>
                  <a:pt x="829473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5345622" y="2133519"/>
            <a:ext cx="52493" cy="58420"/>
          </a:xfrm>
          <a:custGeom>
            <a:avLst/>
            <a:gdLst/>
            <a:ahLst/>
            <a:cxnLst/>
            <a:rect l="l" t="t" r="r" b="b"/>
            <a:pathLst>
              <a:path w="39370" h="43814">
                <a:moveTo>
                  <a:pt x="24574" y="43567"/>
                </a:moveTo>
                <a:lnTo>
                  <a:pt x="0" y="23892"/>
                </a:lnTo>
                <a:lnTo>
                  <a:pt x="39324" y="0"/>
                </a:lnTo>
                <a:lnTo>
                  <a:pt x="24574" y="43567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5345622" y="2133519"/>
            <a:ext cx="52493" cy="58420"/>
          </a:xfrm>
          <a:custGeom>
            <a:avLst/>
            <a:gdLst/>
            <a:ahLst/>
            <a:cxnLst/>
            <a:rect l="l" t="t" r="r" b="b"/>
            <a:pathLst>
              <a:path w="39370" h="43814">
                <a:moveTo>
                  <a:pt x="24574" y="43567"/>
                </a:moveTo>
                <a:lnTo>
                  <a:pt x="39324" y="0"/>
                </a:lnTo>
                <a:lnTo>
                  <a:pt x="0" y="23892"/>
                </a:lnTo>
                <a:lnTo>
                  <a:pt x="24574" y="43567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 txBox="1"/>
          <p:nvPr/>
        </p:nvSpPr>
        <p:spPr>
          <a:xfrm>
            <a:off x="5578383" y="1901262"/>
            <a:ext cx="155956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solidFill>
                  <a:srgbClr val="FF0000"/>
                </a:solidFill>
                <a:latin typeface="Arial"/>
                <a:cs typeface="Arial"/>
              </a:rPr>
              <a:t>Feature</a:t>
            </a:r>
            <a:r>
              <a:rPr sz="1867" spc="-107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67" dirty="0">
                <a:solidFill>
                  <a:srgbClr val="FF0000"/>
                </a:solidFill>
                <a:latin typeface="Arial"/>
                <a:cs typeface="Arial"/>
              </a:rPr>
              <a:t>vector</a:t>
            </a:r>
            <a:endParaRPr sz="1867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39754" y="1863061"/>
            <a:ext cx="154686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solidFill>
                  <a:srgbClr val="0000FF"/>
                </a:solidFill>
                <a:latin typeface="Arial"/>
                <a:cs typeface="Arial"/>
              </a:rPr>
              <a:t>Feature</a:t>
            </a:r>
            <a:r>
              <a:rPr sz="1867" spc="-107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67" dirty="0">
                <a:solidFill>
                  <a:srgbClr val="0000FF"/>
                </a:solidFill>
                <a:latin typeface="Arial"/>
                <a:cs typeface="Arial"/>
              </a:rPr>
              <a:t>space</a:t>
            </a:r>
            <a:endParaRPr sz="1867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95385" y="2399728"/>
            <a:ext cx="1120987" cy="1275925"/>
          </a:xfrm>
          <a:custGeom>
            <a:avLst/>
            <a:gdLst/>
            <a:ahLst/>
            <a:cxnLst/>
            <a:rect l="l" t="t" r="r" b="b"/>
            <a:pathLst>
              <a:path w="840739" h="956944">
                <a:moveTo>
                  <a:pt x="0" y="956373"/>
                </a:moveTo>
                <a:lnTo>
                  <a:pt x="840673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7900517" y="2356438"/>
            <a:ext cx="54187" cy="57573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624" y="42852"/>
                </a:moveTo>
                <a:lnTo>
                  <a:pt x="0" y="22079"/>
                </a:lnTo>
                <a:lnTo>
                  <a:pt x="40349" y="0"/>
                </a:lnTo>
                <a:lnTo>
                  <a:pt x="23624" y="42852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7900516" y="2356438"/>
            <a:ext cx="54187" cy="57573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624" y="42852"/>
                </a:moveTo>
                <a:lnTo>
                  <a:pt x="40349" y="0"/>
                </a:lnTo>
                <a:lnTo>
                  <a:pt x="0" y="22079"/>
                </a:lnTo>
                <a:lnTo>
                  <a:pt x="23624" y="42852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966" y="710716"/>
            <a:ext cx="2915073" cy="524930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Text </a:t>
            </a:r>
            <a:r>
              <a:rPr dirty="0"/>
              <a:t>=</a:t>
            </a:r>
            <a:r>
              <a:rPr spc="-140" dirty="0"/>
              <a:t> </a:t>
            </a:r>
            <a:r>
              <a:rPr dirty="0"/>
              <a:t>sparse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16549" y="2864245"/>
          <a:ext cx="9652002" cy="34137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8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8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8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8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8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08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01793">
                <a:tc>
                  <a:txBody>
                    <a:bodyPr/>
                    <a:lstStyle/>
                    <a:p>
                      <a:pPr marL="90170" marR="208915">
                        <a:lnSpc>
                          <a:spcPts val="1650"/>
                        </a:lnSpc>
                        <a:spcBef>
                          <a:spcPts val="695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Feature  dimensions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176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 marR="100965">
                        <a:lnSpc>
                          <a:spcPts val="1650"/>
                        </a:lnSpc>
                        <a:spcBef>
                          <a:spcPts val="695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Document</a:t>
                      </a:r>
                      <a:r>
                        <a:rPr sz="19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1:  Class</a:t>
                      </a:r>
                      <a:r>
                        <a:rPr sz="1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A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176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 marR="100965">
                        <a:lnSpc>
                          <a:spcPts val="1650"/>
                        </a:lnSpc>
                        <a:spcBef>
                          <a:spcPts val="695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Document</a:t>
                      </a:r>
                      <a:r>
                        <a:rPr sz="19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2:  Class</a:t>
                      </a:r>
                      <a:r>
                        <a:rPr sz="1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A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176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 marR="100965">
                        <a:lnSpc>
                          <a:spcPts val="1650"/>
                        </a:lnSpc>
                        <a:spcBef>
                          <a:spcPts val="695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Document</a:t>
                      </a:r>
                      <a:r>
                        <a:rPr sz="19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3:  Class</a:t>
                      </a:r>
                      <a:r>
                        <a:rPr sz="1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A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176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 marR="100965">
                        <a:lnSpc>
                          <a:spcPts val="1650"/>
                        </a:lnSpc>
                        <a:spcBef>
                          <a:spcPts val="695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Document</a:t>
                      </a:r>
                      <a:r>
                        <a:rPr sz="19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4:  Class</a:t>
                      </a:r>
                      <a:r>
                        <a:rPr sz="1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A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176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 marR="100965">
                        <a:lnSpc>
                          <a:spcPts val="1650"/>
                        </a:lnSpc>
                        <a:spcBef>
                          <a:spcPts val="695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Document</a:t>
                      </a:r>
                      <a:r>
                        <a:rPr sz="19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5:  Class</a:t>
                      </a:r>
                      <a:r>
                        <a:rPr sz="1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?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176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1:</a:t>
                      </a:r>
                      <a:r>
                        <a:rPr sz="1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acquired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2:</a:t>
                      </a:r>
                      <a:r>
                        <a:rPr sz="1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received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2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3:</a:t>
                      </a:r>
                      <a:r>
                        <a:rPr sz="1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collected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4:</a:t>
                      </a:r>
                      <a:r>
                        <a:rPr sz="1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a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2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5:</a:t>
                      </a:r>
                      <a:r>
                        <a:rPr sz="1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energy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5797" y="2557995"/>
            <a:ext cx="1207347" cy="1176020"/>
          </a:xfrm>
          <a:custGeom>
            <a:avLst/>
            <a:gdLst/>
            <a:ahLst/>
            <a:cxnLst/>
            <a:rect l="l" t="t" r="r" b="b"/>
            <a:pathLst>
              <a:path w="905510" h="882014">
                <a:moveTo>
                  <a:pt x="0" y="0"/>
                </a:moveTo>
                <a:lnTo>
                  <a:pt x="905398" y="0"/>
                </a:lnTo>
                <a:lnTo>
                  <a:pt x="905398" y="881698"/>
                </a:lnTo>
                <a:lnTo>
                  <a:pt x="0" y="881698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1025797" y="2557995"/>
            <a:ext cx="1207347" cy="1176020"/>
          </a:xfrm>
          <a:custGeom>
            <a:avLst/>
            <a:gdLst/>
            <a:ahLst/>
            <a:cxnLst/>
            <a:rect l="l" t="t" r="r" b="b"/>
            <a:pathLst>
              <a:path w="905510" h="882014">
                <a:moveTo>
                  <a:pt x="0" y="0"/>
                </a:moveTo>
                <a:lnTo>
                  <a:pt x="905398" y="0"/>
                </a:lnTo>
                <a:lnTo>
                  <a:pt x="905398" y="881698"/>
                </a:lnTo>
                <a:lnTo>
                  <a:pt x="0" y="8816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228997" y="2761194"/>
            <a:ext cx="1207347" cy="1176020"/>
          </a:xfrm>
          <a:custGeom>
            <a:avLst/>
            <a:gdLst/>
            <a:ahLst/>
            <a:cxnLst/>
            <a:rect l="l" t="t" r="r" b="b"/>
            <a:pathLst>
              <a:path w="905510" h="882014">
                <a:moveTo>
                  <a:pt x="0" y="0"/>
                </a:moveTo>
                <a:lnTo>
                  <a:pt x="905398" y="0"/>
                </a:lnTo>
                <a:lnTo>
                  <a:pt x="905398" y="881698"/>
                </a:lnTo>
                <a:lnTo>
                  <a:pt x="0" y="881698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1228997" y="2761194"/>
            <a:ext cx="1207347" cy="1176020"/>
          </a:xfrm>
          <a:custGeom>
            <a:avLst/>
            <a:gdLst/>
            <a:ahLst/>
            <a:cxnLst/>
            <a:rect l="l" t="t" r="r" b="b"/>
            <a:pathLst>
              <a:path w="905510" h="882014">
                <a:moveTo>
                  <a:pt x="0" y="0"/>
                </a:moveTo>
                <a:lnTo>
                  <a:pt x="905398" y="0"/>
                </a:lnTo>
                <a:lnTo>
                  <a:pt x="905398" y="881698"/>
                </a:lnTo>
                <a:lnTo>
                  <a:pt x="0" y="8816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1432196" y="2964394"/>
            <a:ext cx="1207347" cy="1176020"/>
          </a:xfrm>
          <a:custGeom>
            <a:avLst/>
            <a:gdLst/>
            <a:ahLst/>
            <a:cxnLst/>
            <a:rect l="l" t="t" r="r" b="b"/>
            <a:pathLst>
              <a:path w="905510" h="882014">
                <a:moveTo>
                  <a:pt x="0" y="0"/>
                </a:moveTo>
                <a:lnTo>
                  <a:pt x="905398" y="0"/>
                </a:lnTo>
                <a:lnTo>
                  <a:pt x="905398" y="881698"/>
                </a:lnTo>
                <a:lnTo>
                  <a:pt x="0" y="881698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1432196" y="2964394"/>
            <a:ext cx="1207347" cy="1176020"/>
          </a:xfrm>
          <a:custGeom>
            <a:avLst/>
            <a:gdLst/>
            <a:ahLst/>
            <a:cxnLst/>
            <a:rect l="l" t="t" r="r" b="b"/>
            <a:pathLst>
              <a:path w="905510" h="882014">
                <a:moveTo>
                  <a:pt x="0" y="0"/>
                </a:moveTo>
                <a:lnTo>
                  <a:pt x="905398" y="0"/>
                </a:lnTo>
                <a:lnTo>
                  <a:pt x="905398" y="881698"/>
                </a:lnTo>
                <a:lnTo>
                  <a:pt x="0" y="8816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1635396" y="3167594"/>
            <a:ext cx="1207347" cy="1176020"/>
          </a:xfrm>
          <a:custGeom>
            <a:avLst/>
            <a:gdLst/>
            <a:ahLst/>
            <a:cxnLst/>
            <a:rect l="l" t="t" r="r" b="b"/>
            <a:pathLst>
              <a:path w="905510" h="882014">
                <a:moveTo>
                  <a:pt x="0" y="0"/>
                </a:moveTo>
                <a:lnTo>
                  <a:pt x="905398" y="0"/>
                </a:lnTo>
                <a:lnTo>
                  <a:pt x="905398" y="881698"/>
                </a:lnTo>
                <a:lnTo>
                  <a:pt x="0" y="881698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1635396" y="3167594"/>
            <a:ext cx="1207347" cy="1176020"/>
          </a:xfrm>
          <a:custGeom>
            <a:avLst/>
            <a:gdLst/>
            <a:ahLst/>
            <a:cxnLst/>
            <a:rect l="l" t="t" r="r" b="b"/>
            <a:pathLst>
              <a:path w="905510" h="882014">
                <a:moveTo>
                  <a:pt x="0" y="0"/>
                </a:moveTo>
                <a:lnTo>
                  <a:pt x="905398" y="0"/>
                </a:lnTo>
                <a:lnTo>
                  <a:pt x="905398" y="881698"/>
                </a:lnTo>
                <a:lnTo>
                  <a:pt x="0" y="8816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1838596" y="3370793"/>
            <a:ext cx="1207347" cy="1176020"/>
          </a:xfrm>
          <a:custGeom>
            <a:avLst/>
            <a:gdLst/>
            <a:ahLst/>
            <a:cxnLst/>
            <a:rect l="l" t="t" r="r" b="b"/>
            <a:pathLst>
              <a:path w="905510" h="882014">
                <a:moveTo>
                  <a:pt x="0" y="0"/>
                </a:moveTo>
                <a:lnTo>
                  <a:pt x="905398" y="0"/>
                </a:lnTo>
                <a:lnTo>
                  <a:pt x="905398" y="881698"/>
                </a:lnTo>
                <a:lnTo>
                  <a:pt x="0" y="881698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1838596" y="3370793"/>
            <a:ext cx="1207347" cy="1176020"/>
          </a:xfrm>
          <a:custGeom>
            <a:avLst/>
            <a:gdLst/>
            <a:ahLst/>
            <a:cxnLst/>
            <a:rect l="l" t="t" r="r" b="b"/>
            <a:pathLst>
              <a:path w="905510" h="882014">
                <a:moveTo>
                  <a:pt x="0" y="0"/>
                </a:moveTo>
                <a:lnTo>
                  <a:pt x="905398" y="0"/>
                </a:lnTo>
                <a:lnTo>
                  <a:pt x="905398" y="881698"/>
                </a:lnTo>
                <a:lnTo>
                  <a:pt x="0" y="8816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 txBox="1"/>
          <p:nvPr/>
        </p:nvSpPr>
        <p:spPr>
          <a:xfrm>
            <a:off x="550933" y="1897375"/>
            <a:ext cx="306070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"/>
                <a:cs typeface="Arial"/>
              </a:rPr>
              <a:t>Documents </a:t>
            </a:r>
            <a:r>
              <a:rPr sz="1867" dirty="0">
                <a:latin typeface="Arial"/>
                <a:cs typeface="Arial"/>
              </a:rPr>
              <a:t>= </a:t>
            </a:r>
            <a:r>
              <a:rPr sz="1867" spc="-7" dirty="0">
                <a:latin typeface="Arial"/>
                <a:cs typeface="Arial"/>
              </a:rPr>
              <a:t>text </a:t>
            </a:r>
            <a:r>
              <a:rPr sz="1867" dirty="0">
                <a:latin typeface="Arial"/>
                <a:cs typeface="Arial"/>
              </a:rPr>
              <a:t>+</a:t>
            </a:r>
            <a:r>
              <a:rPr sz="1867" spc="-127" dirty="0">
                <a:latin typeface="Arial"/>
                <a:cs typeface="Arial"/>
              </a:rPr>
              <a:t> </a:t>
            </a:r>
            <a:r>
              <a:rPr sz="1867" dirty="0">
                <a:latin typeface="Arial"/>
                <a:cs typeface="Arial"/>
              </a:rPr>
              <a:t>category</a:t>
            </a:r>
            <a:endParaRPr sz="1867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040155" y="3648292"/>
            <a:ext cx="1862667" cy="763693"/>
          </a:xfrm>
          <a:custGeom>
            <a:avLst/>
            <a:gdLst/>
            <a:ahLst/>
            <a:cxnLst/>
            <a:rect l="l" t="t" r="r" b="b"/>
            <a:pathLst>
              <a:path w="1397000" h="572770">
                <a:moveTo>
                  <a:pt x="0" y="0"/>
                </a:moveTo>
                <a:lnTo>
                  <a:pt x="1396797" y="0"/>
                </a:lnTo>
                <a:lnTo>
                  <a:pt x="1396797" y="572698"/>
                </a:lnTo>
                <a:lnTo>
                  <a:pt x="0" y="572698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 txBox="1"/>
          <p:nvPr/>
        </p:nvSpPr>
        <p:spPr>
          <a:xfrm>
            <a:off x="6040153" y="3648292"/>
            <a:ext cx="1862667" cy="531770"/>
          </a:xfrm>
          <a:prstGeom prst="rect">
            <a:avLst/>
          </a:prstGeom>
          <a:ln w="9524">
            <a:solidFill>
              <a:srgbClr val="595959"/>
            </a:solidFill>
          </a:ln>
        </p:spPr>
        <p:txBody>
          <a:bodyPr vert="horz" wrap="square" lIns="0" tIns="8467" rIns="0" bIns="0" rtlCol="0">
            <a:spAutoFit/>
          </a:bodyPr>
          <a:lstStyle/>
          <a:p>
            <a:pPr>
              <a:spcBef>
                <a:spcPts val="67"/>
              </a:spcBef>
            </a:pPr>
            <a:endParaRPr sz="1533">
              <a:latin typeface="Times New Roman"/>
              <a:cs typeface="Times New Roman"/>
            </a:endParaRPr>
          </a:p>
          <a:p>
            <a:pPr marL="114297"/>
            <a:r>
              <a:rPr sz="1867" spc="-7" dirty="0">
                <a:latin typeface="Arial"/>
                <a:cs typeface="Arial"/>
              </a:rPr>
              <a:t>training</a:t>
            </a:r>
            <a:endParaRPr sz="1867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512965" y="710716"/>
            <a:ext cx="6170507" cy="524930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Classification </a:t>
            </a:r>
            <a:r>
              <a:rPr dirty="0"/>
              <a:t>score -</a:t>
            </a:r>
            <a:r>
              <a:rPr spc="-133" dirty="0"/>
              <a:t> </a:t>
            </a:r>
            <a:r>
              <a:rPr spc="-7" dirty="0"/>
              <a:t>pipeline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9480314" y="3648293"/>
            <a:ext cx="1464733" cy="531770"/>
          </a:xfrm>
          <a:prstGeom prst="rect">
            <a:avLst/>
          </a:prstGeom>
          <a:solidFill>
            <a:srgbClr val="EDEDED"/>
          </a:solidFill>
          <a:ln w="9524">
            <a:solidFill>
              <a:srgbClr val="595959"/>
            </a:solidFill>
          </a:ln>
        </p:spPr>
        <p:txBody>
          <a:bodyPr vert="horz" wrap="square" lIns="0" tIns="8467" rIns="0" bIns="0" rtlCol="0">
            <a:spAutoFit/>
          </a:bodyPr>
          <a:lstStyle/>
          <a:p>
            <a:pPr>
              <a:spcBef>
                <a:spcPts val="67"/>
              </a:spcBef>
            </a:pPr>
            <a:endParaRPr sz="1533">
              <a:latin typeface="Times New Roman"/>
              <a:cs typeface="Times New Roman"/>
            </a:endParaRPr>
          </a:p>
          <a:p>
            <a:pPr marL="114297"/>
            <a:r>
              <a:rPr sz="1867" dirty="0">
                <a:latin typeface="Arial"/>
                <a:cs typeface="Arial"/>
              </a:rPr>
              <a:t>verification</a:t>
            </a:r>
            <a:endParaRPr sz="1867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281461" y="3943125"/>
            <a:ext cx="1336887" cy="8467"/>
          </a:xfrm>
          <a:custGeom>
            <a:avLst/>
            <a:gdLst/>
            <a:ahLst/>
            <a:cxnLst/>
            <a:rect l="l" t="t" r="r" b="b"/>
            <a:pathLst>
              <a:path w="1002664" h="6350">
                <a:moveTo>
                  <a:pt x="0" y="0"/>
                </a:moveTo>
                <a:lnTo>
                  <a:pt x="1002447" y="6249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4617925" y="3930459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199" y="0"/>
                </a:lnTo>
                <a:lnTo>
                  <a:pt x="43324" y="16024"/>
                </a:lnTo>
                <a:lnTo>
                  <a:pt x="0" y="3147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4617923" y="3930459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324" y="16024"/>
                </a:lnTo>
                <a:lnTo>
                  <a:pt x="199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 txBox="1"/>
          <p:nvPr/>
        </p:nvSpPr>
        <p:spPr>
          <a:xfrm>
            <a:off x="3378823" y="3460028"/>
            <a:ext cx="1631527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Arial"/>
                <a:cs typeface="Arial"/>
              </a:rPr>
              <a:t>words+categories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94420" y="2499529"/>
            <a:ext cx="441113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Arial"/>
                <a:cs typeface="Arial"/>
              </a:rPr>
              <a:t>20%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765723" y="4023592"/>
            <a:ext cx="1060027" cy="100753"/>
          </a:xfrm>
          <a:custGeom>
            <a:avLst/>
            <a:gdLst/>
            <a:ahLst/>
            <a:cxnLst/>
            <a:rect l="l" t="t" r="r" b="b"/>
            <a:pathLst>
              <a:path w="795020" h="75564">
                <a:moveTo>
                  <a:pt x="0" y="0"/>
                </a:moveTo>
                <a:lnTo>
                  <a:pt x="794798" y="75024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/>
          <p:nvPr/>
        </p:nvSpPr>
        <p:spPr>
          <a:xfrm>
            <a:off x="5823489" y="4102758"/>
            <a:ext cx="60113" cy="42333"/>
          </a:xfrm>
          <a:custGeom>
            <a:avLst/>
            <a:gdLst/>
            <a:ahLst/>
            <a:cxnLst/>
            <a:rect l="l" t="t" r="r" b="b"/>
            <a:pathLst>
              <a:path w="45085" h="31750">
                <a:moveTo>
                  <a:pt x="0" y="31324"/>
                </a:moveTo>
                <a:lnTo>
                  <a:pt x="2949" y="0"/>
                </a:lnTo>
                <a:lnTo>
                  <a:pt x="44499" y="19724"/>
                </a:lnTo>
                <a:lnTo>
                  <a:pt x="0" y="3132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/>
          <p:nvPr/>
        </p:nvSpPr>
        <p:spPr>
          <a:xfrm>
            <a:off x="5823489" y="4102758"/>
            <a:ext cx="60113" cy="42333"/>
          </a:xfrm>
          <a:custGeom>
            <a:avLst/>
            <a:gdLst/>
            <a:ahLst/>
            <a:cxnLst/>
            <a:rect l="l" t="t" r="r" b="b"/>
            <a:pathLst>
              <a:path w="45085" h="31750">
                <a:moveTo>
                  <a:pt x="0" y="31324"/>
                </a:moveTo>
                <a:lnTo>
                  <a:pt x="44499" y="19724"/>
                </a:lnTo>
                <a:lnTo>
                  <a:pt x="2949" y="0"/>
                </a:lnTo>
                <a:lnTo>
                  <a:pt x="0" y="3132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 txBox="1"/>
          <p:nvPr/>
        </p:nvSpPr>
        <p:spPr>
          <a:xfrm>
            <a:off x="4970385" y="4375836"/>
            <a:ext cx="441113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Arial"/>
                <a:cs typeface="Arial"/>
              </a:rPr>
              <a:t>80%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837257" y="2959108"/>
            <a:ext cx="4417905" cy="948267"/>
          </a:xfrm>
          <a:custGeom>
            <a:avLst/>
            <a:gdLst/>
            <a:ahLst/>
            <a:cxnLst/>
            <a:rect l="l" t="t" r="r" b="b"/>
            <a:pathLst>
              <a:path w="3313429" h="711200">
                <a:moveTo>
                  <a:pt x="0" y="711187"/>
                </a:moveTo>
                <a:lnTo>
                  <a:pt x="49183" y="688137"/>
                </a:lnTo>
                <a:lnTo>
                  <a:pt x="107060" y="658053"/>
                </a:lnTo>
                <a:lnTo>
                  <a:pt x="172882" y="621894"/>
                </a:lnTo>
                <a:lnTo>
                  <a:pt x="208538" y="601836"/>
                </a:lnTo>
                <a:lnTo>
                  <a:pt x="245899" y="580619"/>
                </a:lnTo>
                <a:lnTo>
                  <a:pt x="284870" y="558363"/>
                </a:lnTo>
                <a:lnTo>
                  <a:pt x="325359" y="535188"/>
                </a:lnTo>
                <a:lnTo>
                  <a:pt x="367272" y="511214"/>
                </a:lnTo>
                <a:lnTo>
                  <a:pt x="410515" y="486561"/>
                </a:lnTo>
                <a:lnTo>
                  <a:pt x="454994" y="461349"/>
                </a:lnTo>
                <a:lnTo>
                  <a:pt x="500616" y="435697"/>
                </a:lnTo>
                <a:lnTo>
                  <a:pt x="547286" y="409726"/>
                </a:lnTo>
                <a:lnTo>
                  <a:pt x="594912" y="383555"/>
                </a:lnTo>
                <a:lnTo>
                  <a:pt x="643399" y="357306"/>
                </a:lnTo>
                <a:lnTo>
                  <a:pt x="692653" y="331096"/>
                </a:lnTo>
                <a:lnTo>
                  <a:pt x="742581" y="305047"/>
                </a:lnTo>
                <a:lnTo>
                  <a:pt x="793090" y="279279"/>
                </a:lnTo>
                <a:lnTo>
                  <a:pt x="844084" y="253911"/>
                </a:lnTo>
                <a:lnTo>
                  <a:pt x="895472" y="229063"/>
                </a:lnTo>
                <a:lnTo>
                  <a:pt x="947158" y="204855"/>
                </a:lnTo>
                <a:lnTo>
                  <a:pt x="999050" y="181408"/>
                </a:lnTo>
                <a:lnTo>
                  <a:pt x="1051053" y="158841"/>
                </a:lnTo>
                <a:lnTo>
                  <a:pt x="1103074" y="137274"/>
                </a:lnTo>
                <a:lnTo>
                  <a:pt x="1155019" y="116826"/>
                </a:lnTo>
                <a:lnTo>
                  <a:pt x="1206794" y="97619"/>
                </a:lnTo>
                <a:lnTo>
                  <a:pt x="1258306" y="79772"/>
                </a:lnTo>
                <a:lnTo>
                  <a:pt x="1309461" y="63405"/>
                </a:lnTo>
                <a:lnTo>
                  <a:pt x="1360165" y="48637"/>
                </a:lnTo>
                <a:lnTo>
                  <a:pt x="1410324" y="35590"/>
                </a:lnTo>
                <a:lnTo>
                  <a:pt x="1459845" y="24382"/>
                </a:lnTo>
                <a:lnTo>
                  <a:pt x="1508634" y="15133"/>
                </a:lnTo>
                <a:lnTo>
                  <a:pt x="1556597" y="7965"/>
                </a:lnTo>
                <a:lnTo>
                  <a:pt x="1603641" y="2995"/>
                </a:lnTo>
                <a:lnTo>
                  <a:pt x="1649671" y="346"/>
                </a:lnTo>
                <a:lnTo>
                  <a:pt x="1692314" y="0"/>
                </a:lnTo>
                <a:lnTo>
                  <a:pt x="1736031" y="1584"/>
                </a:lnTo>
                <a:lnTo>
                  <a:pt x="1780737" y="5008"/>
                </a:lnTo>
                <a:lnTo>
                  <a:pt x="1826349" y="10183"/>
                </a:lnTo>
                <a:lnTo>
                  <a:pt x="1872784" y="17019"/>
                </a:lnTo>
                <a:lnTo>
                  <a:pt x="1919957" y="25425"/>
                </a:lnTo>
                <a:lnTo>
                  <a:pt x="1967786" y="35312"/>
                </a:lnTo>
                <a:lnTo>
                  <a:pt x="2016186" y="46590"/>
                </a:lnTo>
                <a:lnTo>
                  <a:pt x="2065074" y="59169"/>
                </a:lnTo>
                <a:lnTo>
                  <a:pt x="2114367" y="72960"/>
                </a:lnTo>
                <a:lnTo>
                  <a:pt x="2163981" y="87871"/>
                </a:lnTo>
                <a:lnTo>
                  <a:pt x="2213831" y="103814"/>
                </a:lnTo>
                <a:lnTo>
                  <a:pt x="2263836" y="120698"/>
                </a:lnTo>
                <a:lnTo>
                  <a:pt x="2313910" y="138433"/>
                </a:lnTo>
                <a:lnTo>
                  <a:pt x="2363971" y="156930"/>
                </a:lnTo>
                <a:lnTo>
                  <a:pt x="2413934" y="176099"/>
                </a:lnTo>
                <a:lnTo>
                  <a:pt x="2463717" y="195850"/>
                </a:lnTo>
                <a:lnTo>
                  <a:pt x="2513235" y="216092"/>
                </a:lnTo>
                <a:lnTo>
                  <a:pt x="2562406" y="236736"/>
                </a:lnTo>
                <a:lnTo>
                  <a:pt x="2611144" y="257693"/>
                </a:lnTo>
                <a:lnTo>
                  <a:pt x="2659360" y="278870"/>
                </a:lnTo>
                <a:lnTo>
                  <a:pt x="2706978" y="300179"/>
                </a:lnTo>
                <a:lnTo>
                  <a:pt x="2753915" y="321531"/>
                </a:lnTo>
                <a:lnTo>
                  <a:pt x="2800085" y="342836"/>
                </a:lnTo>
                <a:lnTo>
                  <a:pt x="2845406" y="364004"/>
                </a:lnTo>
                <a:lnTo>
                  <a:pt x="2889794" y="384944"/>
                </a:lnTo>
                <a:lnTo>
                  <a:pt x="2933166" y="405568"/>
                </a:lnTo>
                <a:lnTo>
                  <a:pt x="2975437" y="425784"/>
                </a:lnTo>
                <a:lnTo>
                  <a:pt x="3016524" y="445504"/>
                </a:lnTo>
                <a:lnTo>
                  <a:pt x="3056343" y="464637"/>
                </a:lnTo>
                <a:lnTo>
                  <a:pt x="3104213" y="487591"/>
                </a:lnTo>
                <a:lnTo>
                  <a:pt x="3149803" y="509309"/>
                </a:lnTo>
                <a:lnTo>
                  <a:pt x="3192950" y="529616"/>
                </a:lnTo>
                <a:lnTo>
                  <a:pt x="3233493" y="548337"/>
                </a:lnTo>
                <a:lnTo>
                  <a:pt x="3271268" y="565312"/>
                </a:lnTo>
                <a:lnTo>
                  <a:pt x="3306118" y="580337"/>
                </a:lnTo>
                <a:lnTo>
                  <a:pt x="3313093" y="583262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/>
          <p:nvPr/>
        </p:nvSpPr>
        <p:spPr>
          <a:xfrm>
            <a:off x="9247149" y="3717225"/>
            <a:ext cx="61807" cy="4064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99" y="30274"/>
                </a:moveTo>
                <a:lnTo>
                  <a:pt x="0" y="29324"/>
                </a:lnTo>
                <a:lnTo>
                  <a:pt x="11374" y="0"/>
                </a:lnTo>
                <a:lnTo>
                  <a:pt x="45999" y="3027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28"/>
          <p:cNvSpPr/>
          <p:nvPr/>
        </p:nvSpPr>
        <p:spPr>
          <a:xfrm>
            <a:off x="9247149" y="3717225"/>
            <a:ext cx="61807" cy="4064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29324"/>
                </a:moveTo>
                <a:lnTo>
                  <a:pt x="45999" y="30274"/>
                </a:lnTo>
                <a:lnTo>
                  <a:pt x="11374" y="0"/>
                </a:lnTo>
                <a:lnTo>
                  <a:pt x="0" y="2932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" name="object 29"/>
          <p:cNvSpPr/>
          <p:nvPr/>
        </p:nvSpPr>
        <p:spPr>
          <a:xfrm>
            <a:off x="7948717" y="4032425"/>
            <a:ext cx="1456267" cy="44873"/>
          </a:xfrm>
          <a:custGeom>
            <a:avLst/>
            <a:gdLst/>
            <a:ahLst/>
            <a:cxnLst/>
            <a:rect l="l" t="t" r="r" b="b"/>
            <a:pathLst>
              <a:path w="1092200" h="33655">
                <a:moveTo>
                  <a:pt x="0" y="33649"/>
                </a:moveTo>
                <a:lnTo>
                  <a:pt x="1091572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0" name="object 30"/>
          <p:cNvSpPr/>
          <p:nvPr/>
        </p:nvSpPr>
        <p:spPr>
          <a:xfrm>
            <a:off x="9403515" y="4011459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949" y="31449"/>
                </a:moveTo>
                <a:lnTo>
                  <a:pt x="0" y="0"/>
                </a:lnTo>
                <a:lnTo>
                  <a:pt x="43674" y="14399"/>
                </a:lnTo>
                <a:lnTo>
                  <a:pt x="949" y="3144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1" name="object 31"/>
          <p:cNvSpPr/>
          <p:nvPr/>
        </p:nvSpPr>
        <p:spPr>
          <a:xfrm>
            <a:off x="9403514" y="4011458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949" y="31449"/>
                </a:moveTo>
                <a:lnTo>
                  <a:pt x="43674" y="14399"/>
                </a:lnTo>
                <a:lnTo>
                  <a:pt x="0" y="0"/>
                </a:lnTo>
                <a:lnTo>
                  <a:pt x="949" y="3144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2" name="object 32"/>
          <p:cNvSpPr txBox="1"/>
          <p:nvPr/>
        </p:nvSpPr>
        <p:spPr>
          <a:xfrm>
            <a:off x="8291404" y="4289259"/>
            <a:ext cx="720513" cy="514670"/>
          </a:xfrm>
          <a:prstGeom prst="rect">
            <a:avLst/>
          </a:prstGeom>
        </p:spPr>
        <p:txBody>
          <a:bodyPr vert="horz" wrap="square" lIns="0" tIns="27093" rIns="0" bIns="0" rtlCol="0">
            <a:spAutoFit/>
          </a:bodyPr>
          <a:lstStyle/>
          <a:p>
            <a:pPr marL="16933" marR="6773">
              <a:lnSpc>
                <a:spcPts val="1893"/>
              </a:lnSpc>
              <a:spcBef>
                <a:spcPts val="213"/>
              </a:spcBef>
            </a:pPr>
            <a:r>
              <a:rPr sz="1600" spc="-7" dirty="0">
                <a:latin typeface="Arial"/>
                <a:cs typeface="Arial"/>
              </a:rPr>
              <a:t>Trained  </a:t>
            </a:r>
            <a:r>
              <a:rPr sz="1600" dirty="0">
                <a:latin typeface="Arial"/>
                <a:cs typeface="Arial"/>
              </a:rPr>
              <a:t>model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197461" y="4289260"/>
            <a:ext cx="530860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dirty="0">
                <a:latin typeface="Arial"/>
                <a:cs typeface="Arial"/>
              </a:rPr>
              <a:t>score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0944312" y="4030091"/>
            <a:ext cx="1015153" cy="2540"/>
          </a:xfrm>
          <a:custGeom>
            <a:avLst/>
            <a:gdLst/>
            <a:ahLst/>
            <a:cxnLst/>
            <a:rect l="l" t="t" r="r" b="b"/>
            <a:pathLst>
              <a:path w="761365" h="1905">
                <a:moveTo>
                  <a:pt x="0" y="0"/>
                </a:moveTo>
                <a:lnTo>
                  <a:pt x="760948" y="1674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5" name="object 35"/>
          <p:cNvSpPr/>
          <p:nvPr/>
        </p:nvSpPr>
        <p:spPr>
          <a:xfrm>
            <a:off x="11958877" y="4011359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49"/>
                </a:moveTo>
                <a:lnTo>
                  <a:pt x="49" y="0"/>
                </a:lnTo>
                <a:lnTo>
                  <a:pt x="43249" y="15824"/>
                </a:lnTo>
                <a:lnTo>
                  <a:pt x="0" y="3144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6" name="object 36"/>
          <p:cNvSpPr/>
          <p:nvPr/>
        </p:nvSpPr>
        <p:spPr>
          <a:xfrm>
            <a:off x="11958877" y="4011358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49"/>
                </a:moveTo>
                <a:lnTo>
                  <a:pt x="43249" y="15824"/>
                </a:lnTo>
                <a:lnTo>
                  <a:pt x="49" y="0"/>
                </a:lnTo>
                <a:lnTo>
                  <a:pt x="0" y="3144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3FC36BB-91A5-4462-B6E9-11F533F549BA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Natural Language Processing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AB00FA-8B24-475A-9523-CDBE2449B36A}"/>
              </a:ext>
            </a:extLst>
          </p:cNvPr>
          <p:cNvSpPr/>
          <p:nvPr/>
        </p:nvSpPr>
        <p:spPr>
          <a:xfrm>
            <a:off x="609599" y="1492282"/>
            <a:ext cx="757249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aided text analysis of human language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to enable machines to </a:t>
            </a:r>
            <a:r>
              <a:rPr lang="en-US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 human language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 meaning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“Natural Language Toolkit” is a python module that provides a variety of functionality that will aid us in processing text</a:t>
            </a:r>
          </a:p>
        </p:txBody>
      </p:sp>
      <p:pic>
        <p:nvPicPr>
          <p:cNvPr id="7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A81A483-7D1B-4FD8-A40D-E75508359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1224752"/>
            <a:ext cx="4307632" cy="40531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BA0F7E5-9985-460F-A816-F13E42EE40A6}"/>
              </a:ext>
            </a:extLst>
          </p:cNvPr>
          <p:cNvSpPr/>
          <p:nvPr/>
        </p:nvSpPr>
        <p:spPr>
          <a:xfrm>
            <a:off x="532351" y="6166276"/>
            <a:ext cx="73520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https://www.upwork.com/hiring/for-clients/artificial-intelligence-and-natural-language-processing-in-big-data/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14430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BFD23-02DE-4D8C-A9E2-5EEC15702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Text Classification on 20 newsgroup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287E53-F5C8-4754-A1BC-5A283B238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28" y="1581006"/>
            <a:ext cx="6087649" cy="461197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A6BC38-84B4-46EA-A242-79C2D00C6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40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264C4E3-F2CC-4F77-9391-F9A0191CBA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33" y="1239566"/>
            <a:ext cx="4546834" cy="462938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184FACB-2486-4C8E-945E-843C8B164C88}"/>
              </a:ext>
            </a:extLst>
          </p:cNvPr>
          <p:cNvCxnSpPr/>
          <p:nvPr/>
        </p:nvCxnSpPr>
        <p:spPr>
          <a:xfrm>
            <a:off x="6096000" y="3429000"/>
            <a:ext cx="8935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2435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81FD9-A38F-4CD5-9096-5354498E2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Step1:Dataset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655B2-88D7-434D-9377-E2B2BB0DC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the data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E5BEA-EA1C-4309-8CB1-8C3D1751F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41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345143D-FE69-41EC-827D-A0AE28392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717" y="2145444"/>
            <a:ext cx="7007431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twenty_train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fetch_20newsgroups(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subset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'train'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shuffle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4886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7BF0B-6212-4907-AA2E-1191EC0FC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2.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91BD2-C181-4862-BB5E-77EEFBCB8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next step is the feature engineering step.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step, raw text data will be transformed into feature vectors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features will be created using the existing dataset.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33BEE-1C97-4295-8A95-8EFEF3FC1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42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391196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BB363-E559-48F8-B516-52A31B93F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2.1 Count Vectors as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C87CE-D5B8-4796-8700-0DD71991B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6147460" cy="45259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Vector is a matrix notation of the dataset in which every row represents a document from the corpus,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column represents a term from the corpus, and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cell represents the frequency count of a particular term in a particular document.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1586640-30CE-4AB5-92F6-DBA3DEBD29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060" y="1417640"/>
            <a:ext cx="5246237" cy="441314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798DD-27A5-4E69-A12E-637070BA9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43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8FB7AF6-52F0-4B9A-8D51-31B943E19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03" y="4242134"/>
            <a:ext cx="6568357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count_vect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CountVectorizer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X_train_counts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count_vect.fit_transform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twenty_train.data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2221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57293-B71C-453E-A314-0A1218B2D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2.2 TF-IDF Vectors as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D1A04-3488-4BD5-AD8A-2A51B5E6E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TF-IDF score represents the relative importance of a term in the document and the entire corpus. TF-IDF score is composed by two terms: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TF(t) = (Number of times term t appears in a document) / (Total number of terms in the document)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IDF(t)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log_e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(Total number of documents / Number of documents with term t in it)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82E01-6D0C-452F-9A09-522E1CA82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44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B047763-9A5C-4698-8A89-85CB8C9EF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348" y="4463978"/>
            <a:ext cx="7739363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tfidf_Vect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TfidfVectorizer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X_train_tfidf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tfidf_Vect.fit_transform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twenty_train.data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5029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FA2FE-EB6B-46BB-AE4B-35056FC63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3. 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AD006-E05B-477A-80E8-C83651D17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final step in the text classification framework is to train a classifier using the features created in the previous step.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21CB9-C841-45BC-A837-A467E2004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45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84620EE-CA99-4240-80F0-84F8C9669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875" y="2805752"/>
            <a:ext cx="5393464" cy="12464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clf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MultinomialNB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clf.fit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X_train_tfidf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twenty_train.target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6969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B5F07-2F5F-44CB-9192-28CF62D14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Evaluation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9E047-91B1-4758-96AD-DB710B2C4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46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B6B8972-8893-4BE2-B9A4-BD323B10C1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72855" y="1743987"/>
            <a:ext cx="8405763" cy="278537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twenty_test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fetch_20newsgroups(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subset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'test'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shuffle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X_test_tfidf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tfidf_Vect.transform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twenty_test.data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predicted =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clf.predict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X_test_tfidf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score =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metrics.accuracy_score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twenty_test.target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predicted)</a:t>
            </a:r>
            <a:b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(score)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1611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F028781-990F-4F17-BA34-B75043C36458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91232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spc="-5" dirty="0">
                <a:latin typeface="Georgia" panose="02040502050405020303" pitchFamily="18" charset="0"/>
              </a:rPr>
              <a:t>References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E28DF3-13F5-48CF-B1DA-14BD4D90F259}"/>
              </a:ext>
            </a:extLst>
          </p:cNvPr>
          <p:cNvSpPr/>
          <p:nvPr/>
        </p:nvSpPr>
        <p:spPr>
          <a:xfrm>
            <a:off x="609600" y="1289596"/>
            <a:ext cx="107659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  <a:hlinkClick r:id="rId2"/>
              </a:rPr>
              <a:t>https://github.com/wade12/WikiScraper/blob/master/</a:t>
            </a:r>
            <a:r>
              <a:rPr lang="en-US" sz="2800" dirty="0">
                <a:latin typeface="Georgia" panose="02040502050405020303" pitchFamily="18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  <a:hlinkClick r:id="rId3"/>
              </a:rPr>
              <a:t>http://www.w3resource.com/python-exercises/</a:t>
            </a:r>
            <a:r>
              <a:rPr lang="en-US" sz="2800" dirty="0">
                <a:latin typeface="Georgia" panose="02040502050405020303" pitchFamily="18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  <a:hlinkClick r:id="rId4"/>
              </a:rPr>
              <a:t>https://www.learnpython.org/</a:t>
            </a:r>
            <a:r>
              <a:rPr lang="en-US" sz="2800" dirty="0">
                <a:latin typeface="Georgia" panose="02040502050405020303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1977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3FC36BB-91A5-4462-B6E9-11F533F549BA}"/>
              </a:ext>
            </a:extLst>
          </p:cNvPr>
          <p:cNvSpPr txBox="1">
            <a:spLocks/>
          </p:cNvSpPr>
          <p:nvPr/>
        </p:nvSpPr>
        <p:spPr>
          <a:xfrm>
            <a:off x="609600" y="0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NLP Applications 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AB00FA-8B24-475A-9523-CDBE2449B36A}"/>
              </a:ext>
            </a:extLst>
          </p:cNvPr>
          <p:cNvSpPr/>
          <p:nvPr/>
        </p:nvSpPr>
        <p:spPr>
          <a:xfrm>
            <a:off x="584718" y="764024"/>
            <a:ext cx="482770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Georgia" panose="02040502050405020303" pitchFamily="18" charset="0"/>
              </a:rPr>
              <a:t>Consumer behavior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6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Georgia" panose="02040502050405020303" pitchFamily="18" charset="0"/>
              </a:rPr>
              <a:t>Site recommendation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6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Georgia" panose="02040502050405020303" pitchFamily="18" charset="0"/>
              </a:rPr>
              <a:t>Spam filtering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6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Georgia" panose="02040502050405020303" pitchFamily="18" charset="0"/>
              </a:rPr>
              <a:t>Detecting fake news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6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Georgia" panose="02040502050405020303" pitchFamily="18" charset="0"/>
              </a:rPr>
              <a:t>Automatic Summarization (to generate summary of given text) and Machine Translation (translation of one language into another)</a:t>
            </a:r>
          </a:p>
        </p:txBody>
      </p:sp>
      <p:pic>
        <p:nvPicPr>
          <p:cNvPr id="5" name="Picture 4" descr="A picture containing book, text&#10;&#10;Description generated with very high confidence">
            <a:extLst>
              <a:ext uri="{FF2B5EF4-FFF2-40B4-BE49-F238E27FC236}">
                <a16:creationId xmlns:a16="http://schemas.microsoft.com/office/drawing/2014/main" id="{CA028529-8206-4A6B-B746-2ED346354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691" y="959439"/>
            <a:ext cx="2501653" cy="22086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 descr="A picture containing object, watch&#10;&#10;Description generated with high confidence">
            <a:extLst>
              <a:ext uri="{FF2B5EF4-FFF2-40B4-BE49-F238E27FC236}">
                <a16:creationId xmlns:a16="http://schemas.microsoft.com/office/drawing/2014/main" id="{2357BAE5-7735-4116-B3E2-6FC0C51FB6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691" y="3320870"/>
            <a:ext cx="5719664" cy="13393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201A36-4433-4560-9D79-8D7C9BF6AB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617" y="1180289"/>
            <a:ext cx="3619500" cy="1495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 descr="A hand holding up a sign&#10;&#10;Description generated with very high confidence">
            <a:extLst>
              <a:ext uri="{FF2B5EF4-FFF2-40B4-BE49-F238E27FC236}">
                <a16:creationId xmlns:a16="http://schemas.microsoft.com/office/drawing/2014/main" id="{18DEEADB-7EC6-4CCF-AAB5-98EAD6D812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691" y="4774107"/>
            <a:ext cx="2584581" cy="14528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54D72EF3-A1C9-4A1E-96C4-5CEF8CB60C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617" y="4774107"/>
            <a:ext cx="2994738" cy="14535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7876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3FC36BB-91A5-4462-B6E9-11F533F549BA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NLP Libraries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444145-4E66-4796-8C1B-2CD846F4FCA9}"/>
              </a:ext>
            </a:extLst>
          </p:cNvPr>
          <p:cNvSpPr/>
          <p:nvPr/>
        </p:nvSpPr>
        <p:spPr>
          <a:xfrm>
            <a:off x="734008" y="1685836"/>
            <a:ext cx="1032276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NLTK (Natural Language Toolkit)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Georgia" panose="02040502050405020303" pitchFamily="18" charset="0"/>
              </a:rPr>
              <a:t>SpaCy</a:t>
            </a:r>
            <a:endParaRPr lang="en-US" sz="28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Stanford NLP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Apache </a:t>
            </a:r>
            <a:r>
              <a:rPr lang="en-US" sz="2800" dirty="0" err="1">
                <a:latin typeface="Georgia" panose="02040502050405020303" pitchFamily="18" charset="0"/>
              </a:rPr>
              <a:t>OpenNLP</a:t>
            </a:r>
            <a:endParaRPr lang="en-US" sz="2800" dirty="0">
              <a:latin typeface="Georgia" panose="02040502050405020303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0444E4-4910-4D88-AE1D-D4314261D706}"/>
              </a:ext>
            </a:extLst>
          </p:cNvPr>
          <p:cNvSpPr/>
          <p:nvPr/>
        </p:nvSpPr>
        <p:spPr>
          <a:xfrm>
            <a:off x="532351" y="6166276"/>
            <a:ext cx="73520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https://opensource.com/business/15/7/five-open-source-nlp-tools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6915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41AAAC7-5292-40BB-BD37-C2C913BEA2BA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NLTK (Natural Language Toolkit)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08EF5C-CD8A-4E9C-BC70-10C24E078219}"/>
              </a:ext>
            </a:extLst>
          </p:cNvPr>
          <p:cNvSpPr/>
          <p:nvPr/>
        </p:nvSpPr>
        <p:spPr>
          <a:xfrm>
            <a:off x="696685" y="1622267"/>
            <a:ext cx="96696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Georgia" panose="02040502050405020303" pitchFamily="18" charset="0"/>
              </a:rPr>
              <a:t>An open source library which simplifies the implementation of Natural Language Processing(NLP) in Python.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EE5230-2003-48EC-8718-71A5F5422977}"/>
              </a:ext>
            </a:extLst>
          </p:cNvPr>
          <p:cNvSpPr/>
          <p:nvPr/>
        </p:nvSpPr>
        <p:spPr>
          <a:xfrm>
            <a:off x="463420" y="6099502"/>
            <a:ext cx="16064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2"/>
              </a:rPr>
              <a:t>https://www.nltk.org/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6242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41AAAC7-5292-40BB-BD37-C2C913BEA2BA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Download and Installation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EE5230-2003-48EC-8718-71A5F5422977}"/>
              </a:ext>
            </a:extLst>
          </p:cNvPr>
          <p:cNvSpPr/>
          <p:nvPr/>
        </p:nvSpPr>
        <p:spPr>
          <a:xfrm>
            <a:off x="463420" y="6099502"/>
            <a:ext cx="16064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2"/>
              </a:rPr>
              <a:t>https://www.nltk.org/</a:t>
            </a:r>
            <a:r>
              <a:rPr lang="en-US" sz="1200" dirty="0"/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7BF2FD-AAD6-4016-A63D-5C42C163BAC4}"/>
              </a:ext>
            </a:extLst>
          </p:cNvPr>
          <p:cNvSpPr/>
          <p:nvPr/>
        </p:nvSpPr>
        <p:spPr>
          <a:xfrm>
            <a:off x="749559" y="1402385"/>
            <a:ext cx="795590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Georgia" panose="02040502050405020303" pitchFamily="18" charset="0"/>
              </a:rPr>
              <a:t>For Anaconda and Python3.6</a:t>
            </a:r>
          </a:p>
          <a:p>
            <a:endParaRPr lang="en-US" sz="2000" dirty="0">
              <a:latin typeface="Georgia" panose="02040502050405020303" pitchFamily="18" charset="0"/>
            </a:endParaRPr>
          </a:p>
          <a:p>
            <a:r>
              <a:rPr lang="en-US" sz="2000" dirty="0">
                <a:latin typeface="Georgia" panose="02040502050405020303" pitchFamily="18" charset="0"/>
              </a:rPr>
              <a:t>Run the Python interpreter and type the commands:</a:t>
            </a:r>
          </a:p>
          <a:p>
            <a:endParaRPr lang="en-US" sz="20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&gt; </a:t>
            </a:r>
            <a:r>
              <a:rPr lang="en-US" sz="2000" dirty="0" err="1">
                <a:latin typeface="Georgia" panose="02040502050405020303" pitchFamily="18" charset="0"/>
              </a:rPr>
              <a:t>conda</a:t>
            </a:r>
            <a:r>
              <a:rPr lang="en-US" sz="2000" dirty="0">
                <a:latin typeface="Georgia" panose="02040502050405020303" pitchFamily="18" charset="0"/>
              </a:rPr>
              <a:t> install </a:t>
            </a:r>
            <a:r>
              <a:rPr lang="en-US" sz="2000" dirty="0" err="1">
                <a:latin typeface="Georgia" panose="02040502050405020303" pitchFamily="18" charset="0"/>
              </a:rPr>
              <a:t>nltk</a:t>
            </a:r>
            <a:endParaRPr lang="en-US" sz="20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&gt;python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&gt;&gt;&gt; import </a:t>
            </a:r>
            <a:r>
              <a:rPr lang="en-US" sz="2000" dirty="0" err="1">
                <a:latin typeface="Georgia" panose="02040502050405020303" pitchFamily="18" charset="0"/>
              </a:rPr>
              <a:t>nltk</a:t>
            </a:r>
            <a:endParaRPr lang="en-US" sz="20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&gt;&gt;&gt;</a:t>
            </a:r>
            <a:r>
              <a:rPr lang="en-US" sz="2000" dirty="0" err="1">
                <a:latin typeface="Georgia" panose="02040502050405020303" pitchFamily="18" charset="0"/>
              </a:rPr>
              <a:t>nltk.download</a:t>
            </a:r>
            <a:r>
              <a:rPr lang="en-US" sz="2000" dirty="0">
                <a:latin typeface="Georgia" panose="02040502050405020303" pitchFamily="18" charset="0"/>
              </a:rPr>
              <a:t>()</a:t>
            </a:r>
          </a:p>
          <a:p>
            <a:endParaRPr lang="en-US" sz="2000" dirty="0">
              <a:latin typeface="Georgia" panose="02040502050405020303" pitchFamily="18" charset="0"/>
            </a:endParaRPr>
          </a:p>
          <a:p>
            <a:endParaRPr lang="en-US" sz="2000" dirty="0">
              <a:latin typeface="Georgia" panose="020405020504050203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BAD91F-1D8E-4696-997A-832C00D2C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017" y="2635594"/>
            <a:ext cx="8282474" cy="224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492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41AAAC7-5292-40BB-BD37-C2C913BEA2BA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Download and Installation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EE5230-2003-48EC-8718-71A5F5422977}"/>
              </a:ext>
            </a:extLst>
          </p:cNvPr>
          <p:cNvSpPr/>
          <p:nvPr/>
        </p:nvSpPr>
        <p:spPr>
          <a:xfrm>
            <a:off x="463420" y="6099502"/>
            <a:ext cx="16064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2"/>
              </a:rPr>
              <a:t>https://www.nltk.org/</a:t>
            </a:r>
            <a:r>
              <a:rPr lang="en-US" sz="1200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8D9D47-E7B6-481C-A82E-4E4C7A7B0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22" y="1600394"/>
            <a:ext cx="4973682" cy="42592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E86B2-55C1-4428-BA83-DD7A4BF26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0004" y="1593526"/>
            <a:ext cx="4989749" cy="426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312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5086</TotalTime>
  <Words>1857</Words>
  <Application>Microsoft Office PowerPoint</Application>
  <PresentationFormat>Widescreen</PresentationFormat>
  <Paragraphs>323</Paragraphs>
  <Slides>47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47</vt:i4>
      </vt:variant>
    </vt:vector>
  </HeadingPairs>
  <TitlesOfParts>
    <vt:vector size="62" baseType="lpstr">
      <vt:lpstr>Arial</vt:lpstr>
      <vt:lpstr>Calibri</vt:lpstr>
      <vt:lpstr>Courier New</vt:lpstr>
      <vt:lpstr>Franklin Gothic Book</vt:lpstr>
      <vt:lpstr>Georgia</vt:lpstr>
      <vt:lpstr>Helvetica</vt:lpstr>
      <vt:lpstr>Symbol</vt:lpstr>
      <vt:lpstr>Times New Roman</vt:lpstr>
      <vt:lpstr>Verdana</vt:lpstr>
      <vt:lpstr>Wingdings</vt:lpstr>
      <vt:lpstr>Office Theme</vt:lpstr>
      <vt:lpstr>Office Theme</vt:lpstr>
      <vt:lpstr>2_Custom Design</vt:lpstr>
      <vt:lpstr>3_Custom Design</vt:lpstr>
      <vt:lpstr>4_Custom Design</vt:lpstr>
      <vt:lpstr>PowerPoint Presentation</vt:lpstr>
      <vt:lpstr>Feedback is greatly appreciated!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Working with brown corpus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Text Classification</vt:lpstr>
      <vt:lpstr>Example: News article classification</vt:lpstr>
      <vt:lpstr>Example: Every word is a feature</vt:lpstr>
      <vt:lpstr>Text = sparse</vt:lpstr>
      <vt:lpstr>Classification score - pipeline</vt:lpstr>
      <vt:lpstr>Use Case: Text Classification on 20 newsgroup</vt:lpstr>
      <vt:lpstr>Step1:Dataset preparation</vt:lpstr>
      <vt:lpstr>2. Feature Engineering</vt:lpstr>
      <vt:lpstr>2.1 Count Vectors as features</vt:lpstr>
      <vt:lpstr>2.2 TF-IDF Vectors as features</vt:lpstr>
      <vt:lpstr>3. Model Building</vt:lpstr>
      <vt:lpstr>Evaluation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 Learning with Scikit-Learn</dc:title>
  <dc:subject/>
  <dc:creator/>
  <dc:description/>
  <cp:lastModifiedBy>saria g</cp:lastModifiedBy>
  <cp:revision>181</cp:revision>
  <dcterms:created xsi:type="dcterms:W3CDTF">2017-09-04T00:21:53Z</dcterms:created>
  <dcterms:modified xsi:type="dcterms:W3CDTF">2019-06-25T04:29:56Z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reated">
    <vt:filetime>2016-02-20T00:00:00Z</vt:filetime>
  </property>
  <property fmtid="{D5CDD505-2E9C-101B-9397-08002B2CF9AE}" pid="4" name="Creator">
    <vt:lpwstr>Google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astSaved">
    <vt:filetime>2017-09-04T00:00:00Z</vt:filetime>
  </property>
  <property fmtid="{D5CDD505-2E9C-101B-9397-08002B2CF9AE}" pid="8" name="LinksUpToDate">
    <vt:bool>false</vt:bool>
  </property>
  <property fmtid="{D5CDD505-2E9C-101B-9397-08002B2CF9AE}" pid="9" name="MMClips">
    <vt:i4>0</vt:i4>
  </property>
  <property fmtid="{D5CDD505-2E9C-101B-9397-08002B2CF9AE}" pid="10" name="Notes">
    <vt:i4>0</vt:i4>
  </property>
  <property fmtid="{D5CDD505-2E9C-101B-9397-08002B2CF9AE}" pid="11" name="PresentationFormat">
    <vt:lpwstr>On-screen Show (4:3)</vt:lpwstr>
  </property>
  <property fmtid="{D5CDD505-2E9C-101B-9397-08002B2CF9AE}" pid="12" name="ScaleCrop">
    <vt:bool>false</vt:bool>
  </property>
  <property fmtid="{D5CDD505-2E9C-101B-9397-08002B2CF9AE}" pid="13" name="ShareDoc">
    <vt:bool>false</vt:bool>
  </property>
  <property fmtid="{D5CDD505-2E9C-101B-9397-08002B2CF9AE}" pid="14" name="Slides">
    <vt:i4>38</vt:i4>
  </property>
</Properties>
</file>