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6" r:id="rId3"/>
    <p:sldId id="264" r:id="rId4"/>
    <p:sldId id="262" r:id="rId5"/>
    <p:sldId id="257" r:id="rId6"/>
    <p:sldId id="261"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A8CD3-8897-4ABB-8157-F33FE95CBBC9}"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A9B3B-ED9F-448D-BFCB-1E519E5F8B82}" type="slidenum">
              <a:rPr lang="en-US" smtClean="0"/>
              <a:t>‹#›</a:t>
            </a:fld>
            <a:endParaRPr lang="en-US"/>
          </a:p>
        </p:txBody>
      </p:sp>
    </p:spTree>
    <p:extLst>
      <p:ext uri="{BB962C8B-B14F-4D97-AF65-F5344CB8AC3E}">
        <p14:creationId xmlns:p14="http://schemas.microsoft.com/office/powerpoint/2010/main" val="120469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1e2b95ad4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1e2b95ad4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9B16-64C4-40C8-8743-999F99A38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EDE5C-B1EF-4E35-BEA2-62B983E0A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11FE6E-4C33-41E9-B7B8-43DBB62F7902}"/>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22DB413C-A40A-466C-B164-17DFF7E8F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F47C-48C5-4ED9-946E-E58F56991F06}"/>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424812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A027-406D-4B54-935F-07CC3C452E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5193D-6471-44F8-94B6-6209A7EEB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CFC49-0B6F-4EAA-9872-E30BEAC7A5DC}"/>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40CFA1C9-C505-4E7A-B249-D7216B990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426D2-F2EF-4A83-8B38-35288B3222A9}"/>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427540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219B0-2049-442A-A391-A8BDD3178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B478C-BABB-4ED8-99D1-35E42FDDD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F5820-84B2-4A8B-9DC7-78F291113613}"/>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4EC423CD-DB77-4C9E-BD0D-C154A5E6A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35FB9-6218-40C1-8A96-359E1ACC9E4E}"/>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106622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8486-1F8C-433D-8B1C-AA96D64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80A0A-FB9D-4EF6-9C22-E5F11C1DD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ED510-605D-4DAA-9694-90A0D364E828}"/>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5D6C6A76-7850-4B4F-99C7-B9142C0C6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44EBC-25D4-4ACE-9587-BE16BEBC1FF3}"/>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94217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FF99-6D1E-4EBD-841F-9C6708064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13483-9A1D-4C55-A64F-5FF407740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AB840-F69B-4AD0-B979-DC5CF8AC41B4}"/>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2398BD11-F646-4180-8902-3EB136A84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6740-04AD-495C-997D-76824B96D4E5}"/>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121538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B0DB-4640-4D2B-942F-54329966E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11399-0208-4BB9-933B-957BE729E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7A2C1-EB63-4773-B173-B286F4595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53C6A7-7220-44DA-A481-DE6802B66203}"/>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6" name="Footer Placeholder 5">
            <a:extLst>
              <a:ext uri="{FF2B5EF4-FFF2-40B4-BE49-F238E27FC236}">
                <a16:creationId xmlns:a16="http://schemas.microsoft.com/office/drawing/2014/main" id="{6CFED1CB-1096-473B-BAD4-E5B59A18F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88607-1D09-45DB-9E93-5C136F4D2C8E}"/>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199151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D71E-9577-4068-970C-1CCAAACF5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D6A1C-A81F-49D7-9820-614ACB32C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EB0AF-EEEE-43BE-AFD5-5BF37505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9B55E-7BC2-4C77-ABAE-E7E2A242B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179AC-152F-4F4B-ADD5-F8B28740B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90FF9-75DE-41E0-B6F7-DEAD96F271AC}"/>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8" name="Footer Placeholder 7">
            <a:extLst>
              <a:ext uri="{FF2B5EF4-FFF2-40B4-BE49-F238E27FC236}">
                <a16:creationId xmlns:a16="http://schemas.microsoft.com/office/drawing/2014/main" id="{F0DE36BF-66E6-412A-BD3F-115F10C4F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3CA06-8EEF-4E6B-8ABD-1E58E1669B66}"/>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97419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E203-08AA-4C34-8446-588001AF7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AC6B4-A89C-49A4-95D4-4F8A77F598F6}"/>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4" name="Footer Placeholder 3">
            <a:extLst>
              <a:ext uri="{FF2B5EF4-FFF2-40B4-BE49-F238E27FC236}">
                <a16:creationId xmlns:a16="http://schemas.microsoft.com/office/drawing/2014/main" id="{9338A453-85C8-448C-A735-92A4E1A67D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F1125-77B9-4499-9B26-528B3D3CA1F3}"/>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251178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4A4A1-8A10-41AD-801E-16DF067797F4}"/>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3" name="Footer Placeholder 2">
            <a:extLst>
              <a:ext uri="{FF2B5EF4-FFF2-40B4-BE49-F238E27FC236}">
                <a16:creationId xmlns:a16="http://schemas.microsoft.com/office/drawing/2014/main" id="{0E108599-C063-477F-ACBB-F333617C87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759B9-FFC1-4DB4-AF54-997952225628}"/>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220104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7363-397C-48A7-8BCA-EBCFCC653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44995E-6E5C-4EA0-AA6F-D1E5A1372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9BB5E-BD44-48DE-9062-2C169BA8F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B06ED-F673-4DB3-BFB6-74C5E26D8EAB}"/>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6" name="Footer Placeholder 5">
            <a:extLst>
              <a:ext uri="{FF2B5EF4-FFF2-40B4-BE49-F238E27FC236}">
                <a16:creationId xmlns:a16="http://schemas.microsoft.com/office/drawing/2014/main" id="{1A4619F4-8270-47D3-879F-A2809B33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242AD-1FC5-40B6-8D67-B266C770E45F}"/>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188552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921D-7D7F-4C66-8AE0-6C2291C8C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A0F34-5C53-4B4E-B3A5-AB72ADA01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C3CAF-9BD4-43DB-8F72-FB792CA9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A3D50-6579-4AB7-918C-2BCB32C473CD}"/>
              </a:ext>
            </a:extLst>
          </p:cNvPr>
          <p:cNvSpPr>
            <a:spLocks noGrp="1"/>
          </p:cNvSpPr>
          <p:nvPr>
            <p:ph type="dt" sz="half" idx="10"/>
          </p:nvPr>
        </p:nvSpPr>
        <p:spPr/>
        <p:txBody>
          <a:bodyPr/>
          <a:lstStyle/>
          <a:p>
            <a:fld id="{CE2D114C-95CE-4DDD-B01E-BED2720F4FEA}" type="datetimeFigureOut">
              <a:rPr lang="en-US" smtClean="0"/>
              <a:t>2/24/2020</a:t>
            </a:fld>
            <a:endParaRPr lang="en-US"/>
          </a:p>
        </p:txBody>
      </p:sp>
      <p:sp>
        <p:nvSpPr>
          <p:cNvPr id="6" name="Footer Placeholder 5">
            <a:extLst>
              <a:ext uri="{FF2B5EF4-FFF2-40B4-BE49-F238E27FC236}">
                <a16:creationId xmlns:a16="http://schemas.microsoft.com/office/drawing/2014/main" id="{446C1456-D427-4755-B4A5-3E93B52B7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EA81C-F97F-4F40-B349-865FEDAB72C3}"/>
              </a:ext>
            </a:extLst>
          </p:cNvPr>
          <p:cNvSpPr>
            <a:spLocks noGrp="1"/>
          </p:cNvSpPr>
          <p:nvPr>
            <p:ph type="sldNum" sz="quarter" idx="12"/>
          </p:nvPr>
        </p:nvSpPr>
        <p:spPr/>
        <p:txBody>
          <a:bodyPr/>
          <a:lstStyle/>
          <a:p>
            <a:fld id="{90FA2CB5-F1A9-4F29-8FE8-B88B5D803EE1}" type="slidenum">
              <a:rPr lang="en-US" smtClean="0"/>
              <a:t>‹#›</a:t>
            </a:fld>
            <a:endParaRPr lang="en-US"/>
          </a:p>
        </p:txBody>
      </p:sp>
    </p:spTree>
    <p:extLst>
      <p:ext uri="{BB962C8B-B14F-4D97-AF65-F5344CB8AC3E}">
        <p14:creationId xmlns:p14="http://schemas.microsoft.com/office/powerpoint/2010/main" val="361450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A7BF9-2AEC-451C-8126-9A9D89B33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A7C428-D8A1-4B44-98B4-7F93D0BB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13CE8-DAB1-4C52-A3FB-B27F04E14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D114C-95CE-4DDD-B01E-BED2720F4FEA}" type="datetimeFigureOut">
              <a:rPr lang="en-US" smtClean="0"/>
              <a:t>2/24/2020</a:t>
            </a:fld>
            <a:endParaRPr lang="en-US"/>
          </a:p>
        </p:txBody>
      </p:sp>
      <p:sp>
        <p:nvSpPr>
          <p:cNvPr id="5" name="Footer Placeholder 4">
            <a:extLst>
              <a:ext uri="{FF2B5EF4-FFF2-40B4-BE49-F238E27FC236}">
                <a16:creationId xmlns:a16="http://schemas.microsoft.com/office/drawing/2014/main" id="{619586AA-B9B7-47A1-848B-3D9F2F5DA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18DEB-1822-402F-9FA2-D4CFA14BD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A2CB5-F1A9-4F29-8FE8-B88B5D803EE1}" type="slidenum">
              <a:rPr lang="en-US" smtClean="0"/>
              <a:t>‹#›</a:t>
            </a:fld>
            <a:endParaRPr lang="en-US"/>
          </a:p>
        </p:txBody>
      </p:sp>
    </p:spTree>
    <p:extLst>
      <p:ext uri="{BB962C8B-B14F-4D97-AF65-F5344CB8AC3E}">
        <p14:creationId xmlns:p14="http://schemas.microsoft.com/office/powerpoint/2010/main" val="131650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1808F9-168C-40A7-8556-C61AAD257DD4}"/>
              </a:ext>
            </a:extLst>
          </p:cNvPr>
          <p:cNvPicPr>
            <a:picLocks noChangeAspect="1"/>
          </p:cNvPicPr>
          <p:nvPr/>
        </p:nvPicPr>
        <p:blipFill rotWithShape="1">
          <a:blip r:embed="rId2"/>
          <a:srcRect l="4102" r="17094" b="3"/>
          <a:stretch/>
        </p:blipFill>
        <p:spPr>
          <a:xfrm>
            <a:off x="13377" y="10"/>
            <a:ext cx="4048324" cy="3428990"/>
          </a:xfrm>
          <a:prstGeom prst="rect">
            <a:avLst/>
          </a:prstGeom>
        </p:spPr>
      </p:pic>
      <p:pic>
        <p:nvPicPr>
          <p:cNvPr id="3" name="Picture 2">
            <a:extLst>
              <a:ext uri="{FF2B5EF4-FFF2-40B4-BE49-F238E27FC236}">
                <a16:creationId xmlns:a16="http://schemas.microsoft.com/office/drawing/2014/main" id="{9EFB0F9A-2ED9-4709-AFB1-6EF70F7F13DB}"/>
              </a:ext>
            </a:extLst>
          </p:cNvPr>
          <p:cNvPicPr>
            <a:picLocks noChangeAspect="1"/>
          </p:cNvPicPr>
          <p:nvPr/>
        </p:nvPicPr>
        <p:blipFill rotWithShape="1">
          <a:blip r:embed="rId3"/>
          <a:srcRect l="18594" r="12942" b="-1"/>
          <a:stretch/>
        </p:blipFill>
        <p:spPr>
          <a:xfrm>
            <a:off x="4061697" y="10"/>
            <a:ext cx="4065152" cy="3428988"/>
          </a:xfrm>
          <a:prstGeom prst="rect">
            <a:avLst/>
          </a:prstGeom>
        </p:spPr>
      </p:pic>
      <p:pic>
        <p:nvPicPr>
          <p:cNvPr id="4" name="Picture 3">
            <a:extLst>
              <a:ext uri="{FF2B5EF4-FFF2-40B4-BE49-F238E27FC236}">
                <a16:creationId xmlns:a16="http://schemas.microsoft.com/office/drawing/2014/main" id="{7650C5D4-65D3-494D-8434-81B7537E5E12}"/>
              </a:ext>
            </a:extLst>
          </p:cNvPr>
          <p:cNvPicPr>
            <a:picLocks noChangeAspect="1"/>
          </p:cNvPicPr>
          <p:nvPr/>
        </p:nvPicPr>
        <p:blipFill rotWithShape="1">
          <a:blip r:embed="rId4"/>
          <a:srcRect l="17114" r="23315" b="2"/>
          <a:stretch/>
        </p:blipFill>
        <p:spPr>
          <a:xfrm>
            <a:off x="8126849" y="10"/>
            <a:ext cx="4065152" cy="3428988"/>
          </a:xfrm>
          <a:prstGeom prst="rect">
            <a:avLst/>
          </a:prstGeom>
        </p:spPr>
      </p:pic>
      <p:sp>
        <p:nvSpPr>
          <p:cNvPr id="5" name="TextBox 4">
            <a:extLst>
              <a:ext uri="{FF2B5EF4-FFF2-40B4-BE49-F238E27FC236}">
                <a16:creationId xmlns:a16="http://schemas.microsoft.com/office/drawing/2014/main" id="{05CDBDE2-52AC-41CD-9B04-8AB98F4ECAE1}"/>
              </a:ext>
            </a:extLst>
          </p:cNvPr>
          <p:cNvSpPr txBox="1"/>
          <p:nvPr/>
        </p:nvSpPr>
        <p:spPr>
          <a:xfrm>
            <a:off x="1096144" y="4323426"/>
            <a:ext cx="9641149" cy="1631216"/>
          </a:xfrm>
          <a:prstGeom prst="rect">
            <a:avLst/>
          </a:prstGeom>
          <a:noFill/>
        </p:spPr>
        <p:txBody>
          <a:bodyPr wrap="square" rtlCol="0">
            <a:spAutoFit/>
          </a:bodyPr>
          <a:lstStyle/>
          <a:p>
            <a:pPr algn="ctr"/>
            <a:r>
              <a:rPr lang="en-US" sz="2000" b="1" i="1" dirty="0"/>
              <a:t> Let's think of  situations, when you have some  ingredients at home, but you couldn't filter out what exactly you can cook with those ingredients. That's exactly what we have struggled and came up with this idea.</a:t>
            </a:r>
          </a:p>
          <a:p>
            <a:pPr algn="ctr"/>
            <a:r>
              <a:rPr lang="en-US" sz="2000" b="1" i="1" dirty="0"/>
              <a:t>Here when you provide the ingredients to the app its helps you finding the best recipe out of those and estimated time as well.</a:t>
            </a:r>
          </a:p>
        </p:txBody>
      </p:sp>
      <p:sp>
        <p:nvSpPr>
          <p:cNvPr id="6" name="TextBox 5">
            <a:extLst>
              <a:ext uri="{FF2B5EF4-FFF2-40B4-BE49-F238E27FC236}">
                <a16:creationId xmlns:a16="http://schemas.microsoft.com/office/drawing/2014/main" id="{C8A647F8-CD67-4A1D-871A-22285F42B61B}"/>
              </a:ext>
            </a:extLst>
          </p:cNvPr>
          <p:cNvSpPr txBox="1"/>
          <p:nvPr/>
        </p:nvSpPr>
        <p:spPr>
          <a:xfrm>
            <a:off x="1281756" y="3604333"/>
            <a:ext cx="8877669" cy="646331"/>
          </a:xfrm>
          <a:prstGeom prst="rect">
            <a:avLst/>
          </a:prstGeom>
          <a:noFill/>
        </p:spPr>
        <p:txBody>
          <a:bodyPr wrap="square" rtlCol="0">
            <a:spAutoFit/>
          </a:bodyPr>
          <a:lstStyle/>
          <a:p>
            <a:pPr algn="ctr"/>
            <a:r>
              <a:rPr lang="en-US" sz="3600" i="1" dirty="0">
                <a:solidFill>
                  <a:srgbClr val="7030A0"/>
                </a:solidFill>
              </a:rPr>
              <a:t>Recipe Matcher</a:t>
            </a:r>
          </a:p>
        </p:txBody>
      </p:sp>
      <p:sp>
        <p:nvSpPr>
          <p:cNvPr id="7" name="TextBox 6">
            <a:extLst>
              <a:ext uri="{FF2B5EF4-FFF2-40B4-BE49-F238E27FC236}">
                <a16:creationId xmlns:a16="http://schemas.microsoft.com/office/drawing/2014/main" id="{7C1D6E6F-8C61-4319-BD85-B320D83BA4AC}"/>
              </a:ext>
            </a:extLst>
          </p:cNvPr>
          <p:cNvSpPr txBox="1"/>
          <p:nvPr/>
        </p:nvSpPr>
        <p:spPr>
          <a:xfrm flipH="1">
            <a:off x="9154209" y="5702005"/>
            <a:ext cx="2972688" cy="1015663"/>
          </a:xfrm>
          <a:prstGeom prst="rect">
            <a:avLst/>
          </a:prstGeom>
          <a:noFill/>
        </p:spPr>
        <p:txBody>
          <a:bodyPr wrap="square" rtlCol="0">
            <a:spAutoFit/>
          </a:bodyPr>
          <a:lstStyle/>
          <a:p>
            <a:r>
              <a:rPr lang="en-US" sz="2000" b="1" i="1" dirty="0" err="1"/>
              <a:t>Avinash</a:t>
            </a:r>
            <a:r>
              <a:rPr lang="en-US" sz="2000" b="1" i="1" dirty="0"/>
              <a:t> </a:t>
            </a:r>
            <a:r>
              <a:rPr lang="en-US" sz="2000" b="1" i="1" dirty="0" err="1"/>
              <a:t>Ganguri</a:t>
            </a:r>
            <a:endParaRPr lang="en-US" sz="2000" b="1" i="1" dirty="0"/>
          </a:p>
          <a:p>
            <a:r>
              <a:rPr lang="en-US" sz="2000" b="1" i="1" dirty="0"/>
              <a:t>Bhashitha Siddareddy</a:t>
            </a:r>
          </a:p>
          <a:p>
            <a:r>
              <a:rPr lang="en-US" sz="2000" b="1" i="1" dirty="0" err="1"/>
              <a:t>Divya</a:t>
            </a:r>
            <a:r>
              <a:rPr lang="en-US" sz="2000" b="1" i="1" dirty="0"/>
              <a:t> Reddy Bandari</a:t>
            </a:r>
          </a:p>
        </p:txBody>
      </p:sp>
    </p:spTree>
    <p:extLst>
      <p:ext uri="{BB962C8B-B14F-4D97-AF65-F5344CB8AC3E}">
        <p14:creationId xmlns:p14="http://schemas.microsoft.com/office/powerpoint/2010/main" val="143827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6FAF-D021-4DFA-946A-A2EE3CD47A1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D17ADE2-8D6B-4114-875B-7E4FD9267115}"/>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6BF46CE0-ACB9-4A84-B643-A00E1B2D486C}"/>
              </a:ext>
            </a:extLst>
          </p:cNvPr>
          <p:cNvPicPr>
            <a:picLocks noChangeAspect="1"/>
          </p:cNvPicPr>
          <p:nvPr/>
        </p:nvPicPr>
        <p:blipFill>
          <a:blip r:embed="rId2"/>
          <a:stretch>
            <a:fillRect/>
          </a:stretch>
        </p:blipFill>
        <p:spPr>
          <a:xfrm>
            <a:off x="19050" y="-171450"/>
            <a:ext cx="12153900" cy="6762750"/>
          </a:xfrm>
          <a:prstGeom prst="rect">
            <a:avLst/>
          </a:prstGeom>
        </p:spPr>
      </p:pic>
    </p:spTree>
    <p:extLst>
      <p:ext uri="{BB962C8B-B14F-4D97-AF65-F5344CB8AC3E}">
        <p14:creationId xmlns:p14="http://schemas.microsoft.com/office/powerpoint/2010/main" val="407705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BD6B-ADF0-4273-900B-12AA5EB0E56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D310413-D479-4A70-8BBA-2F9065EC0595}"/>
              </a:ext>
            </a:extLst>
          </p:cNvPr>
          <p:cNvSpPr>
            <a:spLocks noGrp="1"/>
          </p:cNvSpPr>
          <p:nvPr>
            <p:ph idx="1"/>
          </p:nvPr>
        </p:nvSpPr>
        <p:spPr/>
        <p:txBody>
          <a:bodyPr/>
          <a:lstStyle/>
          <a:p>
            <a:r>
              <a:rPr lang="en-US" dirty="0"/>
              <a:t>The main objective is to design an application where the user can login, add ingredients and finds matching recipes.</a:t>
            </a:r>
          </a:p>
          <a:p>
            <a:r>
              <a:rPr lang="en-US" dirty="0"/>
              <a:t>We have added the camera integration so that our app will be able to recognize the respective food items.</a:t>
            </a:r>
          </a:p>
          <a:p>
            <a:r>
              <a:rPr lang="en-US" dirty="0"/>
              <a:t>This was done using the IBM Watson Visual Recognition API</a:t>
            </a:r>
          </a:p>
        </p:txBody>
      </p:sp>
    </p:spTree>
    <p:extLst>
      <p:ext uri="{BB962C8B-B14F-4D97-AF65-F5344CB8AC3E}">
        <p14:creationId xmlns:p14="http://schemas.microsoft.com/office/powerpoint/2010/main" val="82755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FBCC8-BE91-46E8-ACA7-D3C8481BCEBC}"/>
              </a:ext>
            </a:extLst>
          </p:cNvPr>
          <p:cNvSpPr>
            <a:spLocks noGrp="1"/>
          </p:cNvSpPr>
          <p:nvPr>
            <p:ph idx="1"/>
          </p:nvPr>
        </p:nvSpPr>
        <p:spPr>
          <a:xfrm>
            <a:off x="676275" y="1274760"/>
            <a:ext cx="10515600" cy="5037139"/>
          </a:xfrm>
        </p:spPr>
        <p:txBody>
          <a:bodyPr/>
          <a:lstStyle/>
          <a:p>
            <a:r>
              <a:rPr lang="en-US" dirty="0" err="1"/>
              <a:t>Edamam</a:t>
            </a:r>
            <a:r>
              <a:rPr lang="en-US" dirty="0"/>
              <a:t> API</a:t>
            </a:r>
          </a:p>
          <a:p>
            <a:r>
              <a:rPr lang="en-GB" dirty="0" err="1">
                <a:latin typeface="Times New Roman"/>
                <a:ea typeface="Times New Roman"/>
                <a:cs typeface="Times New Roman"/>
                <a:sym typeface="Times New Roman"/>
              </a:rPr>
              <a:t>Spoonacular</a:t>
            </a:r>
            <a:r>
              <a:rPr lang="en-GB" dirty="0">
                <a:latin typeface="Times New Roman"/>
                <a:ea typeface="Times New Roman"/>
                <a:cs typeface="Times New Roman"/>
                <a:sym typeface="Times New Roman"/>
              </a:rPr>
              <a:t> API</a:t>
            </a:r>
          </a:p>
          <a:p>
            <a:endParaRPr lang="en-US" dirty="0"/>
          </a:p>
        </p:txBody>
      </p:sp>
      <p:sp>
        <p:nvSpPr>
          <p:cNvPr id="4" name="Google Shape;171;p26">
            <a:extLst>
              <a:ext uri="{FF2B5EF4-FFF2-40B4-BE49-F238E27FC236}">
                <a16:creationId xmlns:a16="http://schemas.microsoft.com/office/drawing/2014/main" id="{D9195FFF-CC04-4844-BB68-990F7BA9026B}"/>
              </a:ext>
            </a:extLst>
          </p:cNvPr>
          <p:cNvSpPr txBox="1">
            <a:spLocks noGrp="1"/>
          </p:cNvSpPr>
          <p:nvPr>
            <p:ph type="title"/>
          </p:nvPr>
        </p:nvSpPr>
        <p:spPr>
          <a:xfrm>
            <a:off x="752475" y="189015"/>
            <a:ext cx="10515600" cy="1325563"/>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Data Source</a:t>
            </a:r>
            <a:endParaRPr b="1" dirty="0">
              <a:latin typeface="Times New Roman"/>
              <a:ea typeface="Times New Roman"/>
              <a:cs typeface="Times New Roman"/>
              <a:sym typeface="Times New Roman"/>
            </a:endParaRPr>
          </a:p>
        </p:txBody>
      </p:sp>
      <p:pic>
        <p:nvPicPr>
          <p:cNvPr id="5" name="Google Shape;175;p26">
            <a:extLst>
              <a:ext uri="{FF2B5EF4-FFF2-40B4-BE49-F238E27FC236}">
                <a16:creationId xmlns:a16="http://schemas.microsoft.com/office/drawing/2014/main" id="{B2CE6D8F-B485-43C4-9E8E-464726257266}"/>
              </a:ext>
            </a:extLst>
          </p:cNvPr>
          <p:cNvPicPr preferRelativeResize="0"/>
          <p:nvPr/>
        </p:nvPicPr>
        <p:blipFill>
          <a:blip r:embed="rId2">
            <a:alphaModFix/>
          </a:blip>
          <a:stretch>
            <a:fillRect/>
          </a:stretch>
        </p:blipFill>
        <p:spPr>
          <a:xfrm>
            <a:off x="1323976" y="2829113"/>
            <a:ext cx="2847974" cy="2876362"/>
          </a:xfrm>
          <a:prstGeom prst="rect">
            <a:avLst/>
          </a:prstGeom>
          <a:noFill/>
          <a:ln>
            <a:noFill/>
          </a:ln>
        </p:spPr>
      </p:pic>
      <p:pic>
        <p:nvPicPr>
          <p:cNvPr id="6" name="Google Shape;176;p26">
            <a:extLst>
              <a:ext uri="{FF2B5EF4-FFF2-40B4-BE49-F238E27FC236}">
                <a16:creationId xmlns:a16="http://schemas.microsoft.com/office/drawing/2014/main" id="{7191D54F-6BD5-44A5-8F76-159A7C7095B6}"/>
              </a:ext>
            </a:extLst>
          </p:cNvPr>
          <p:cNvPicPr preferRelativeResize="0"/>
          <p:nvPr/>
        </p:nvPicPr>
        <p:blipFill>
          <a:blip r:embed="rId3">
            <a:alphaModFix/>
          </a:blip>
          <a:stretch>
            <a:fillRect/>
          </a:stretch>
        </p:blipFill>
        <p:spPr>
          <a:xfrm>
            <a:off x="4687648" y="2829112"/>
            <a:ext cx="4418252" cy="3482788"/>
          </a:xfrm>
          <a:prstGeom prst="rect">
            <a:avLst/>
          </a:prstGeom>
          <a:noFill/>
          <a:ln>
            <a:noFill/>
          </a:ln>
        </p:spPr>
      </p:pic>
      <p:pic>
        <p:nvPicPr>
          <p:cNvPr id="7" name="Picture 6">
            <a:extLst>
              <a:ext uri="{FF2B5EF4-FFF2-40B4-BE49-F238E27FC236}">
                <a16:creationId xmlns:a16="http://schemas.microsoft.com/office/drawing/2014/main" id="{6D43AEAF-2A78-47B1-8353-0C0221D825E8}"/>
              </a:ext>
            </a:extLst>
          </p:cNvPr>
          <p:cNvPicPr>
            <a:picLocks noChangeAspect="1"/>
          </p:cNvPicPr>
          <p:nvPr/>
        </p:nvPicPr>
        <p:blipFill>
          <a:blip r:embed="rId4"/>
          <a:stretch>
            <a:fillRect/>
          </a:stretch>
        </p:blipFill>
        <p:spPr>
          <a:xfrm>
            <a:off x="6286499" y="1299471"/>
            <a:ext cx="3838576" cy="1218594"/>
          </a:xfrm>
          <a:prstGeom prst="rect">
            <a:avLst/>
          </a:prstGeom>
        </p:spPr>
      </p:pic>
    </p:spTree>
    <p:extLst>
      <p:ext uri="{BB962C8B-B14F-4D97-AF65-F5344CB8AC3E}">
        <p14:creationId xmlns:p14="http://schemas.microsoft.com/office/powerpoint/2010/main" val="115973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609600" y="274637"/>
            <a:ext cx="10972800" cy="1143200"/>
          </a:xfrm>
          <a:prstGeom prst="rect">
            <a:avLst/>
          </a:prstGeom>
        </p:spPr>
        <p:txBody>
          <a:bodyPr spcFirstLastPara="1" vert="horz" wrap="square" lIns="91433" tIns="45700" rIns="91433" bIns="45700" rtlCol="0" anchor="ctr" anchorCtr="0">
            <a:noAutofit/>
          </a:bodyPr>
          <a:lstStyle/>
          <a:p>
            <a:pPr algn="ctr">
              <a:spcBef>
                <a:spcPts val="0"/>
              </a:spcBef>
            </a:pPr>
            <a:r>
              <a:rPr lang="en-US" b="1" dirty="0">
                <a:latin typeface="Times New Roman"/>
                <a:ea typeface="Times New Roman"/>
                <a:cs typeface="Times New Roman"/>
                <a:sym typeface="Times New Roman"/>
              </a:rPr>
              <a:t>Tools</a:t>
            </a:r>
            <a:endParaRPr b="1" dirty="0">
              <a:latin typeface="Times New Roman"/>
              <a:ea typeface="Times New Roman"/>
              <a:cs typeface="Times New Roman"/>
              <a:sym typeface="Times New Roman"/>
            </a:endParaRPr>
          </a:p>
        </p:txBody>
      </p:sp>
      <p:sp>
        <p:nvSpPr>
          <p:cNvPr id="156" name="Google Shape;156;p24"/>
          <p:cNvSpPr txBox="1">
            <a:spLocks noGrp="1"/>
          </p:cNvSpPr>
          <p:nvPr>
            <p:ph type="body" idx="1"/>
          </p:nvPr>
        </p:nvSpPr>
        <p:spPr>
          <a:xfrm>
            <a:off x="609600" y="1701801"/>
            <a:ext cx="10972800" cy="4526000"/>
          </a:xfrm>
          <a:prstGeom prst="rect">
            <a:avLst/>
          </a:prstGeom>
        </p:spPr>
        <p:txBody>
          <a:bodyPr spcFirstLastPara="1" vert="horz" wrap="square" lIns="91433" tIns="45700" rIns="91433" bIns="45700" rtlCol="0" anchor="t" anchorCtr="0">
            <a:noAutofit/>
          </a:bodyPr>
          <a:lstStyle/>
          <a:p>
            <a:pPr marL="609585" indent="-457189">
              <a:spcBef>
                <a:spcPts val="400"/>
              </a:spcBef>
              <a:buSzPts val="1800"/>
              <a:buFont typeface="Times New Roman"/>
              <a:buChar char="•"/>
            </a:pPr>
            <a:r>
              <a:rPr lang="en-US" sz="2400" dirty="0">
                <a:latin typeface="Times New Roman"/>
                <a:ea typeface="Times New Roman"/>
                <a:cs typeface="Times New Roman"/>
                <a:sym typeface="Times New Roman"/>
              </a:rPr>
              <a:t>AWS</a:t>
            </a:r>
          </a:p>
          <a:p>
            <a:pPr marL="609585" indent="-457189">
              <a:spcBef>
                <a:spcPts val="400"/>
              </a:spcBef>
              <a:buSzPts val="1800"/>
              <a:buFont typeface="Times New Roman"/>
              <a:buChar char="•"/>
            </a:pPr>
            <a:r>
              <a:rPr lang="en-US" sz="2400" dirty="0">
                <a:latin typeface="Times New Roman"/>
                <a:ea typeface="Times New Roman"/>
                <a:cs typeface="Times New Roman"/>
                <a:sym typeface="Times New Roman"/>
              </a:rPr>
              <a:t>Android </a:t>
            </a:r>
          </a:p>
          <a:p>
            <a:pPr marL="609585" indent="-457189">
              <a:spcBef>
                <a:spcPts val="400"/>
              </a:spcBef>
              <a:buSzPts val="1800"/>
              <a:buFont typeface="Times New Roman"/>
              <a:buChar char="•"/>
            </a:pPr>
            <a:r>
              <a:rPr lang="en-US" sz="2400" dirty="0">
                <a:latin typeface="Times New Roman"/>
                <a:ea typeface="Times New Roman"/>
                <a:cs typeface="Times New Roman"/>
                <a:sym typeface="Times New Roman"/>
              </a:rPr>
              <a:t>Firebase</a:t>
            </a:r>
          </a:p>
        </p:txBody>
      </p:sp>
      <p:pic>
        <p:nvPicPr>
          <p:cNvPr id="6" name="Picture 5">
            <a:extLst>
              <a:ext uri="{FF2B5EF4-FFF2-40B4-BE49-F238E27FC236}">
                <a16:creationId xmlns:a16="http://schemas.microsoft.com/office/drawing/2014/main" id="{1B5D26CB-D1F1-4902-A678-DE906CD27F50}"/>
              </a:ext>
            </a:extLst>
          </p:cNvPr>
          <p:cNvPicPr>
            <a:picLocks noChangeAspect="1"/>
          </p:cNvPicPr>
          <p:nvPr/>
        </p:nvPicPr>
        <p:blipFill>
          <a:blip r:embed="rId3"/>
          <a:stretch>
            <a:fillRect/>
          </a:stretch>
        </p:blipFill>
        <p:spPr>
          <a:xfrm>
            <a:off x="7677150" y="1442690"/>
            <a:ext cx="3359089" cy="2135844"/>
          </a:xfrm>
          <a:prstGeom prst="rect">
            <a:avLst/>
          </a:prstGeom>
        </p:spPr>
      </p:pic>
      <p:pic>
        <p:nvPicPr>
          <p:cNvPr id="5" name="Picture 4">
            <a:extLst>
              <a:ext uri="{FF2B5EF4-FFF2-40B4-BE49-F238E27FC236}">
                <a16:creationId xmlns:a16="http://schemas.microsoft.com/office/drawing/2014/main" id="{597E2677-1BAC-441A-80C5-C19BFB9678BA}"/>
              </a:ext>
            </a:extLst>
          </p:cNvPr>
          <p:cNvPicPr>
            <a:picLocks noChangeAspect="1"/>
          </p:cNvPicPr>
          <p:nvPr/>
        </p:nvPicPr>
        <p:blipFill>
          <a:blip r:embed="rId4"/>
          <a:stretch>
            <a:fillRect/>
          </a:stretch>
        </p:blipFill>
        <p:spPr>
          <a:xfrm>
            <a:off x="5482067" y="4271188"/>
            <a:ext cx="2505075" cy="1558112"/>
          </a:xfrm>
          <a:prstGeom prst="rect">
            <a:avLst/>
          </a:prstGeom>
        </p:spPr>
      </p:pic>
      <p:pic>
        <p:nvPicPr>
          <p:cNvPr id="11" name="Google Shape;175;p26">
            <a:extLst>
              <a:ext uri="{FF2B5EF4-FFF2-40B4-BE49-F238E27FC236}">
                <a16:creationId xmlns:a16="http://schemas.microsoft.com/office/drawing/2014/main" id="{C01FF7E5-A289-4FBC-8DBA-1D07024D2165}"/>
              </a:ext>
            </a:extLst>
          </p:cNvPr>
          <p:cNvPicPr preferRelativeResize="0"/>
          <p:nvPr/>
        </p:nvPicPr>
        <p:blipFill>
          <a:blip r:embed="rId5">
            <a:alphaModFix/>
          </a:blip>
          <a:stretch>
            <a:fillRect/>
          </a:stretch>
        </p:blipFill>
        <p:spPr>
          <a:xfrm>
            <a:off x="9158890" y="3688263"/>
            <a:ext cx="2847974" cy="2876362"/>
          </a:xfrm>
          <a:prstGeom prst="rect">
            <a:avLst/>
          </a:prstGeom>
          <a:noFill/>
          <a:ln>
            <a:noFill/>
          </a:ln>
        </p:spPr>
      </p:pic>
      <p:pic>
        <p:nvPicPr>
          <p:cNvPr id="12" name="Google Shape;165;p25">
            <a:extLst>
              <a:ext uri="{FF2B5EF4-FFF2-40B4-BE49-F238E27FC236}">
                <a16:creationId xmlns:a16="http://schemas.microsoft.com/office/drawing/2014/main" id="{9A7C09DB-D4CD-4D77-946C-3D6B20DBF36B}"/>
              </a:ext>
            </a:extLst>
          </p:cNvPr>
          <p:cNvPicPr preferRelativeResize="0"/>
          <p:nvPr/>
        </p:nvPicPr>
        <p:blipFill>
          <a:blip r:embed="rId6">
            <a:alphaModFix/>
          </a:blip>
          <a:stretch>
            <a:fillRect/>
          </a:stretch>
        </p:blipFill>
        <p:spPr>
          <a:xfrm>
            <a:off x="1155761" y="3162443"/>
            <a:ext cx="3482914" cy="2743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8014-E77A-4483-8749-CB44920311F5}"/>
              </a:ext>
            </a:extLst>
          </p:cNvPr>
          <p:cNvSpPr>
            <a:spLocks noGrp="1"/>
          </p:cNvSpPr>
          <p:nvPr>
            <p:ph type="title"/>
          </p:nvPr>
        </p:nvSpPr>
        <p:spPr/>
        <p:txBody>
          <a:bodyPr/>
          <a:lstStyle/>
          <a:p>
            <a:r>
              <a:rPr lang="en-US" b="1" dirty="0"/>
              <a:t>System Architecture </a:t>
            </a:r>
          </a:p>
        </p:txBody>
      </p:sp>
      <p:pic>
        <p:nvPicPr>
          <p:cNvPr id="4" name="Google Shape;192;p28">
            <a:extLst>
              <a:ext uri="{FF2B5EF4-FFF2-40B4-BE49-F238E27FC236}">
                <a16:creationId xmlns:a16="http://schemas.microsoft.com/office/drawing/2014/main" id="{7C2EB608-61BF-453E-9ADC-DAACB71A5F0E}"/>
              </a:ext>
            </a:extLst>
          </p:cNvPr>
          <p:cNvPicPr preferRelativeResize="0">
            <a:picLocks noGrp="1"/>
          </p:cNvPicPr>
          <p:nvPr>
            <p:ph idx="1"/>
          </p:nvPr>
        </p:nvPicPr>
        <p:blipFill>
          <a:blip r:embed="rId2">
            <a:alphaModFix/>
          </a:blip>
          <a:stretch>
            <a:fillRect/>
          </a:stretch>
        </p:blipFill>
        <p:spPr>
          <a:xfrm>
            <a:off x="2355850" y="1905794"/>
            <a:ext cx="6737350" cy="3657600"/>
          </a:xfrm>
          <a:prstGeom prst="rect">
            <a:avLst/>
          </a:prstGeom>
          <a:noFill/>
          <a:ln>
            <a:noFill/>
          </a:ln>
        </p:spPr>
      </p:pic>
    </p:spTree>
    <p:extLst>
      <p:ext uri="{BB962C8B-B14F-4D97-AF65-F5344CB8AC3E}">
        <p14:creationId xmlns:p14="http://schemas.microsoft.com/office/powerpoint/2010/main" val="417206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C0F7EC-FDCC-464D-BD3B-49DEE343F779}"/>
              </a:ext>
            </a:extLst>
          </p:cNvPr>
          <p:cNvSpPr>
            <a:spLocks noGrp="1"/>
          </p:cNvSpPr>
          <p:nvPr>
            <p:ph type="subTitle" idx="1"/>
          </p:nvPr>
        </p:nvSpPr>
        <p:spPr>
          <a:xfrm>
            <a:off x="914399" y="1559141"/>
            <a:ext cx="10085034" cy="4326754"/>
          </a:xfrm>
        </p:spPr>
        <p:txBody>
          <a:bodyPr>
            <a:normAutofit/>
          </a:bodyPr>
          <a:lstStyle/>
          <a:p>
            <a:pPr algn="l"/>
            <a:endParaRPr lang="en-US" sz="2800" dirty="0"/>
          </a:p>
          <a:p>
            <a:pPr marL="342900" indent="-342900" algn="l">
              <a:buFont typeface="Arial" panose="020B0604020202020204" pitchFamily="34" charset="0"/>
              <a:buChar char="•"/>
            </a:pPr>
            <a:r>
              <a:rPr lang="en-US" sz="2800" b="1" dirty="0"/>
              <a:t>Mid-progress project presentation: </a:t>
            </a:r>
            <a:r>
              <a:rPr lang="en-US" sz="2800" dirty="0"/>
              <a:t>We would like to complete the android application and then focus on remaining part.</a:t>
            </a:r>
          </a:p>
          <a:p>
            <a:pPr marL="342900" indent="-342900" algn="l">
              <a:buFont typeface="Arial" panose="020B0604020202020204" pitchFamily="34" charset="0"/>
              <a:buChar char="•"/>
            </a:pPr>
            <a:r>
              <a:rPr lang="en-US" sz="2800" b="1" dirty="0"/>
              <a:t>Final presentation: </a:t>
            </a:r>
            <a:r>
              <a:rPr lang="en-US" sz="2800" dirty="0"/>
              <a:t>For the final increment we would like to complete the whole application </a:t>
            </a:r>
          </a:p>
        </p:txBody>
      </p:sp>
      <p:sp>
        <p:nvSpPr>
          <p:cNvPr id="4" name="TextBox 3">
            <a:extLst>
              <a:ext uri="{FF2B5EF4-FFF2-40B4-BE49-F238E27FC236}">
                <a16:creationId xmlns:a16="http://schemas.microsoft.com/office/drawing/2014/main" id="{EFD958A9-1477-4D59-B2B0-96661EA2A64F}"/>
              </a:ext>
            </a:extLst>
          </p:cNvPr>
          <p:cNvSpPr txBox="1"/>
          <p:nvPr/>
        </p:nvSpPr>
        <p:spPr>
          <a:xfrm flipH="1">
            <a:off x="914399" y="532659"/>
            <a:ext cx="10235953" cy="830997"/>
          </a:xfrm>
          <a:prstGeom prst="rect">
            <a:avLst/>
          </a:prstGeom>
          <a:noFill/>
        </p:spPr>
        <p:txBody>
          <a:bodyPr wrap="square" rtlCol="0">
            <a:spAutoFit/>
          </a:bodyPr>
          <a:lstStyle/>
          <a:p>
            <a:pPr algn="ctr"/>
            <a:r>
              <a:rPr lang="en-US" sz="4800" b="1" dirty="0"/>
              <a:t>Development Plan</a:t>
            </a:r>
            <a:endParaRPr lang="en-US" sz="4800" dirty="0"/>
          </a:p>
        </p:txBody>
      </p:sp>
    </p:spTree>
    <p:extLst>
      <p:ext uri="{BB962C8B-B14F-4D97-AF65-F5344CB8AC3E}">
        <p14:creationId xmlns:p14="http://schemas.microsoft.com/office/powerpoint/2010/main" val="90218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EFC2-6141-4EF2-BB36-3EA0F1F758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EF0EC-36D6-4359-855E-104F52FA36A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B097EE-EFDD-430C-A5A4-6F603E1F8ED6}"/>
              </a:ext>
            </a:extLst>
          </p:cNvPr>
          <p:cNvPicPr>
            <a:picLocks noChangeAspect="1"/>
          </p:cNvPicPr>
          <p:nvPr/>
        </p:nvPicPr>
        <p:blipFill>
          <a:blip r:embed="rId2"/>
          <a:stretch>
            <a:fillRect/>
          </a:stretch>
        </p:blipFill>
        <p:spPr>
          <a:xfrm>
            <a:off x="0" y="104774"/>
            <a:ext cx="12192000" cy="6753225"/>
          </a:xfrm>
          <a:prstGeom prst="rect">
            <a:avLst/>
          </a:prstGeom>
        </p:spPr>
      </p:pic>
    </p:spTree>
    <p:extLst>
      <p:ext uri="{BB962C8B-B14F-4D97-AF65-F5344CB8AC3E}">
        <p14:creationId xmlns:p14="http://schemas.microsoft.com/office/powerpoint/2010/main" val="27681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175</Words>
  <Application>Microsoft Office PowerPoint</Application>
  <PresentationFormat>Widescreen</PresentationFormat>
  <Paragraphs>22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Objective</vt:lpstr>
      <vt:lpstr>Data Source</vt:lpstr>
      <vt:lpstr>Tools</vt:lpstr>
      <vt:lpstr>System Architecture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Reddy Bandari</dc:creator>
  <cp:lastModifiedBy>siddareddy bhashitha</cp:lastModifiedBy>
  <cp:revision>13</cp:revision>
  <dcterms:created xsi:type="dcterms:W3CDTF">2020-02-25T04:29:28Z</dcterms:created>
  <dcterms:modified xsi:type="dcterms:W3CDTF">2020-02-25T05:54:14Z</dcterms:modified>
</cp:coreProperties>
</file>