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4" r:id="rId3"/>
    <p:sldId id="262" r:id="rId4"/>
    <p:sldId id="263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94"/>
    <p:restoredTop sz="94513"/>
  </p:normalViewPr>
  <p:slideViewPr>
    <p:cSldViewPr snapToGrid="0" snapToObjects="1">
      <p:cViewPr varScale="1">
        <p:scale>
          <a:sx n="81" d="100"/>
          <a:sy n="81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5.png"/><Relationship Id="rId6" Type="http://schemas.openxmlformats.org/officeDocument/2006/relationships/image" Target="../media/image6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A3D98-94C4-4CF8-A064-46428D89450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799CE3-A22B-4D04-A8F6-4973203104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web application to electronically create organization admins, drivers and vehicles with validations.</a:t>
          </a:r>
        </a:p>
      </dgm:t>
    </dgm:pt>
    <dgm:pt modelId="{58980FC9-BD96-49E3-8952-A42044E93ACE}" type="parTrans" cxnId="{207129EA-FFFF-41BF-92BB-92D3B709CFEB}">
      <dgm:prSet/>
      <dgm:spPr/>
      <dgm:t>
        <a:bodyPr/>
        <a:lstStyle/>
        <a:p>
          <a:endParaRPr lang="en-US"/>
        </a:p>
      </dgm:t>
    </dgm:pt>
    <dgm:pt modelId="{4EE02419-4D4B-4F50-B431-5B77F7AE5FB3}" type="sibTrans" cxnId="{207129EA-FFFF-41BF-92BB-92D3B709CF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938F76-1521-4D00-9429-7300D08EF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mobile application which will allows users to request for pick and view the Estimated time of arrival.</a:t>
          </a:r>
        </a:p>
      </dgm:t>
    </dgm:pt>
    <dgm:pt modelId="{52F8EB84-2B5A-4731-869E-BBC6114C66AC}" type="parTrans" cxnId="{EB175BF8-B8B9-4DAB-A830-B7E8EAA7AC42}">
      <dgm:prSet/>
      <dgm:spPr/>
      <dgm:t>
        <a:bodyPr/>
        <a:lstStyle/>
        <a:p>
          <a:endParaRPr lang="en-US"/>
        </a:p>
      </dgm:t>
    </dgm:pt>
    <dgm:pt modelId="{4AEA9925-40D9-499A-A948-32860D20BCB6}" type="sibTrans" cxnId="{EB175BF8-B8B9-4DAB-A830-B7E8EAA7AC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49BB01-E694-4C6C-A019-C5B59B4D7E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Identifying and allocating least ETA to users with respect to driver approval.</a:t>
          </a:r>
        </a:p>
      </dgm:t>
    </dgm:pt>
    <dgm:pt modelId="{177B7DE9-12BA-4423-8102-F6945888BDD4}" type="parTrans" cxnId="{08326E55-E46B-4490-A507-06FAF5D05E20}">
      <dgm:prSet/>
      <dgm:spPr/>
      <dgm:t>
        <a:bodyPr/>
        <a:lstStyle/>
        <a:p>
          <a:endParaRPr lang="en-US"/>
        </a:p>
      </dgm:t>
    </dgm:pt>
    <dgm:pt modelId="{D13B7C2B-C517-4F6B-8782-CDC97E72C316}" type="sibTrans" cxnId="{08326E55-E46B-4490-A507-06FAF5D05E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729F66-A5DE-4B4A-848C-699EA97651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 or Reject the request.</a:t>
          </a:r>
        </a:p>
      </dgm:t>
    </dgm:pt>
    <dgm:pt modelId="{34E1FFF5-ED87-4171-91EC-C3FE4C85E0A6}" type="parTrans" cxnId="{5D1910F1-4B69-4907-830F-4C227E95388E}">
      <dgm:prSet/>
      <dgm:spPr/>
      <dgm:t>
        <a:bodyPr/>
        <a:lstStyle/>
        <a:p>
          <a:endParaRPr lang="en-US"/>
        </a:p>
      </dgm:t>
    </dgm:pt>
    <dgm:pt modelId="{93D6A18C-3965-4DD1-910F-456D73C84077}" type="sibTrans" cxnId="{5D1910F1-4B69-4907-830F-4C227E9538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D91E7D-1D40-4031-BA4B-7FDDEBD8BA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Automatically routing the driver to the user’s location with the least distance and time option with a real time tracking of shuttle location.</a:t>
          </a:r>
        </a:p>
      </dgm:t>
    </dgm:pt>
    <dgm:pt modelId="{C243B911-12A7-427D-92F5-CC5B36E16341}" type="parTrans" cxnId="{8514C881-6954-41C7-9E8E-535CB5C53DDD}">
      <dgm:prSet/>
      <dgm:spPr/>
      <dgm:t>
        <a:bodyPr/>
        <a:lstStyle/>
        <a:p>
          <a:endParaRPr lang="en-US"/>
        </a:p>
      </dgm:t>
    </dgm:pt>
    <dgm:pt modelId="{13FBE5F5-83CC-4975-BFC9-90BE1BD6865E}" type="sibTrans" cxnId="{8514C881-6954-41C7-9E8E-535CB5C53D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9C5F37-C071-47A1-8187-09FDC3C319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application of organization admin  to view their specific organization’s drop off and pick ups information.</a:t>
          </a:r>
          <a:br>
            <a:rPr lang="en-US"/>
          </a:br>
          <a:endParaRPr lang="en-US"/>
        </a:p>
      </dgm:t>
    </dgm:pt>
    <dgm:pt modelId="{E4BBC3D1-951D-4EE0-A66F-0E2522F47059}" type="parTrans" cxnId="{9DC59075-2B32-49CC-89EE-0FF0E76EF728}">
      <dgm:prSet/>
      <dgm:spPr/>
      <dgm:t>
        <a:bodyPr/>
        <a:lstStyle/>
        <a:p>
          <a:endParaRPr lang="en-US"/>
        </a:p>
      </dgm:t>
    </dgm:pt>
    <dgm:pt modelId="{5D171E73-17E8-4F40-BB29-82032996C357}" type="sibTrans" cxnId="{9DC59075-2B32-49CC-89EE-0FF0E76EF7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4534B9-763E-42C5-844B-E5D21330CF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 on both Android and IOS</a:t>
          </a:r>
        </a:p>
      </dgm:t>
    </dgm:pt>
    <dgm:pt modelId="{8183A5EA-22C6-4F6C-A9F0-39087BB33149}" type="parTrans" cxnId="{F5B8DF89-1896-4248-B343-9137ABAADCB3}">
      <dgm:prSet/>
      <dgm:spPr/>
      <dgm:t>
        <a:bodyPr/>
        <a:lstStyle/>
        <a:p>
          <a:endParaRPr lang="en-US"/>
        </a:p>
      </dgm:t>
    </dgm:pt>
    <dgm:pt modelId="{290FCC23-4050-4E43-B7A6-2BECDC536099}" type="sibTrans" cxnId="{F5B8DF89-1896-4248-B343-9137ABAADCB3}">
      <dgm:prSet/>
      <dgm:spPr/>
      <dgm:t>
        <a:bodyPr/>
        <a:lstStyle/>
        <a:p>
          <a:endParaRPr lang="en-US"/>
        </a:p>
      </dgm:t>
    </dgm:pt>
    <dgm:pt modelId="{E4AE4236-FBAC-4F8C-857F-F799410DCF01}" type="pres">
      <dgm:prSet presAssocID="{87AA3D98-94C4-4CF8-A064-46428D894508}" presName="root" presStyleCnt="0">
        <dgm:presLayoutVars>
          <dgm:dir/>
          <dgm:resizeHandles val="exact"/>
        </dgm:presLayoutVars>
      </dgm:prSet>
      <dgm:spPr/>
    </dgm:pt>
    <dgm:pt modelId="{E38CA4F2-5E26-437C-AD60-8F917A1CBDC2}" type="pres">
      <dgm:prSet presAssocID="{87AA3D98-94C4-4CF8-A064-46428D894508}" presName="container" presStyleCnt="0">
        <dgm:presLayoutVars>
          <dgm:dir/>
          <dgm:resizeHandles val="exact"/>
        </dgm:presLayoutVars>
      </dgm:prSet>
      <dgm:spPr/>
    </dgm:pt>
    <dgm:pt modelId="{F101F17A-A671-4716-9AAE-D28F9959C7F4}" type="pres">
      <dgm:prSet presAssocID="{21799CE3-A22B-4D04-A8F6-497320310495}" presName="compNode" presStyleCnt="0"/>
      <dgm:spPr/>
    </dgm:pt>
    <dgm:pt modelId="{A2E85CDD-0039-44C8-BDED-54D4A07CA387}" type="pres">
      <dgm:prSet presAssocID="{21799CE3-A22B-4D04-A8F6-497320310495}" presName="iconBgRect" presStyleLbl="bgShp" presStyleIdx="0" presStyleCnt="7"/>
      <dgm:spPr/>
    </dgm:pt>
    <dgm:pt modelId="{6558A2D7-4F64-4B2F-A650-87166E6525E5}" type="pres">
      <dgm:prSet presAssocID="{21799CE3-A22B-4D04-A8F6-49732031049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7FB6AB7-F322-46D6-9105-58E762349372}" type="pres">
      <dgm:prSet presAssocID="{21799CE3-A22B-4D04-A8F6-497320310495}" presName="spaceRect" presStyleCnt="0"/>
      <dgm:spPr/>
    </dgm:pt>
    <dgm:pt modelId="{A26ABAB7-A4E9-4085-9124-77D015490BEF}" type="pres">
      <dgm:prSet presAssocID="{21799CE3-A22B-4D04-A8F6-497320310495}" presName="textRect" presStyleLbl="revTx" presStyleIdx="0" presStyleCnt="7">
        <dgm:presLayoutVars>
          <dgm:chMax val="1"/>
          <dgm:chPref val="1"/>
        </dgm:presLayoutVars>
      </dgm:prSet>
      <dgm:spPr/>
    </dgm:pt>
    <dgm:pt modelId="{EFFFA4D0-BA16-4EE5-9FEA-F4117C0BC3FD}" type="pres">
      <dgm:prSet presAssocID="{4EE02419-4D4B-4F50-B431-5B77F7AE5FB3}" presName="sibTrans" presStyleLbl="sibTrans2D1" presStyleIdx="0" presStyleCnt="0"/>
      <dgm:spPr/>
    </dgm:pt>
    <dgm:pt modelId="{826DB1AD-008D-45DE-920F-E731FF46562B}" type="pres">
      <dgm:prSet presAssocID="{48938F76-1521-4D00-9429-7300D08EF84F}" presName="compNode" presStyleCnt="0"/>
      <dgm:spPr/>
    </dgm:pt>
    <dgm:pt modelId="{5ED470D0-C5D6-4678-8355-20E3E8CBAE56}" type="pres">
      <dgm:prSet presAssocID="{48938F76-1521-4D00-9429-7300D08EF84F}" presName="iconBgRect" presStyleLbl="bgShp" presStyleIdx="1" presStyleCnt="7"/>
      <dgm:spPr/>
    </dgm:pt>
    <dgm:pt modelId="{A2D840D4-E3B2-4116-81F3-336555F6BB75}" type="pres">
      <dgm:prSet presAssocID="{48938F76-1521-4D00-9429-7300D08EF84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6B710C0-87C3-4C79-A526-FE51D71D0007}" type="pres">
      <dgm:prSet presAssocID="{48938F76-1521-4D00-9429-7300D08EF84F}" presName="spaceRect" presStyleCnt="0"/>
      <dgm:spPr/>
    </dgm:pt>
    <dgm:pt modelId="{D169D4AB-91B3-4403-A836-ED3CC55D93E1}" type="pres">
      <dgm:prSet presAssocID="{48938F76-1521-4D00-9429-7300D08EF84F}" presName="textRect" presStyleLbl="revTx" presStyleIdx="1" presStyleCnt="7">
        <dgm:presLayoutVars>
          <dgm:chMax val="1"/>
          <dgm:chPref val="1"/>
        </dgm:presLayoutVars>
      </dgm:prSet>
      <dgm:spPr/>
    </dgm:pt>
    <dgm:pt modelId="{B1AFC56A-691E-4200-9BF1-44B9646E30CD}" type="pres">
      <dgm:prSet presAssocID="{4AEA9925-40D9-499A-A948-32860D20BCB6}" presName="sibTrans" presStyleLbl="sibTrans2D1" presStyleIdx="0" presStyleCnt="0"/>
      <dgm:spPr/>
    </dgm:pt>
    <dgm:pt modelId="{7C16E501-9319-448E-9BC7-3F809828CD80}" type="pres">
      <dgm:prSet presAssocID="{EE49BB01-E694-4C6C-A019-C5B59B4D7E58}" presName="compNode" presStyleCnt="0"/>
      <dgm:spPr/>
    </dgm:pt>
    <dgm:pt modelId="{80EA8E72-AAF3-450D-90F7-D67C213628F8}" type="pres">
      <dgm:prSet presAssocID="{EE49BB01-E694-4C6C-A019-C5B59B4D7E58}" presName="iconBgRect" presStyleLbl="bgShp" presStyleIdx="2" presStyleCnt="7"/>
      <dgm:spPr/>
    </dgm:pt>
    <dgm:pt modelId="{2465A2F1-55B2-432F-9520-8E19A98323CA}" type="pres">
      <dgm:prSet presAssocID="{EE49BB01-E694-4C6C-A019-C5B59B4D7E5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C4229688-9CEF-43E7-84EA-13DD4D70D70A}" type="pres">
      <dgm:prSet presAssocID="{EE49BB01-E694-4C6C-A019-C5B59B4D7E58}" presName="spaceRect" presStyleCnt="0"/>
      <dgm:spPr/>
    </dgm:pt>
    <dgm:pt modelId="{7D65035B-0B56-4FE0-87CB-8FCDFAB1972C}" type="pres">
      <dgm:prSet presAssocID="{EE49BB01-E694-4C6C-A019-C5B59B4D7E58}" presName="textRect" presStyleLbl="revTx" presStyleIdx="2" presStyleCnt="7">
        <dgm:presLayoutVars>
          <dgm:chMax val="1"/>
          <dgm:chPref val="1"/>
        </dgm:presLayoutVars>
      </dgm:prSet>
      <dgm:spPr/>
    </dgm:pt>
    <dgm:pt modelId="{28E1A9E1-7BB4-46F3-B34D-9D34C4ED1FD4}" type="pres">
      <dgm:prSet presAssocID="{D13B7C2B-C517-4F6B-8782-CDC97E72C316}" presName="sibTrans" presStyleLbl="sibTrans2D1" presStyleIdx="0" presStyleCnt="0"/>
      <dgm:spPr/>
    </dgm:pt>
    <dgm:pt modelId="{8B45B809-FCC7-469B-BAA0-A789FC3F83B5}" type="pres">
      <dgm:prSet presAssocID="{E6729F66-A5DE-4B4A-848C-699EA9765118}" presName="compNode" presStyleCnt="0"/>
      <dgm:spPr/>
    </dgm:pt>
    <dgm:pt modelId="{E3F8C9DB-5935-4EDA-BD79-8B3EA259CAC8}" type="pres">
      <dgm:prSet presAssocID="{E6729F66-A5DE-4B4A-848C-699EA9765118}" presName="iconBgRect" presStyleLbl="bgShp" presStyleIdx="3" presStyleCnt="7"/>
      <dgm:spPr/>
    </dgm:pt>
    <dgm:pt modelId="{1FC86441-F9D9-4D86-BBC2-DC47C2468BDD}" type="pres">
      <dgm:prSet presAssocID="{E6729F66-A5DE-4B4A-848C-699EA976511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86987837-9A0F-48A5-8E34-0F8C9A229A35}" type="pres">
      <dgm:prSet presAssocID="{E6729F66-A5DE-4B4A-848C-699EA9765118}" presName="spaceRect" presStyleCnt="0"/>
      <dgm:spPr/>
    </dgm:pt>
    <dgm:pt modelId="{B6DB9832-4049-4F69-B461-4A338168982A}" type="pres">
      <dgm:prSet presAssocID="{E6729F66-A5DE-4B4A-848C-699EA9765118}" presName="textRect" presStyleLbl="revTx" presStyleIdx="3" presStyleCnt="7">
        <dgm:presLayoutVars>
          <dgm:chMax val="1"/>
          <dgm:chPref val="1"/>
        </dgm:presLayoutVars>
      </dgm:prSet>
      <dgm:spPr/>
    </dgm:pt>
    <dgm:pt modelId="{ADDE7498-0BC9-4754-82C9-7BC2202C0612}" type="pres">
      <dgm:prSet presAssocID="{93D6A18C-3965-4DD1-910F-456D73C84077}" presName="sibTrans" presStyleLbl="sibTrans2D1" presStyleIdx="0" presStyleCnt="0"/>
      <dgm:spPr/>
    </dgm:pt>
    <dgm:pt modelId="{367DE668-2757-43D8-8CF3-FD5298634C2B}" type="pres">
      <dgm:prSet presAssocID="{01D91E7D-1D40-4031-BA4B-7FDDEBD8BA44}" presName="compNode" presStyleCnt="0"/>
      <dgm:spPr/>
    </dgm:pt>
    <dgm:pt modelId="{415EE3FD-E940-4414-80D1-44E1C1BFC29B}" type="pres">
      <dgm:prSet presAssocID="{01D91E7D-1D40-4031-BA4B-7FDDEBD8BA44}" presName="iconBgRect" presStyleLbl="bgShp" presStyleIdx="4" presStyleCnt="7"/>
      <dgm:spPr/>
    </dgm:pt>
    <dgm:pt modelId="{82C51540-EAAE-42DE-BC76-BE6B953F6378}" type="pres">
      <dgm:prSet presAssocID="{01D91E7D-1D40-4031-BA4B-7FDDEBD8BA4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16B91B5-738F-4525-BC11-A72F55C010E2}" type="pres">
      <dgm:prSet presAssocID="{01D91E7D-1D40-4031-BA4B-7FDDEBD8BA44}" presName="spaceRect" presStyleCnt="0"/>
      <dgm:spPr/>
    </dgm:pt>
    <dgm:pt modelId="{B6ED40FC-A978-4158-87A7-DA4FCE4FA949}" type="pres">
      <dgm:prSet presAssocID="{01D91E7D-1D40-4031-BA4B-7FDDEBD8BA44}" presName="textRect" presStyleLbl="revTx" presStyleIdx="4" presStyleCnt="7">
        <dgm:presLayoutVars>
          <dgm:chMax val="1"/>
          <dgm:chPref val="1"/>
        </dgm:presLayoutVars>
      </dgm:prSet>
      <dgm:spPr/>
    </dgm:pt>
    <dgm:pt modelId="{3D5F611E-5417-4367-AD5C-840F62502558}" type="pres">
      <dgm:prSet presAssocID="{13FBE5F5-83CC-4975-BFC9-90BE1BD6865E}" presName="sibTrans" presStyleLbl="sibTrans2D1" presStyleIdx="0" presStyleCnt="0"/>
      <dgm:spPr/>
    </dgm:pt>
    <dgm:pt modelId="{69CACB16-213D-4056-B478-99ED7281E1D1}" type="pres">
      <dgm:prSet presAssocID="{759C5F37-C071-47A1-8187-09FDC3C31989}" presName="compNode" presStyleCnt="0"/>
      <dgm:spPr/>
    </dgm:pt>
    <dgm:pt modelId="{C8133C39-C47A-4F75-B91E-82348AF4797A}" type="pres">
      <dgm:prSet presAssocID="{759C5F37-C071-47A1-8187-09FDC3C31989}" presName="iconBgRect" presStyleLbl="bgShp" presStyleIdx="5" presStyleCnt="7"/>
      <dgm:spPr/>
    </dgm:pt>
    <dgm:pt modelId="{7ACE50A2-462C-4862-BD39-9E7A3E2DAA7A}" type="pres">
      <dgm:prSet presAssocID="{759C5F37-C071-47A1-8187-09FDC3C3198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9C5C34D-D93D-4FB5-A9AA-D2DF75D428EE}" type="pres">
      <dgm:prSet presAssocID="{759C5F37-C071-47A1-8187-09FDC3C31989}" presName="spaceRect" presStyleCnt="0"/>
      <dgm:spPr/>
    </dgm:pt>
    <dgm:pt modelId="{DCC22B67-54D6-4E08-8FBD-3C8F534FA285}" type="pres">
      <dgm:prSet presAssocID="{759C5F37-C071-47A1-8187-09FDC3C31989}" presName="textRect" presStyleLbl="revTx" presStyleIdx="5" presStyleCnt="7">
        <dgm:presLayoutVars>
          <dgm:chMax val="1"/>
          <dgm:chPref val="1"/>
        </dgm:presLayoutVars>
      </dgm:prSet>
      <dgm:spPr/>
    </dgm:pt>
    <dgm:pt modelId="{219BDCFD-2D83-403B-8832-7F2BB2F49D5D}" type="pres">
      <dgm:prSet presAssocID="{5D171E73-17E8-4F40-BB29-82032996C357}" presName="sibTrans" presStyleLbl="sibTrans2D1" presStyleIdx="0" presStyleCnt="0"/>
      <dgm:spPr/>
    </dgm:pt>
    <dgm:pt modelId="{0310BABB-11EF-486E-AA37-59BD2CEE724E}" type="pres">
      <dgm:prSet presAssocID="{EC4534B9-763E-42C5-844B-E5D21330CF19}" presName="compNode" presStyleCnt="0"/>
      <dgm:spPr/>
    </dgm:pt>
    <dgm:pt modelId="{2C7B4849-17DD-478E-ACC8-29B541094E10}" type="pres">
      <dgm:prSet presAssocID="{EC4534B9-763E-42C5-844B-E5D21330CF19}" presName="iconBgRect" presStyleLbl="bgShp" presStyleIdx="6" presStyleCnt="7"/>
      <dgm:spPr/>
    </dgm:pt>
    <dgm:pt modelId="{D4E6DC1B-1D60-4322-921F-857BF807BEF6}" type="pres">
      <dgm:prSet presAssocID="{EC4534B9-763E-42C5-844B-E5D21330CF1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A9C85BB-D322-4CE0-9171-00F70306EDC1}" type="pres">
      <dgm:prSet presAssocID="{EC4534B9-763E-42C5-844B-E5D21330CF19}" presName="spaceRect" presStyleCnt="0"/>
      <dgm:spPr/>
    </dgm:pt>
    <dgm:pt modelId="{99FA7A38-E8A4-4FD1-99C4-16B736024D7F}" type="pres">
      <dgm:prSet presAssocID="{EC4534B9-763E-42C5-844B-E5D21330CF1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DDE3913-CB3A-3442-A853-85807A00A6E8}" type="presOf" srcId="{13FBE5F5-83CC-4975-BFC9-90BE1BD6865E}" destId="{3D5F611E-5417-4367-AD5C-840F62502558}" srcOrd="0" destOrd="0" presId="urn:microsoft.com/office/officeart/2018/2/layout/IconCircleList"/>
    <dgm:cxn modelId="{0175DF63-C740-434C-A422-EC661FB2BBED}" type="presOf" srcId="{4AEA9925-40D9-499A-A948-32860D20BCB6}" destId="{B1AFC56A-691E-4200-9BF1-44B9646E30CD}" srcOrd="0" destOrd="0" presId="urn:microsoft.com/office/officeart/2018/2/layout/IconCircleList"/>
    <dgm:cxn modelId="{67055864-7821-144F-B8CF-56FA6EE04256}" type="presOf" srcId="{48938F76-1521-4D00-9429-7300D08EF84F}" destId="{D169D4AB-91B3-4403-A836-ED3CC55D93E1}" srcOrd="0" destOrd="0" presId="urn:microsoft.com/office/officeart/2018/2/layout/IconCircleList"/>
    <dgm:cxn modelId="{08326E55-E46B-4490-A507-06FAF5D05E20}" srcId="{87AA3D98-94C4-4CF8-A064-46428D894508}" destId="{EE49BB01-E694-4C6C-A019-C5B59B4D7E58}" srcOrd="2" destOrd="0" parTransId="{177B7DE9-12BA-4423-8102-F6945888BDD4}" sibTransId="{D13B7C2B-C517-4F6B-8782-CDC97E72C316}"/>
    <dgm:cxn modelId="{9DC59075-2B32-49CC-89EE-0FF0E76EF728}" srcId="{87AA3D98-94C4-4CF8-A064-46428D894508}" destId="{759C5F37-C071-47A1-8187-09FDC3C31989}" srcOrd="5" destOrd="0" parTransId="{E4BBC3D1-951D-4EE0-A66F-0E2522F47059}" sibTransId="{5D171E73-17E8-4F40-BB29-82032996C357}"/>
    <dgm:cxn modelId="{A0F1F375-BC98-644B-BCCB-C239502E5A37}" type="presOf" srcId="{EE49BB01-E694-4C6C-A019-C5B59B4D7E58}" destId="{7D65035B-0B56-4FE0-87CB-8FCDFAB1972C}" srcOrd="0" destOrd="0" presId="urn:microsoft.com/office/officeart/2018/2/layout/IconCircleList"/>
    <dgm:cxn modelId="{4941677D-1E2A-ED41-9ABB-24B220C72A43}" type="presOf" srcId="{21799CE3-A22B-4D04-A8F6-497320310495}" destId="{A26ABAB7-A4E9-4085-9124-77D015490BEF}" srcOrd="0" destOrd="0" presId="urn:microsoft.com/office/officeart/2018/2/layout/IconCircleList"/>
    <dgm:cxn modelId="{8514C881-6954-41C7-9E8E-535CB5C53DDD}" srcId="{87AA3D98-94C4-4CF8-A064-46428D894508}" destId="{01D91E7D-1D40-4031-BA4B-7FDDEBD8BA44}" srcOrd="4" destOrd="0" parTransId="{C243B911-12A7-427D-92F5-CC5B36E16341}" sibTransId="{13FBE5F5-83CC-4975-BFC9-90BE1BD6865E}"/>
    <dgm:cxn modelId="{D5C28087-7389-024C-BBA3-1CFBAF24F277}" type="presOf" srcId="{4EE02419-4D4B-4F50-B431-5B77F7AE5FB3}" destId="{EFFFA4D0-BA16-4EE5-9FEA-F4117C0BC3FD}" srcOrd="0" destOrd="0" presId="urn:microsoft.com/office/officeart/2018/2/layout/IconCircleList"/>
    <dgm:cxn modelId="{BC95E888-191F-8146-BABF-4B5214F95A27}" type="presOf" srcId="{D13B7C2B-C517-4F6B-8782-CDC97E72C316}" destId="{28E1A9E1-7BB4-46F3-B34D-9D34C4ED1FD4}" srcOrd="0" destOrd="0" presId="urn:microsoft.com/office/officeart/2018/2/layout/IconCircleList"/>
    <dgm:cxn modelId="{F5B8DF89-1896-4248-B343-9137ABAADCB3}" srcId="{87AA3D98-94C4-4CF8-A064-46428D894508}" destId="{EC4534B9-763E-42C5-844B-E5D21330CF19}" srcOrd="6" destOrd="0" parTransId="{8183A5EA-22C6-4F6C-A9F0-39087BB33149}" sibTransId="{290FCC23-4050-4E43-B7A6-2BECDC536099}"/>
    <dgm:cxn modelId="{533E6B8C-1BA6-0749-AFD5-89FF419B138A}" type="presOf" srcId="{EC4534B9-763E-42C5-844B-E5D21330CF19}" destId="{99FA7A38-E8A4-4FD1-99C4-16B736024D7F}" srcOrd="0" destOrd="0" presId="urn:microsoft.com/office/officeart/2018/2/layout/IconCircleList"/>
    <dgm:cxn modelId="{8489C594-DECF-EF44-94C7-B99B06BC5AD2}" type="presOf" srcId="{93D6A18C-3965-4DD1-910F-456D73C84077}" destId="{ADDE7498-0BC9-4754-82C9-7BC2202C0612}" srcOrd="0" destOrd="0" presId="urn:microsoft.com/office/officeart/2018/2/layout/IconCircleList"/>
    <dgm:cxn modelId="{BA77E2CF-AA03-F745-8E2B-6F7DFCC8CE30}" type="presOf" srcId="{759C5F37-C071-47A1-8187-09FDC3C31989}" destId="{DCC22B67-54D6-4E08-8FBD-3C8F534FA285}" srcOrd="0" destOrd="0" presId="urn:microsoft.com/office/officeart/2018/2/layout/IconCircleList"/>
    <dgm:cxn modelId="{702266D2-7055-9747-8B5F-095FD8F18234}" type="presOf" srcId="{E6729F66-A5DE-4B4A-848C-699EA9765118}" destId="{B6DB9832-4049-4F69-B461-4A338168982A}" srcOrd="0" destOrd="0" presId="urn:microsoft.com/office/officeart/2018/2/layout/IconCircleList"/>
    <dgm:cxn modelId="{D2CB0DDD-6BD9-634B-B10A-E7C92D588AEF}" type="presOf" srcId="{5D171E73-17E8-4F40-BB29-82032996C357}" destId="{219BDCFD-2D83-403B-8832-7F2BB2F49D5D}" srcOrd="0" destOrd="0" presId="urn:microsoft.com/office/officeart/2018/2/layout/IconCircleList"/>
    <dgm:cxn modelId="{17A27ADF-CACD-8F44-A588-B07969B41C73}" type="presOf" srcId="{87AA3D98-94C4-4CF8-A064-46428D894508}" destId="{E4AE4236-FBAC-4F8C-857F-F799410DCF01}" srcOrd="0" destOrd="0" presId="urn:microsoft.com/office/officeart/2018/2/layout/IconCircleList"/>
    <dgm:cxn modelId="{207129EA-FFFF-41BF-92BB-92D3B709CFEB}" srcId="{87AA3D98-94C4-4CF8-A064-46428D894508}" destId="{21799CE3-A22B-4D04-A8F6-497320310495}" srcOrd="0" destOrd="0" parTransId="{58980FC9-BD96-49E3-8952-A42044E93ACE}" sibTransId="{4EE02419-4D4B-4F50-B431-5B77F7AE5FB3}"/>
    <dgm:cxn modelId="{5D1910F1-4B69-4907-830F-4C227E95388E}" srcId="{87AA3D98-94C4-4CF8-A064-46428D894508}" destId="{E6729F66-A5DE-4B4A-848C-699EA9765118}" srcOrd="3" destOrd="0" parTransId="{34E1FFF5-ED87-4171-91EC-C3FE4C85E0A6}" sibTransId="{93D6A18C-3965-4DD1-910F-456D73C84077}"/>
    <dgm:cxn modelId="{48EA96F4-EE26-C242-B796-90E9D43A4278}" type="presOf" srcId="{01D91E7D-1D40-4031-BA4B-7FDDEBD8BA44}" destId="{B6ED40FC-A978-4158-87A7-DA4FCE4FA949}" srcOrd="0" destOrd="0" presId="urn:microsoft.com/office/officeart/2018/2/layout/IconCircleList"/>
    <dgm:cxn modelId="{EB175BF8-B8B9-4DAB-A830-B7E8EAA7AC42}" srcId="{87AA3D98-94C4-4CF8-A064-46428D894508}" destId="{48938F76-1521-4D00-9429-7300D08EF84F}" srcOrd="1" destOrd="0" parTransId="{52F8EB84-2B5A-4731-869E-BBC6114C66AC}" sibTransId="{4AEA9925-40D9-499A-A948-32860D20BCB6}"/>
    <dgm:cxn modelId="{0393A76A-23BE-934D-BAE2-D1D3140A90A7}" type="presParOf" srcId="{E4AE4236-FBAC-4F8C-857F-F799410DCF01}" destId="{E38CA4F2-5E26-437C-AD60-8F917A1CBDC2}" srcOrd="0" destOrd="0" presId="urn:microsoft.com/office/officeart/2018/2/layout/IconCircleList"/>
    <dgm:cxn modelId="{3855F512-923F-CC47-B78C-FB210DE5DEC4}" type="presParOf" srcId="{E38CA4F2-5E26-437C-AD60-8F917A1CBDC2}" destId="{F101F17A-A671-4716-9AAE-D28F9959C7F4}" srcOrd="0" destOrd="0" presId="urn:microsoft.com/office/officeart/2018/2/layout/IconCircleList"/>
    <dgm:cxn modelId="{09E4CBCA-6C13-074A-9DAF-EA0AD5E3CCC4}" type="presParOf" srcId="{F101F17A-A671-4716-9AAE-D28F9959C7F4}" destId="{A2E85CDD-0039-44C8-BDED-54D4A07CA387}" srcOrd="0" destOrd="0" presId="urn:microsoft.com/office/officeart/2018/2/layout/IconCircleList"/>
    <dgm:cxn modelId="{FB2F3944-FF5B-CD45-8717-ACDE9B515168}" type="presParOf" srcId="{F101F17A-A671-4716-9AAE-D28F9959C7F4}" destId="{6558A2D7-4F64-4B2F-A650-87166E6525E5}" srcOrd="1" destOrd="0" presId="urn:microsoft.com/office/officeart/2018/2/layout/IconCircleList"/>
    <dgm:cxn modelId="{94A07803-CE6B-7844-BA6A-47F2EA34D344}" type="presParOf" srcId="{F101F17A-A671-4716-9AAE-D28F9959C7F4}" destId="{37FB6AB7-F322-46D6-9105-58E762349372}" srcOrd="2" destOrd="0" presId="urn:microsoft.com/office/officeart/2018/2/layout/IconCircleList"/>
    <dgm:cxn modelId="{BF643534-47D5-1B44-8A69-A4C5A7A69756}" type="presParOf" srcId="{F101F17A-A671-4716-9AAE-D28F9959C7F4}" destId="{A26ABAB7-A4E9-4085-9124-77D015490BEF}" srcOrd="3" destOrd="0" presId="urn:microsoft.com/office/officeart/2018/2/layout/IconCircleList"/>
    <dgm:cxn modelId="{2F413EFB-B4FF-514F-821A-0A938F4A459F}" type="presParOf" srcId="{E38CA4F2-5E26-437C-AD60-8F917A1CBDC2}" destId="{EFFFA4D0-BA16-4EE5-9FEA-F4117C0BC3FD}" srcOrd="1" destOrd="0" presId="urn:microsoft.com/office/officeart/2018/2/layout/IconCircleList"/>
    <dgm:cxn modelId="{16D099ED-FDF2-DC4A-999D-0FA509C95D88}" type="presParOf" srcId="{E38CA4F2-5E26-437C-AD60-8F917A1CBDC2}" destId="{826DB1AD-008D-45DE-920F-E731FF46562B}" srcOrd="2" destOrd="0" presId="urn:microsoft.com/office/officeart/2018/2/layout/IconCircleList"/>
    <dgm:cxn modelId="{5FC16B56-27CF-DC42-AB6A-2A7E2D10F6CA}" type="presParOf" srcId="{826DB1AD-008D-45DE-920F-E731FF46562B}" destId="{5ED470D0-C5D6-4678-8355-20E3E8CBAE56}" srcOrd="0" destOrd="0" presId="urn:microsoft.com/office/officeart/2018/2/layout/IconCircleList"/>
    <dgm:cxn modelId="{4B1B667F-DAF1-AC4D-A85B-29C83B9E898B}" type="presParOf" srcId="{826DB1AD-008D-45DE-920F-E731FF46562B}" destId="{A2D840D4-E3B2-4116-81F3-336555F6BB75}" srcOrd="1" destOrd="0" presId="urn:microsoft.com/office/officeart/2018/2/layout/IconCircleList"/>
    <dgm:cxn modelId="{0601479C-F9BC-714F-ADB4-594BE4C0A9CB}" type="presParOf" srcId="{826DB1AD-008D-45DE-920F-E731FF46562B}" destId="{36B710C0-87C3-4C79-A526-FE51D71D0007}" srcOrd="2" destOrd="0" presId="urn:microsoft.com/office/officeart/2018/2/layout/IconCircleList"/>
    <dgm:cxn modelId="{386768F2-CBEE-0741-A9C1-6AEC42AD3FDD}" type="presParOf" srcId="{826DB1AD-008D-45DE-920F-E731FF46562B}" destId="{D169D4AB-91B3-4403-A836-ED3CC55D93E1}" srcOrd="3" destOrd="0" presId="urn:microsoft.com/office/officeart/2018/2/layout/IconCircleList"/>
    <dgm:cxn modelId="{3D93EAE7-B0AE-8D4C-83C7-80240B43873B}" type="presParOf" srcId="{E38CA4F2-5E26-437C-AD60-8F917A1CBDC2}" destId="{B1AFC56A-691E-4200-9BF1-44B9646E30CD}" srcOrd="3" destOrd="0" presId="urn:microsoft.com/office/officeart/2018/2/layout/IconCircleList"/>
    <dgm:cxn modelId="{6801BE5A-4139-D74C-B10C-041604243A36}" type="presParOf" srcId="{E38CA4F2-5E26-437C-AD60-8F917A1CBDC2}" destId="{7C16E501-9319-448E-9BC7-3F809828CD80}" srcOrd="4" destOrd="0" presId="urn:microsoft.com/office/officeart/2018/2/layout/IconCircleList"/>
    <dgm:cxn modelId="{C6B7B765-67B6-C042-BD5E-75E41406F477}" type="presParOf" srcId="{7C16E501-9319-448E-9BC7-3F809828CD80}" destId="{80EA8E72-AAF3-450D-90F7-D67C213628F8}" srcOrd="0" destOrd="0" presId="urn:microsoft.com/office/officeart/2018/2/layout/IconCircleList"/>
    <dgm:cxn modelId="{7591CFAF-A5BF-7F45-9DB3-C3F2F3D0353D}" type="presParOf" srcId="{7C16E501-9319-448E-9BC7-3F809828CD80}" destId="{2465A2F1-55B2-432F-9520-8E19A98323CA}" srcOrd="1" destOrd="0" presId="urn:microsoft.com/office/officeart/2018/2/layout/IconCircleList"/>
    <dgm:cxn modelId="{CC7D7924-7C24-A543-9663-691AE73622FD}" type="presParOf" srcId="{7C16E501-9319-448E-9BC7-3F809828CD80}" destId="{C4229688-9CEF-43E7-84EA-13DD4D70D70A}" srcOrd="2" destOrd="0" presId="urn:microsoft.com/office/officeart/2018/2/layout/IconCircleList"/>
    <dgm:cxn modelId="{46BC561E-485D-C649-B4C9-CB8EC920C340}" type="presParOf" srcId="{7C16E501-9319-448E-9BC7-3F809828CD80}" destId="{7D65035B-0B56-4FE0-87CB-8FCDFAB1972C}" srcOrd="3" destOrd="0" presId="urn:microsoft.com/office/officeart/2018/2/layout/IconCircleList"/>
    <dgm:cxn modelId="{6871603D-6279-9E4F-818E-A3DBC6534DE4}" type="presParOf" srcId="{E38CA4F2-5E26-437C-AD60-8F917A1CBDC2}" destId="{28E1A9E1-7BB4-46F3-B34D-9D34C4ED1FD4}" srcOrd="5" destOrd="0" presId="urn:microsoft.com/office/officeart/2018/2/layout/IconCircleList"/>
    <dgm:cxn modelId="{83BA9FF6-9425-C242-8E4D-5AFE03A43B7A}" type="presParOf" srcId="{E38CA4F2-5E26-437C-AD60-8F917A1CBDC2}" destId="{8B45B809-FCC7-469B-BAA0-A789FC3F83B5}" srcOrd="6" destOrd="0" presId="urn:microsoft.com/office/officeart/2018/2/layout/IconCircleList"/>
    <dgm:cxn modelId="{979E2A02-52F7-6043-988F-F033297B97EC}" type="presParOf" srcId="{8B45B809-FCC7-469B-BAA0-A789FC3F83B5}" destId="{E3F8C9DB-5935-4EDA-BD79-8B3EA259CAC8}" srcOrd="0" destOrd="0" presId="urn:microsoft.com/office/officeart/2018/2/layout/IconCircleList"/>
    <dgm:cxn modelId="{5288D48D-FCEF-FB4D-83F3-42A7F7F683C2}" type="presParOf" srcId="{8B45B809-FCC7-469B-BAA0-A789FC3F83B5}" destId="{1FC86441-F9D9-4D86-BBC2-DC47C2468BDD}" srcOrd="1" destOrd="0" presId="urn:microsoft.com/office/officeart/2018/2/layout/IconCircleList"/>
    <dgm:cxn modelId="{652793DA-B61D-7843-B9C0-9D3B5EFD1C6F}" type="presParOf" srcId="{8B45B809-FCC7-469B-BAA0-A789FC3F83B5}" destId="{86987837-9A0F-48A5-8E34-0F8C9A229A35}" srcOrd="2" destOrd="0" presId="urn:microsoft.com/office/officeart/2018/2/layout/IconCircleList"/>
    <dgm:cxn modelId="{1E59DF2A-E6B0-6E46-8A26-6D56622CF896}" type="presParOf" srcId="{8B45B809-FCC7-469B-BAA0-A789FC3F83B5}" destId="{B6DB9832-4049-4F69-B461-4A338168982A}" srcOrd="3" destOrd="0" presId="urn:microsoft.com/office/officeart/2018/2/layout/IconCircleList"/>
    <dgm:cxn modelId="{AF546157-4C67-5144-8422-431F2F731ACA}" type="presParOf" srcId="{E38CA4F2-5E26-437C-AD60-8F917A1CBDC2}" destId="{ADDE7498-0BC9-4754-82C9-7BC2202C0612}" srcOrd="7" destOrd="0" presId="urn:microsoft.com/office/officeart/2018/2/layout/IconCircleList"/>
    <dgm:cxn modelId="{0C8266A6-1C0C-114B-9770-9C6820D2DAEF}" type="presParOf" srcId="{E38CA4F2-5E26-437C-AD60-8F917A1CBDC2}" destId="{367DE668-2757-43D8-8CF3-FD5298634C2B}" srcOrd="8" destOrd="0" presId="urn:microsoft.com/office/officeart/2018/2/layout/IconCircleList"/>
    <dgm:cxn modelId="{7BE3C8DD-3022-3B44-8B44-12FA476CCE2A}" type="presParOf" srcId="{367DE668-2757-43D8-8CF3-FD5298634C2B}" destId="{415EE3FD-E940-4414-80D1-44E1C1BFC29B}" srcOrd="0" destOrd="0" presId="urn:microsoft.com/office/officeart/2018/2/layout/IconCircleList"/>
    <dgm:cxn modelId="{37F09524-CF08-CC4C-B93F-7FCAD3B9B363}" type="presParOf" srcId="{367DE668-2757-43D8-8CF3-FD5298634C2B}" destId="{82C51540-EAAE-42DE-BC76-BE6B953F6378}" srcOrd="1" destOrd="0" presId="urn:microsoft.com/office/officeart/2018/2/layout/IconCircleList"/>
    <dgm:cxn modelId="{BF5A9B01-6B5F-7749-A25E-1A5DEA18BDA6}" type="presParOf" srcId="{367DE668-2757-43D8-8CF3-FD5298634C2B}" destId="{C16B91B5-738F-4525-BC11-A72F55C010E2}" srcOrd="2" destOrd="0" presId="urn:microsoft.com/office/officeart/2018/2/layout/IconCircleList"/>
    <dgm:cxn modelId="{D7CCB379-0F76-7D40-9188-CE0AE07C6B70}" type="presParOf" srcId="{367DE668-2757-43D8-8CF3-FD5298634C2B}" destId="{B6ED40FC-A978-4158-87A7-DA4FCE4FA949}" srcOrd="3" destOrd="0" presId="urn:microsoft.com/office/officeart/2018/2/layout/IconCircleList"/>
    <dgm:cxn modelId="{37A6ECEC-4104-0B40-9339-254FFBF2BEC0}" type="presParOf" srcId="{E38CA4F2-5E26-437C-AD60-8F917A1CBDC2}" destId="{3D5F611E-5417-4367-AD5C-840F62502558}" srcOrd="9" destOrd="0" presId="urn:microsoft.com/office/officeart/2018/2/layout/IconCircleList"/>
    <dgm:cxn modelId="{B47DA37F-6CA5-7D46-AC83-EB02AD3CD435}" type="presParOf" srcId="{E38CA4F2-5E26-437C-AD60-8F917A1CBDC2}" destId="{69CACB16-213D-4056-B478-99ED7281E1D1}" srcOrd="10" destOrd="0" presId="urn:microsoft.com/office/officeart/2018/2/layout/IconCircleList"/>
    <dgm:cxn modelId="{6834DB63-F25D-0748-8031-7655164651B6}" type="presParOf" srcId="{69CACB16-213D-4056-B478-99ED7281E1D1}" destId="{C8133C39-C47A-4F75-B91E-82348AF4797A}" srcOrd="0" destOrd="0" presId="urn:microsoft.com/office/officeart/2018/2/layout/IconCircleList"/>
    <dgm:cxn modelId="{62462CF7-BCC0-484F-B948-9FF281434799}" type="presParOf" srcId="{69CACB16-213D-4056-B478-99ED7281E1D1}" destId="{7ACE50A2-462C-4862-BD39-9E7A3E2DAA7A}" srcOrd="1" destOrd="0" presId="urn:microsoft.com/office/officeart/2018/2/layout/IconCircleList"/>
    <dgm:cxn modelId="{16C63B52-FFA8-2149-BF2D-C414627EF60D}" type="presParOf" srcId="{69CACB16-213D-4056-B478-99ED7281E1D1}" destId="{69C5C34D-D93D-4FB5-A9AA-D2DF75D428EE}" srcOrd="2" destOrd="0" presId="urn:microsoft.com/office/officeart/2018/2/layout/IconCircleList"/>
    <dgm:cxn modelId="{9ECF0C87-9097-644F-A927-D9FA62D95BBF}" type="presParOf" srcId="{69CACB16-213D-4056-B478-99ED7281E1D1}" destId="{DCC22B67-54D6-4E08-8FBD-3C8F534FA285}" srcOrd="3" destOrd="0" presId="urn:microsoft.com/office/officeart/2018/2/layout/IconCircleList"/>
    <dgm:cxn modelId="{921ADAF0-316D-E645-95CC-4F58DECBFF2F}" type="presParOf" srcId="{E38CA4F2-5E26-437C-AD60-8F917A1CBDC2}" destId="{219BDCFD-2D83-403B-8832-7F2BB2F49D5D}" srcOrd="11" destOrd="0" presId="urn:microsoft.com/office/officeart/2018/2/layout/IconCircleList"/>
    <dgm:cxn modelId="{30AEFD7E-A688-9A45-8971-679B549E2DDD}" type="presParOf" srcId="{E38CA4F2-5E26-437C-AD60-8F917A1CBDC2}" destId="{0310BABB-11EF-486E-AA37-59BD2CEE724E}" srcOrd="12" destOrd="0" presId="urn:microsoft.com/office/officeart/2018/2/layout/IconCircleList"/>
    <dgm:cxn modelId="{26AB7F0A-5992-3E44-A296-997CC7C0895B}" type="presParOf" srcId="{0310BABB-11EF-486E-AA37-59BD2CEE724E}" destId="{2C7B4849-17DD-478E-ACC8-29B541094E10}" srcOrd="0" destOrd="0" presId="urn:microsoft.com/office/officeart/2018/2/layout/IconCircleList"/>
    <dgm:cxn modelId="{E80235AC-787A-3E45-ADB8-39B38C6CC217}" type="presParOf" srcId="{0310BABB-11EF-486E-AA37-59BD2CEE724E}" destId="{D4E6DC1B-1D60-4322-921F-857BF807BEF6}" srcOrd="1" destOrd="0" presId="urn:microsoft.com/office/officeart/2018/2/layout/IconCircleList"/>
    <dgm:cxn modelId="{7213B066-BB03-3B43-BDB1-5030A924D5C0}" type="presParOf" srcId="{0310BABB-11EF-486E-AA37-59BD2CEE724E}" destId="{0A9C85BB-D322-4CE0-9171-00F70306EDC1}" srcOrd="2" destOrd="0" presId="urn:microsoft.com/office/officeart/2018/2/layout/IconCircleList"/>
    <dgm:cxn modelId="{0EC93A66-C90D-934A-ADE4-9C4B5ED771EC}" type="presParOf" srcId="{0310BABB-11EF-486E-AA37-59BD2CEE724E}" destId="{99FA7A38-E8A4-4FD1-99C4-16B736024D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E1E66-859C-41E6-840A-AD8B21B013B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0193F4-B443-4170-99B1-9721F5050439}">
      <dgm:prSet/>
      <dgm:spPr/>
      <dgm:t>
        <a:bodyPr/>
        <a:lstStyle/>
        <a:p>
          <a:r>
            <a:rPr lang="en-US"/>
            <a:t>Angular 7</a:t>
          </a:r>
        </a:p>
      </dgm:t>
    </dgm:pt>
    <dgm:pt modelId="{0F4F2ED8-1535-4993-903F-506049C65E77}" type="parTrans" cxnId="{11DB3FCE-16A4-488D-A58E-E36A3325683A}">
      <dgm:prSet/>
      <dgm:spPr/>
      <dgm:t>
        <a:bodyPr/>
        <a:lstStyle/>
        <a:p>
          <a:endParaRPr lang="en-US"/>
        </a:p>
      </dgm:t>
    </dgm:pt>
    <dgm:pt modelId="{10BBC7C3-87B2-40C8-B0FB-7FAA534616FF}" type="sibTrans" cxnId="{11DB3FCE-16A4-488D-A58E-E36A3325683A}">
      <dgm:prSet/>
      <dgm:spPr/>
      <dgm:t>
        <a:bodyPr/>
        <a:lstStyle/>
        <a:p>
          <a:endParaRPr lang="en-US"/>
        </a:p>
      </dgm:t>
    </dgm:pt>
    <dgm:pt modelId="{159A6B6E-EF84-45BB-8F00-EB2C4F0F414E}">
      <dgm:prSet/>
      <dgm:spPr/>
      <dgm:t>
        <a:bodyPr/>
        <a:lstStyle/>
        <a:p>
          <a:r>
            <a:rPr lang="en-US"/>
            <a:t>Ionic </a:t>
          </a:r>
        </a:p>
      </dgm:t>
    </dgm:pt>
    <dgm:pt modelId="{ACB49443-3BBE-4A36-869C-4336347D91CF}" type="parTrans" cxnId="{4697881D-6EBF-4E32-8543-F548234E1854}">
      <dgm:prSet/>
      <dgm:spPr/>
      <dgm:t>
        <a:bodyPr/>
        <a:lstStyle/>
        <a:p>
          <a:endParaRPr lang="en-US"/>
        </a:p>
      </dgm:t>
    </dgm:pt>
    <dgm:pt modelId="{0B113917-2FA8-4AC9-8CEB-6BD9098EB0B7}" type="sibTrans" cxnId="{4697881D-6EBF-4E32-8543-F548234E1854}">
      <dgm:prSet/>
      <dgm:spPr/>
      <dgm:t>
        <a:bodyPr/>
        <a:lstStyle/>
        <a:p>
          <a:endParaRPr lang="en-US"/>
        </a:p>
      </dgm:t>
    </dgm:pt>
    <dgm:pt modelId="{8A09C989-6848-4EEF-8D40-EEAA11DD76C1}">
      <dgm:prSet/>
      <dgm:spPr/>
      <dgm:t>
        <a:bodyPr/>
        <a:lstStyle/>
        <a:p>
          <a:r>
            <a:rPr lang="en-US"/>
            <a:t>Mongo DB</a:t>
          </a:r>
        </a:p>
      </dgm:t>
    </dgm:pt>
    <dgm:pt modelId="{5485E337-49B3-45E0-A4E4-09DB59FD274D}" type="parTrans" cxnId="{A92E5537-42AF-4FFD-A2B9-96BDBCE5A6F2}">
      <dgm:prSet/>
      <dgm:spPr/>
      <dgm:t>
        <a:bodyPr/>
        <a:lstStyle/>
        <a:p>
          <a:endParaRPr lang="en-US"/>
        </a:p>
      </dgm:t>
    </dgm:pt>
    <dgm:pt modelId="{313BB50B-2971-4EF8-82BF-D3CE33878325}" type="sibTrans" cxnId="{A92E5537-42AF-4FFD-A2B9-96BDBCE5A6F2}">
      <dgm:prSet/>
      <dgm:spPr/>
      <dgm:t>
        <a:bodyPr/>
        <a:lstStyle/>
        <a:p>
          <a:endParaRPr lang="en-US"/>
        </a:p>
      </dgm:t>
    </dgm:pt>
    <dgm:pt modelId="{13207915-9AAB-419B-95CD-30C7F85CDEDD}">
      <dgm:prSet/>
      <dgm:spPr/>
      <dgm:t>
        <a:bodyPr/>
        <a:lstStyle/>
        <a:p>
          <a:r>
            <a:rPr lang="en-US"/>
            <a:t>Express JS</a:t>
          </a:r>
        </a:p>
      </dgm:t>
    </dgm:pt>
    <dgm:pt modelId="{A1503C8E-892A-4219-94B3-F95BCBDC6DE7}" type="parTrans" cxnId="{C8B3DAA4-BFB5-4024-86D6-55748C2C1C3A}">
      <dgm:prSet/>
      <dgm:spPr/>
      <dgm:t>
        <a:bodyPr/>
        <a:lstStyle/>
        <a:p>
          <a:endParaRPr lang="en-US"/>
        </a:p>
      </dgm:t>
    </dgm:pt>
    <dgm:pt modelId="{45540725-3778-4DE3-8172-A99BC04E0355}" type="sibTrans" cxnId="{C8B3DAA4-BFB5-4024-86D6-55748C2C1C3A}">
      <dgm:prSet/>
      <dgm:spPr/>
      <dgm:t>
        <a:bodyPr/>
        <a:lstStyle/>
        <a:p>
          <a:endParaRPr lang="en-US"/>
        </a:p>
      </dgm:t>
    </dgm:pt>
    <dgm:pt modelId="{586708F5-23AC-4163-901B-723B7AB17F06}">
      <dgm:prSet/>
      <dgm:spPr/>
      <dgm:t>
        <a:bodyPr/>
        <a:lstStyle/>
        <a:p>
          <a:r>
            <a:rPr lang="en-US"/>
            <a:t>Node JS</a:t>
          </a:r>
        </a:p>
      </dgm:t>
    </dgm:pt>
    <dgm:pt modelId="{ED0F2AD7-1825-43C7-9978-9519B03C1B1C}" type="parTrans" cxnId="{DBCDC308-DE8C-46FC-AE26-273E14BA155E}">
      <dgm:prSet/>
      <dgm:spPr/>
      <dgm:t>
        <a:bodyPr/>
        <a:lstStyle/>
        <a:p>
          <a:endParaRPr lang="en-US"/>
        </a:p>
      </dgm:t>
    </dgm:pt>
    <dgm:pt modelId="{306274A6-6B10-4F06-9272-49F6EDD35010}" type="sibTrans" cxnId="{DBCDC308-DE8C-46FC-AE26-273E14BA155E}">
      <dgm:prSet/>
      <dgm:spPr/>
      <dgm:t>
        <a:bodyPr/>
        <a:lstStyle/>
        <a:p>
          <a:endParaRPr lang="en-US"/>
        </a:p>
      </dgm:t>
    </dgm:pt>
    <dgm:pt modelId="{865E16F9-E6CC-4619-9080-6288C3F1DA57}">
      <dgm:prSet/>
      <dgm:spPr/>
      <dgm:t>
        <a:bodyPr/>
        <a:lstStyle/>
        <a:p>
          <a:r>
            <a:rPr lang="en-US"/>
            <a:t>Heroku / AWS</a:t>
          </a:r>
        </a:p>
      </dgm:t>
    </dgm:pt>
    <dgm:pt modelId="{611E1F32-750F-4AD0-A36D-9B9EF07998FA}" type="parTrans" cxnId="{551E1404-508E-4142-BC5E-18DEB0F540FC}">
      <dgm:prSet/>
      <dgm:spPr/>
      <dgm:t>
        <a:bodyPr/>
        <a:lstStyle/>
        <a:p>
          <a:endParaRPr lang="en-US"/>
        </a:p>
      </dgm:t>
    </dgm:pt>
    <dgm:pt modelId="{3D76BF4B-7CC5-412A-89C4-0A9F7ACA8F28}" type="sibTrans" cxnId="{551E1404-508E-4142-BC5E-18DEB0F540FC}">
      <dgm:prSet/>
      <dgm:spPr/>
      <dgm:t>
        <a:bodyPr/>
        <a:lstStyle/>
        <a:p>
          <a:endParaRPr lang="en-US"/>
        </a:p>
      </dgm:t>
    </dgm:pt>
    <dgm:pt modelId="{BD89025E-E6A7-AD42-93EE-CFD3CCF14F65}" type="pres">
      <dgm:prSet presAssocID="{347E1E66-859C-41E6-840A-AD8B21B013B7}" presName="linear" presStyleCnt="0">
        <dgm:presLayoutVars>
          <dgm:animLvl val="lvl"/>
          <dgm:resizeHandles val="exact"/>
        </dgm:presLayoutVars>
      </dgm:prSet>
      <dgm:spPr/>
    </dgm:pt>
    <dgm:pt modelId="{F9F36876-583F-364A-8B79-9BB183680A0A}" type="pres">
      <dgm:prSet presAssocID="{3A0193F4-B443-4170-99B1-9721F50504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6BF7A2F-7F8D-104E-A9F8-9E737D67CF4D}" type="pres">
      <dgm:prSet presAssocID="{10BBC7C3-87B2-40C8-B0FB-7FAA534616FF}" presName="spacer" presStyleCnt="0"/>
      <dgm:spPr/>
    </dgm:pt>
    <dgm:pt modelId="{7CA9F9F9-25A3-1449-B720-9E7131410FF6}" type="pres">
      <dgm:prSet presAssocID="{159A6B6E-EF84-45BB-8F00-EB2C4F0F414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9FB8D3F-7367-DF4A-B4FF-8EE436E7B22A}" type="pres">
      <dgm:prSet presAssocID="{0B113917-2FA8-4AC9-8CEB-6BD9098EB0B7}" presName="spacer" presStyleCnt="0"/>
      <dgm:spPr/>
    </dgm:pt>
    <dgm:pt modelId="{657946F0-7C67-2E40-8F33-4316B83AA4D1}" type="pres">
      <dgm:prSet presAssocID="{8A09C989-6848-4EEF-8D40-EEAA11DD76C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EE13183-0945-3C47-BF3A-3D2A1048A70A}" type="pres">
      <dgm:prSet presAssocID="{313BB50B-2971-4EF8-82BF-D3CE33878325}" presName="spacer" presStyleCnt="0"/>
      <dgm:spPr/>
    </dgm:pt>
    <dgm:pt modelId="{E94129DC-5EB6-CA4F-8F69-DDF3476BD9BB}" type="pres">
      <dgm:prSet presAssocID="{13207915-9AAB-419B-95CD-30C7F85CDED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A4AC6A3-5CF8-A74D-9B42-7FE96B57028E}" type="pres">
      <dgm:prSet presAssocID="{45540725-3778-4DE3-8172-A99BC04E0355}" presName="spacer" presStyleCnt="0"/>
      <dgm:spPr/>
    </dgm:pt>
    <dgm:pt modelId="{811F1040-EA0F-8A4C-8836-6EF366020A9F}" type="pres">
      <dgm:prSet presAssocID="{586708F5-23AC-4163-901B-723B7AB17F0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6CF96B-80C7-454E-A5BF-781B3A0044CD}" type="pres">
      <dgm:prSet presAssocID="{306274A6-6B10-4F06-9272-49F6EDD35010}" presName="spacer" presStyleCnt="0"/>
      <dgm:spPr/>
    </dgm:pt>
    <dgm:pt modelId="{032CB8C8-B81C-1441-B263-A7BDAAB428C9}" type="pres">
      <dgm:prSet presAssocID="{865E16F9-E6CC-4619-9080-6288C3F1DA5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51E1404-508E-4142-BC5E-18DEB0F540FC}" srcId="{347E1E66-859C-41E6-840A-AD8B21B013B7}" destId="{865E16F9-E6CC-4619-9080-6288C3F1DA57}" srcOrd="5" destOrd="0" parTransId="{611E1F32-750F-4AD0-A36D-9B9EF07998FA}" sibTransId="{3D76BF4B-7CC5-412A-89C4-0A9F7ACA8F28}"/>
    <dgm:cxn modelId="{DBCDC308-DE8C-46FC-AE26-273E14BA155E}" srcId="{347E1E66-859C-41E6-840A-AD8B21B013B7}" destId="{586708F5-23AC-4163-901B-723B7AB17F06}" srcOrd="4" destOrd="0" parTransId="{ED0F2AD7-1825-43C7-9978-9519B03C1B1C}" sibTransId="{306274A6-6B10-4F06-9272-49F6EDD35010}"/>
    <dgm:cxn modelId="{894BAD17-9AE7-BA44-8028-D2C62FC3A0EC}" type="presOf" srcId="{586708F5-23AC-4163-901B-723B7AB17F06}" destId="{811F1040-EA0F-8A4C-8836-6EF366020A9F}" srcOrd="0" destOrd="0" presId="urn:microsoft.com/office/officeart/2005/8/layout/vList2"/>
    <dgm:cxn modelId="{4697881D-6EBF-4E32-8543-F548234E1854}" srcId="{347E1E66-859C-41E6-840A-AD8B21B013B7}" destId="{159A6B6E-EF84-45BB-8F00-EB2C4F0F414E}" srcOrd="1" destOrd="0" parTransId="{ACB49443-3BBE-4A36-869C-4336347D91CF}" sibTransId="{0B113917-2FA8-4AC9-8CEB-6BD9098EB0B7}"/>
    <dgm:cxn modelId="{5928C724-9C4D-3A46-988E-EDBF57783528}" type="presOf" srcId="{347E1E66-859C-41E6-840A-AD8B21B013B7}" destId="{BD89025E-E6A7-AD42-93EE-CFD3CCF14F65}" srcOrd="0" destOrd="0" presId="urn:microsoft.com/office/officeart/2005/8/layout/vList2"/>
    <dgm:cxn modelId="{A92E5537-42AF-4FFD-A2B9-96BDBCE5A6F2}" srcId="{347E1E66-859C-41E6-840A-AD8B21B013B7}" destId="{8A09C989-6848-4EEF-8D40-EEAA11DD76C1}" srcOrd="2" destOrd="0" parTransId="{5485E337-49B3-45E0-A4E4-09DB59FD274D}" sibTransId="{313BB50B-2971-4EF8-82BF-D3CE33878325}"/>
    <dgm:cxn modelId="{B89FF274-E1E0-6243-9D35-3EB5CBFA9B04}" type="presOf" srcId="{8A09C989-6848-4EEF-8D40-EEAA11DD76C1}" destId="{657946F0-7C67-2E40-8F33-4316B83AA4D1}" srcOrd="0" destOrd="0" presId="urn:microsoft.com/office/officeart/2005/8/layout/vList2"/>
    <dgm:cxn modelId="{90B4DC79-7567-9345-92AF-15FFD61822FE}" type="presOf" srcId="{13207915-9AAB-419B-95CD-30C7F85CDEDD}" destId="{E94129DC-5EB6-CA4F-8F69-DDF3476BD9BB}" srcOrd="0" destOrd="0" presId="urn:microsoft.com/office/officeart/2005/8/layout/vList2"/>
    <dgm:cxn modelId="{3ECA3187-BE02-874B-9566-C2FBE975297D}" type="presOf" srcId="{865E16F9-E6CC-4619-9080-6288C3F1DA57}" destId="{032CB8C8-B81C-1441-B263-A7BDAAB428C9}" srcOrd="0" destOrd="0" presId="urn:microsoft.com/office/officeart/2005/8/layout/vList2"/>
    <dgm:cxn modelId="{C8B3DAA4-BFB5-4024-86D6-55748C2C1C3A}" srcId="{347E1E66-859C-41E6-840A-AD8B21B013B7}" destId="{13207915-9AAB-419B-95CD-30C7F85CDEDD}" srcOrd="3" destOrd="0" parTransId="{A1503C8E-892A-4219-94B3-F95BCBDC6DE7}" sibTransId="{45540725-3778-4DE3-8172-A99BC04E0355}"/>
    <dgm:cxn modelId="{11DB3FCE-16A4-488D-A58E-E36A3325683A}" srcId="{347E1E66-859C-41E6-840A-AD8B21B013B7}" destId="{3A0193F4-B443-4170-99B1-9721F5050439}" srcOrd="0" destOrd="0" parTransId="{0F4F2ED8-1535-4993-903F-506049C65E77}" sibTransId="{10BBC7C3-87B2-40C8-B0FB-7FAA534616FF}"/>
    <dgm:cxn modelId="{7480C4D6-340D-CD46-83D2-89D3E2E052B8}" type="presOf" srcId="{159A6B6E-EF84-45BB-8F00-EB2C4F0F414E}" destId="{7CA9F9F9-25A3-1449-B720-9E7131410FF6}" srcOrd="0" destOrd="0" presId="urn:microsoft.com/office/officeart/2005/8/layout/vList2"/>
    <dgm:cxn modelId="{A8AF9AD9-5ADB-CC4F-96E8-4CF6C6CACBE8}" type="presOf" srcId="{3A0193F4-B443-4170-99B1-9721F5050439}" destId="{F9F36876-583F-364A-8B79-9BB183680A0A}" srcOrd="0" destOrd="0" presId="urn:microsoft.com/office/officeart/2005/8/layout/vList2"/>
    <dgm:cxn modelId="{5EE47B9C-33F3-A94D-A136-D3A1443C0DF4}" type="presParOf" srcId="{BD89025E-E6A7-AD42-93EE-CFD3CCF14F65}" destId="{F9F36876-583F-364A-8B79-9BB183680A0A}" srcOrd="0" destOrd="0" presId="urn:microsoft.com/office/officeart/2005/8/layout/vList2"/>
    <dgm:cxn modelId="{960F5085-4F18-6245-AA01-D48A842033A4}" type="presParOf" srcId="{BD89025E-E6A7-AD42-93EE-CFD3CCF14F65}" destId="{66BF7A2F-7F8D-104E-A9F8-9E737D67CF4D}" srcOrd="1" destOrd="0" presId="urn:microsoft.com/office/officeart/2005/8/layout/vList2"/>
    <dgm:cxn modelId="{32C24A58-0051-764D-B71F-446DCEEE1A98}" type="presParOf" srcId="{BD89025E-E6A7-AD42-93EE-CFD3CCF14F65}" destId="{7CA9F9F9-25A3-1449-B720-9E7131410FF6}" srcOrd="2" destOrd="0" presId="urn:microsoft.com/office/officeart/2005/8/layout/vList2"/>
    <dgm:cxn modelId="{FCFE450D-C3FA-074D-90DF-092714E49157}" type="presParOf" srcId="{BD89025E-E6A7-AD42-93EE-CFD3CCF14F65}" destId="{59FB8D3F-7367-DF4A-B4FF-8EE436E7B22A}" srcOrd="3" destOrd="0" presId="urn:microsoft.com/office/officeart/2005/8/layout/vList2"/>
    <dgm:cxn modelId="{231E8A87-C695-0D44-BED3-ED2EAE3F3467}" type="presParOf" srcId="{BD89025E-E6A7-AD42-93EE-CFD3CCF14F65}" destId="{657946F0-7C67-2E40-8F33-4316B83AA4D1}" srcOrd="4" destOrd="0" presId="urn:microsoft.com/office/officeart/2005/8/layout/vList2"/>
    <dgm:cxn modelId="{4784CBF6-419E-874A-A987-A44392434F35}" type="presParOf" srcId="{BD89025E-E6A7-AD42-93EE-CFD3CCF14F65}" destId="{0EE13183-0945-3C47-BF3A-3D2A1048A70A}" srcOrd="5" destOrd="0" presId="urn:microsoft.com/office/officeart/2005/8/layout/vList2"/>
    <dgm:cxn modelId="{D9254927-8EC2-8B44-A4A9-A8C6A954942C}" type="presParOf" srcId="{BD89025E-E6A7-AD42-93EE-CFD3CCF14F65}" destId="{E94129DC-5EB6-CA4F-8F69-DDF3476BD9BB}" srcOrd="6" destOrd="0" presId="urn:microsoft.com/office/officeart/2005/8/layout/vList2"/>
    <dgm:cxn modelId="{81362F25-8EFD-BA45-89D9-C7E04849007B}" type="presParOf" srcId="{BD89025E-E6A7-AD42-93EE-CFD3CCF14F65}" destId="{1A4AC6A3-5CF8-A74D-9B42-7FE96B57028E}" srcOrd="7" destOrd="0" presId="urn:microsoft.com/office/officeart/2005/8/layout/vList2"/>
    <dgm:cxn modelId="{90AC09D3-DB4A-C244-BC02-931294EB8407}" type="presParOf" srcId="{BD89025E-E6A7-AD42-93EE-CFD3CCF14F65}" destId="{811F1040-EA0F-8A4C-8836-6EF366020A9F}" srcOrd="8" destOrd="0" presId="urn:microsoft.com/office/officeart/2005/8/layout/vList2"/>
    <dgm:cxn modelId="{4B01EF4F-4668-204F-9573-C2D027C7D4F2}" type="presParOf" srcId="{BD89025E-E6A7-AD42-93EE-CFD3CCF14F65}" destId="{576CF96B-80C7-454E-A5BF-781B3A0044CD}" srcOrd="9" destOrd="0" presId="urn:microsoft.com/office/officeart/2005/8/layout/vList2"/>
    <dgm:cxn modelId="{26F6F87F-37ED-BE46-A2D4-D5695826BB28}" type="presParOf" srcId="{BD89025E-E6A7-AD42-93EE-CFD3CCF14F65}" destId="{032CB8C8-B81C-1441-B263-A7BDAAB428C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85CDD-0039-44C8-BDED-54D4A07CA387}">
      <dsp:nvSpPr>
        <dsp:cNvPr id="0" name=""/>
        <dsp:cNvSpPr/>
      </dsp:nvSpPr>
      <dsp:spPr>
        <a:xfrm>
          <a:off x="501122" y="43551"/>
          <a:ext cx="823894" cy="8238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8A2D7-4F64-4B2F-A650-87166E6525E5}">
      <dsp:nvSpPr>
        <dsp:cNvPr id="0" name=""/>
        <dsp:cNvSpPr/>
      </dsp:nvSpPr>
      <dsp:spPr>
        <a:xfrm>
          <a:off x="674140" y="216568"/>
          <a:ext cx="477858" cy="477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ABAB7-A4E9-4085-9124-77D015490BEF}">
      <dsp:nvSpPr>
        <dsp:cNvPr id="0" name=""/>
        <dsp:cNvSpPr/>
      </dsp:nvSpPr>
      <dsp:spPr>
        <a:xfrm>
          <a:off x="1501565" y="43551"/>
          <a:ext cx="1942036" cy="82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web application to electronically create organization admins, drivers and vehicles with validations.</a:t>
          </a:r>
        </a:p>
      </dsp:txBody>
      <dsp:txXfrm>
        <a:off x="1501565" y="43551"/>
        <a:ext cx="1942036" cy="823894"/>
      </dsp:txXfrm>
    </dsp:sp>
    <dsp:sp modelId="{5ED470D0-C5D6-4678-8355-20E3E8CBAE56}">
      <dsp:nvSpPr>
        <dsp:cNvPr id="0" name=""/>
        <dsp:cNvSpPr/>
      </dsp:nvSpPr>
      <dsp:spPr>
        <a:xfrm>
          <a:off x="3781987" y="43551"/>
          <a:ext cx="823894" cy="8238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840D4-E3B2-4116-81F3-336555F6BB75}">
      <dsp:nvSpPr>
        <dsp:cNvPr id="0" name=""/>
        <dsp:cNvSpPr/>
      </dsp:nvSpPr>
      <dsp:spPr>
        <a:xfrm>
          <a:off x="3955005" y="216568"/>
          <a:ext cx="477858" cy="477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9D4AB-91B3-4403-A836-ED3CC55D93E1}">
      <dsp:nvSpPr>
        <dsp:cNvPr id="0" name=""/>
        <dsp:cNvSpPr/>
      </dsp:nvSpPr>
      <dsp:spPr>
        <a:xfrm>
          <a:off x="4782431" y="43551"/>
          <a:ext cx="1942036" cy="82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mobile application which will allows users to request for pick and view the Estimated time of arrival.</a:t>
          </a:r>
        </a:p>
      </dsp:txBody>
      <dsp:txXfrm>
        <a:off x="4782431" y="43551"/>
        <a:ext cx="1942036" cy="823894"/>
      </dsp:txXfrm>
    </dsp:sp>
    <dsp:sp modelId="{80EA8E72-AAF3-450D-90F7-D67C213628F8}">
      <dsp:nvSpPr>
        <dsp:cNvPr id="0" name=""/>
        <dsp:cNvSpPr/>
      </dsp:nvSpPr>
      <dsp:spPr>
        <a:xfrm>
          <a:off x="7062853" y="43551"/>
          <a:ext cx="823894" cy="8238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5A2F1-55B2-432F-9520-8E19A98323CA}">
      <dsp:nvSpPr>
        <dsp:cNvPr id="0" name=""/>
        <dsp:cNvSpPr/>
      </dsp:nvSpPr>
      <dsp:spPr>
        <a:xfrm>
          <a:off x="7235871" y="216568"/>
          <a:ext cx="477858" cy="477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5035B-0B56-4FE0-87CB-8FCDFAB1972C}">
      <dsp:nvSpPr>
        <dsp:cNvPr id="0" name=""/>
        <dsp:cNvSpPr/>
      </dsp:nvSpPr>
      <dsp:spPr>
        <a:xfrm>
          <a:off x="8063296" y="43551"/>
          <a:ext cx="1942036" cy="82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Identifying and allocating least ETA to users with respect to driver approval.</a:t>
          </a:r>
        </a:p>
      </dsp:txBody>
      <dsp:txXfrm>
        <a:off x="8063296" y="43551"/>
        <a:ext cx="1942036" cy="823894"/>
      </dsp:txXfrm>
    </dsp:sp>
    <dsp:sp modelId="{E3F8C9DB-5935-4EDA-BD79-8B3EA259CAC8}">
      <dsp:nvSpPr>
        <dsp:cNvPr id="0" name=""/>
        <dsp:cNvSpPr/>
      </dsp:nvSpPr>
      <dsp:spPr>
        <a:xfrm>
          <a:off x="501122" y="1526526"/>
          <a:ext cx="823894" cy="8238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86441-F9D9-4D86-BBC2-DC47C2468BDD}">
      <dsp:nvSpPr>
        <dsp:cNvPr id="0" name=""/>
        <dsp:cNvSpPr/>
      </dsp:nvSpPr>
      <dsp:spPr>
        <a:xfrm>
          <a:off x="674140" y="1699544"/>
          <a:ext cx="477858" cy="477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B9832-4049-4F69-B461-4A338168982A}">
      <dsp:nvSpPr>
        <dsp:cNvPr id="0" name=""/>
        <dsp:cNvSpPr/>
      </dsp:nvSpPr>
      <dsp:spPr>
        <a:xfrm>
          <a:off x="1501565" y="1526526"/>
          <a:ext cx="1942036" cy="82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Approve or Reject the request.</a:t>
          </a:r>
        </a:p>
      </dsp:txBody>
      <dsp:txXfrm>
        <a:off x="1501565" y="1526526"/>
        <a:ext cx="1942036" cy="823894"/>
      </dsp:txXfrm>
    </dsp:sp>
    <dsp:sp modelId="{415EE3FD-E940-4414-80D1-44E1C1BFC29B}">
      <dsp:nvSpPr>
        <dsp:cNvPr id="0" name=""/>
        <dsp:cNvSpPr/>
      </dsp:nvSpPr>
      <dsp:spPr>
        <a:xfrm>
          <a:off x="3781987" y="1526526"/>
          <a:ext cx="823894" cy="8238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51540-EAAE-42DE-BC76-BE6B953F6378}">
      <dsp:nvSpPr>
        <dsp:cNvPr id="0" name=""/>
        <dsp:cNvSpPr/>
      </dsp:nvSpPr>
      <dsp:spPr>
        <a:xfrm>
          <a:off x="3955005" y="1699544"/>
          <a:ext cx="477858" cy="4778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D40FC-A978-4158-87A7-DA4FCE4FA949}">
      <dsp:nvSpPr>
        <dsp:cNvPr id="0" name=""/>
        <dsp:cNvSpPr/>
      </dsp:nvSpPr>
      <dsp:spPr>
        <a:xfrm>
          <a:off x="4782431" y="1526526"/>
          <a:ext cx="1942036" cy="82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Automatically routing the driver to the user’s location with the least distance and time option with a real time tracking of shuttle location.</a:t>
          </a:r>
        </a:p>
      </dsp:txBody>
      <dsp:txXfrm>
        <a:off x="4782431" y="1526526"/>
        <a:ext cx="1942036" cy="823894"/>
      </dsp:txXfrm>
    </dsp:sp>
    <dsp:sp modelId="{C8133C39-C47A-4F75-B91E-82348AF4797A}">
      <dsp:nvSpPr>
        <dsp:cNvPr id="0" name=""/>
        <dsp:cNvSpPr/>
      </dsp:nvSpPr>
      <dsp:spPr>
        <a:xfrm>
          <a:off x="7062853" y="1526526"/>
          <a:ext cx="823894" cy="8238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E50A2-462C-4862-BD39-9E7A3E2DAA7A}">
      <dsp:nvSpPr>
        <dsp:cNvPr id="0" name=""/>
        <dsp:cNvSpPr/>
      </dsp:nvSpPr>
      <dsp:spPr>
        <a:xfrm>
          <a:off x="7235871" y="1699544"/>
          <a:ext cx="477858" cy="4778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22B67-54D6-4E08-8FBD-3C8F534FA285}">
      <dsp:nvSpPr>
        <dsp:cNvPr id="0" name=""/>
        <dsp:cNvSpPr/>
      </dsp:nvSpPr>
      <dsp:spPr>
        <a:xfrm>
          <a:off x="8063296" y="1526526"/>
          <a:ext cx="1942036" cy="82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Web application of organization admin  to view their specific organization’s drop off and pick ups information.</a:t>
          </a:r>
          <a:br>
            <a:rPr lang="en-US" sz="1100" kern="1200"/>
          </a:br>
          <a:endParaRPr lang="en-US" sz="1100" kern="1200"/>
        </a:p>
      </dsp:txBody>
      <dsp:txXfrm>
        <a:off x="8063296" y="1526526"/>
        <a:ext cx="1942036" cy="823894"/>
      </dsp:txXfrm>
    </dsp:sp>
    <dsp:sp modelId="{2C7B4849-17DD-478E-ACC8-29B541094E10}">
      <dsp:nvSpPr>
        <dsp:cNvPr id="0" name=""/>
        <dsp:cNvSpPr/>
      </dsp:nvSpPr>
      <dsp:spPr>
        <a:xfrm>
          <a:off x="501122" y="3009502"/>
          <a:ext cx="823894" cy="8238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6DC1B-1D60-4322-921F-857BF807BEF6}">
      <dsp:nvSpPr>
        <dsp:cNvPr id="0" name=""/>
        <dsp:cNvSpPr/>
      </dsp:nvSpPr>
      <dsp:spPr>
        <a:xfrm>
          <a:off x="674140" y="3182520"/>
          <a:ext cx="477858" cy="47785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A7A38-E8A4-4FD1-99C4-16B736024D7F}">
      <dsp:nvSpPr>
        <dsp:cNvPr id="0" name=""/>
        <dsp:cNvSpPr/>
      </dsp:nvSpPr>
      <dsp:spPr>
        <a:xfrm>
          <a:off x="1501565" y="3009502"/>
          <a:ext cx="1942036" cy="82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on both Android and IOS</a:t>
          </a:r>
        </a:p>
      </dsp:txBody>
      <dsp:txXfrm>
        <a:off x="1501565" y="3009502"/>
        <a:ext cx="1942036" cy="823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36876-583F-364A-8B79-9BB183680A0A}">
      <dsp:nvSpPr>
        <dsp:cNvPr id="0" name=""/>
        <dsp:cNvSpPr/>
      </dsp:nvSpPr>
      <dsp:spPr>
        <a:xfrm>
          <a:off x="0" y="18495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Angular 7</a:t>
          </a:r>
        </a:p>
      </dsp:txBody>
      <dsp:txXfrm>
        <a:off x="40980" y="59475"/>
        <a:ext cx="6885768" cy="757514"/>
      </dsp:txXfrm>
    </dsp:sp>
    <dsp:sp modelId="{7CA9F9F9-25A3-1449-B720-9E7131410FF6}">
      <dsp:nvSpPr>
        <dsp:cNvPr id="0" name=""/>
        <dsp:cNvSpPr/>
      </dsp:nvSpPr>
      <dsp:spPr>
        <a:xfrm>
          <a:off x="0" y="958770"/>
          <a:ext cx="6967728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Ionic </a:t>
          </a:r>
        </a:p>
      </dsp:txBody>
      <dsp:txXfrm>
        <a:off x="40980" y="999750"/>
        <a:ext cx="6885768" cy="757514"/>
      </dsp:txXfrm>
    </dsp:sp>
    <dsp:sp modelId="{657946F0-7C67-2E40-8F33-4316B83AA4D1}">
      <dsp:nvSpPr>
        <dsp:cNvPr id="0" name=""/>
        <dsp:cNvSpPr/>
      </dsp:nvSpPr>
      <dsp:spPr>
        <a:xfrm>
          <a:off x="0" y="1899045"/>
          <a:ext cx="6967728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Mongo DB</a:t>
          </a:r>
        </a:p>
      </dsp:txBody>
      <dsp:txXfrm>
        <a:off x="40980" y="1940025"/>
        <a:ext cx="6885768" cy="757514"/>
      </dsp:txXfrm>
    </dsp:sp>
    <dsp:sp modelId="{E94129DC-5EB6-CA4F-8F69-DDF3476BD9BB}">
      <dsp:nvSpPr>
        <dsp:cNvPr id="0" name=""/>
        <dsp:cNvSpPr/>
      </dsp:nvSpPr>
      <dsp:spPr>
        <a:xfrm>
          <a:off x="0" y="2839319"/>
          <a:ext cx="6967728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Express JS</a:t>
          </a:r>
        </a:p>
      </dsp:txBody>
      <dsp:txXfrm>
        <a:off x="40980" y="2880299"/>
        <a:ext cx="6885768" cy="757514"/>
      </dsp:txXfrm>
    </dsp:sp>
    <dsp:sp modelId="{811F1040-EA0F-8A4C-8836-6EF366020A9F}">
      <dsp:nvSpPr>
        <dsp:cNvPr id="0" name=""/>
        <dsp:cNvSpPr/>
      </dsp:nvSpPr>
      <dsp:spPr>
        <a:xfrm>
          <a:off x="0" y="3779594"/>
          <a:ext cx="6967728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Node JS</a:t>
          </a:r>
        </a:p>
      </dsp:txBody>
      <dsp:txXfrm>
        <a:off x="40980" y="3820574"/>
        <a:ext cx="6885768" cy="757514"/>
      </dsp:txXfrm>
    </dsp:sp>
    <dsp:sp modelId="{032CB8C8-B81C-1441-B263-A7BDAAB428C9}">
      <dsp:nvSpPr>
        <dsp:cNvPr id="0" name=""/>
        <dsp:cNvSpPr/>
      </dsp:nvSpPr>
      <dsp:spPr>
        <a:xfrm>
          <a:off x="0" y="4719869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Heroku / AWS</a:t>
          </a:r>
        </a:p>
      </dsp:txBody>
      <dsp:txXfrm>
        <a:off x="40980" y="4760849"/>
        <a:ext cx="6885768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09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5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02B31-E92B-BC44-A2FE-6E5D71EDCBF8}"/>
              </a:ext>
            </a:extLst>
          </p:cNvPr>
          <p:cNvSpPr txBox="1"/>
          <p:nvPr/>
        </p:nvSpPr>
        <p:spPr>
          <a:xfrm>
            <a:off x="841248" y="685800"/>
            <a:ext cx="10506456" cy="11570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5" name="TextBox 9">
            <a:extLst>
              <a:ext uri="{FF2B5EF4-FFF2-40B4-BE49-F238E27FC236}">
                <a16:creationId xmlns:a16="http://schemas.microsoft.com/office/drawing/2014/main" id="{94AE9F9F-A8C5-4585-BF40-2789EFD19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45692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40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3BF6-A31D-4D23-8C3D-CD7DB3A4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DBF7-4631-427C-84FD-7CCBA0D9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BD75C-DA9B-B64A-BDBF-1E03CFF7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About Web UI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711183-90F4-5E40-9483-41D4710D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79" y="914400"/>
            <a:ext cx="5916603" cy="5353634"/>
          </a:xfrm>
        </p:spPr>
        <p:txBody>
          <a:bodyPr anchor="ctr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US" sz="1700" b="1" dirty="0"/>
          </a:p>
          <a:p>
            <a:pPr marL="457200" lvl="0" indent="-457200">
              <a:lnSpc>
                <a:spcPct val="100000"/>
              </a:lnSpc>
              <a:buAutoNum type="arabicPeriod"/>
            </a:pPr>
            <a:r>
              <a:rPr lang="en-US" sz="1700" b="1" dirty="0">
                <a:solidFill>
                  <a:schemeClr val="accent1"/>
                </a:solidFill>
              </a:rPr>
              <a:t>Below type of users can login to their respective tasks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700" dirty="0"/>
              <a:t>App owner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700" dirty="0"/>
              <a:t>Organizations Admin </a:t>
            </a:r>
          </a:p>
          <a:p>
            <a:pPr marL="457200" lvl="0" indent="-457200">
              <a:lnSpc>
                <a:spcPct val="100000"/>
              </a:lnSpc>
              <a:buAutoNum type="arabicPeriod"/>
            </a:pPr>
            <a:r>
              <a:rPr lang="en-US" sz="1700" b="1" dirty="0">
                <a:solidFill>
                  <a:schemeClr val="accent1"/>
                </a:solidFill>
              </a:rPr>
              <a:t>Manage Organizations and Admins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700" dirty="0"/>
              <a:t>Add new “Line of Business” (Organization)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700" dirty="0"/>
              <a:t>Create an account for Organization Admin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700" dirty="0"/>
              <a:t>View lists of Line Of Business and their specific admins</a:t>
            </a:r>
          </a:p>
          <a:p>
            <a:pPr marL="457200" lvl="0" indent="-457200">
              <a:lnSpc>
                <a:spcPct val="100000"/>
              </a:lnSpc>
              <a:buAutoNum type="arabicPeriod"/>
            </a:pPr>
            <a:r>
              <a:rPr lang="en-US" sz="1700" b="1" dirty="0">
                <a:solidFill>
                  <a:schemeClr val="accent1"/>
                </a:solidFill>
              </a:rPr>
              <a:t> Manage Drivers and Vehicles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sz="1700" dirty="0"/>
              <a:t>Add Drivers to their organization and assign a shuttle to them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sz="1700" dirty="0"/>
              <a:t>Add vehicles and their specific driver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sz="1700" dirty="0"/>
              <a:t>View list of Drivers and Vehicles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sz="1700" dirty="0"/>
              <a:t>Dashboard to track drop-off and pickup requests in real time</a:t>
            </a:r>
          </a:p>
          <a:p>
            <a:pPr marL="914400" lvl="1" indent="-457200"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4700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BD75C-DA9B-B64A-BDBF-1E03CFF7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About Mobile UI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711183-90F4-5E40-9483-41D4710D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79" y="914400"/>
            <a:ext cx="5916603" cy="5353634"/>
          </a:xfrm>
        </p:spPr>
        <p:txBody>
          <a:bodyPr anchor="ctr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US" sz="1700" b="1" dirty="0"/>
          </a:p>
          <a:p>
            <a:pPr marL="457200" lvl="0" indent="-457200">
              <a:buFont typeface="+mj-lt"/>
              <a:buAutoNum type="arabicPeriod"/>
            </a:pPr>
            <a:r>
              <a:rPr lang="en-US" sz="1700" b="1" dirty="0">
                <a:solidFill>
                  <a:schemeClr val="accent1"/>
                </a:solidFill>
              </a:rPr>
              <a:t>User can create an account.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700" dirty="0"/>
              <a:t>Login and select source and destination specific to the organization they belongs to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700" dirty="0"/>
              <a:t>Able to view all the nearest Vehicles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700" dirty="0"/>
              <a:t>Book a ride and view estimated time of arrival</a:t>
            </a:r>
            <a:endParaRPr lang="en-US" sz="1700" b="1" dirty="0"/>
          </a:p>
          <a:p>
            <a:pPr marL="0" indent="0">
              <a:buNone/>
            </a:pPr>
            <a:r>
              <a:rPr lang="en-US" sz="1700" b="1" dirty="0">
                <a:solidFill>
                  <a:schemeClr val="accent1"/>
                </a:solidFill>
              </a:rPr>
              <a:t>2.    Driver can login to the account created by Org. Admin.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700" dirty="0"/>
              <a:t>Login and view the nearest requests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700" dirty="0"/>
              <a:t>Accept or Reject the booking requests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1700" dirty="0"/>
              <a:t>Automatically routed to the user’s location with the least distance and time option with a real time tracking.</a:t>
            </a:r>
          </a:p>
          <a:p>
            <a:pPr marL="914400" lvl="1" indent="-457200"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051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0E85-94CD-9D48-B8E6-F1A417C5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E46D70-DCF1-894B-ACD6-46F88CFB2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8641"/>
            <a:ext cx="11485070" cy="6309360"/>
          </a:xfrm>
        </p:spPr>
      </p:pic>
    </p:spTree>
    <p:extLst>
      <p:ext uri="{BB962C8B-B14F-4D97-AF65-F5344CB8AC3E}">
        <p14:creationId xmlns:p14="http://schemas.microsoft.com/office/powerpoint/2010/main" val="389932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411CA-47BF-0F42-A71E-7E1E9FB9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Technologies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5970E1-4051-4707-A164-03F52C45C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58653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15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E4FFB-BE6D-9440-A915-6B19D2C4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THANK YOU </a:t>
            </a:r>
            <a:r>
              <a:rPr lang="en-US" sz="8800">
                <a:sym typeface="Wingdings" pitchFamily="2" charset="2"/>
              </a:rPr>
              <a:t>: )</a:t>
            </a:r>
            <a:endParaRPr lang="en-US" sz="8800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8230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D3823"/>
      </a:dk2>
      <a:lt2>
        <a:srgbClr val="E8E2E5"/>
      </a:lt2>
      <a:accent1>
        <a:srgbClr val="47B47A"/>
      </a:accent1>
      <a:accent2>
        <a:srgbClr val="3BB141"/>
      </a:accent2>
      <a:accent3>
        <a:srgbClr val="6DB146"/>
      </a:accent3>
      <a:accent4>
        <a:srgbClr val="92AB39"/>
      </a:accent4>
      <a:accent5>
        <a:srgbClr val="B59F47"/>
      </a:accent5>
      <a:accent6>
        <a:srgbClr val="B1683B"/>
      </a:accent6>
      <a:hlink>
        <a:srgbClr val="88852D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288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PowerPoint Presentation</vt:lpstr>
      <vt:lpstr>PowerPoint Presentation</vt:lpstr>
      <vt:lpstr>About Web UI</vt:lpstr>
      <vt:lpstr>About Mobile UI</vt:lpstr>
      <vt:lpstr>ARCHITECTURE</vt:lpstr>
      <vt:lpstr>Technologies</vt:lpstr>
      <vt:lpstr>THANK YOU :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UMKC RIDE</dc:title>
  <dc:creator>Ganguri, Avinash (UMKC-Student)</dc:creator>
  <cp:lastModifiedBy>Divya Reddy Bandari</cp:lastModifiedBy>
  <cp:revision>4</cp:revision>
  <dcterms:created xsi:type="dcterms:W3CDTF">2020-03-02T16:48:37Z</dcterms:created>
  <dcterms:modified xsi:type="dcterms:W3CDTF">2020-03-03T04:39:56Z</dcterms:modified>
</cp:coreProperties>
</file>