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:DIVYASREE V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312214463/ 650D93A152524D6B288487171B520AF8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599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76</cp:revision>
  <dcterms:created xsi:type="dcterms:W3CDTF">2024-03-29T15:07:22Z</dcterms:created>
  <dcterms:modified xsi:type="dcterms:W3CDTF">2024-08-31T10:37:37Z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