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SALARY</a:t>
            </a:r>
            <a:r>
              <a:rPr lang="en-IN"/>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[M.DIVYA.xlsx]Sheet1!$D$2:$D$20</c:f>
              <c:strCache>
                <c:ptCount val="19"/>
                <c:pt idx="0">
                  <c:v>Manager </c:v>
                </c:pt>
                <c:pt idx="1">
                  <c:v>Service </c:v>
                </c:pt>
                <c:pt idx="2">
                  <c:v>Training </c:v>
                </c:pt>
                <c:pt idx="3">
                  <c:v>HR</c:v>
                </c:pt>
                <c:pt idx="4">
                  <c:v>Accounting </c:v>
                </c:pt>
                <c:pt idx="5">
                  <c:v>Sales</c:v>
                </c:pt>
                <c:pt idx="6">
                  <c:v>Marketing </c:v>
                </c:pt>
                <c:pt idx="7">
                  <c:v>Manager </c:v>
                </c:pt>
                <c:pt idx="8">
                  <c:v>Service </c:v>
                </c:pt>
                <c:pt idx="9">
                  <c:v>Sales</c:v>
                </c:pt>
                <c:pt idx="10">
                  <c:v>Design </c:v>
                </c:pt>
                <c:pt idx="11">
                  <c:v>Support </c:v>
                </c:pt>
                <c:pt idx="12">
                  <c:v>Training </c:v>
                </c:pt>
                <c:pt idx="13">
                  <c:v>Marketing </c:v>
                </c:pt>
                <c:pt idx="14">
                  <c:v>Service </c:v>
                </c:pt>
                <c:pt idx="15">
                  <c:v>Accounting </c:v>
                </c:pt>
                <c:pt idx="16">
                  <c:v>Marketing </c:v>
                </c:pt>
                <c:pt idx="17">
                  <c:v>Manager </c:v>
                </c:pt>
                <c:pt idx="18">
                  <c:v>Accounting </c:v>
                </c:pt>
              </c:strCache>
            </c:strRef>
          </c:cat>
          <c:val>
            <c:numRef>
              <c:f>[M.DIVYA.xlsx]Sheet1!$E$2:$E$20</c:f>
              <c:numCache>
                <c:formatCode>General</c:formatCode>
                <c:ptCount val="19"/>
                <c:pt idx="0">
                  <c:v>40000</c:v>
                </c:pt>
                <c:pt idx="1">
                  <c:v>12000</c:v>
                </c:pt>
                <c:pt idx="2">
                  <c:v>10000</c:v>
                </c:pt>
                <c:pt idx="3">
                  <c:v>30000</c:v>
                </c:pt>
                <c:pt idx="4">
                  <c:v>25000</c:v>
                </c:pt>
                <c:pt idx="5">
                  <c:v>15000</c:v>
                </c:pt>
                <c:pt idx="6">
                  <c:v>17000</c:v>
                </c:pt>
                <c:pt idx="7">
                  <c:v>40000</c:v>
                </c:pt>
                <c:pt idx="8">
                  <c:v>15000</c:v>
                </c:pt>
                <c:pt idx="9">
                  <c:v>16000</c:v>
                </c:pt>
                <c:pt idx="10">
                  <c:v>17000</c:v>
                </c:pt>
                <c:pt idx="11">
                  <c:v>14500</c:v>
                </c:pt>
                <c:pt idx="12">
                  <c:v>11500</c:v>
                </c:pt>
                <c:pt idx="13">
                  <c:v>20000</c:v>
                </c:pt>
                <c:pt idx="14">
                  <c:v>12500</c:v>
                </c:pt>
                <c:pt idx="15">
                  <c:v>15000</c:v>
                </c:pt>
                <c:pt idx="16">
                  <c:v>20000</c:v>
                </c:pt>
                <c:pt idx="17">
                  <c:v>45000</c:v>
                </c:pt>
                <c:pt idx="18">
                  <c:v>30000</c:v>
                </c:pt>
              </c:numCache>
            </c:numRef>
          </c:val>
          <c:extLst>
            <c:ext xmlns:c16="http://schemas.microsoft.com/office/drawing/2014/chart" uri="{C3380CC4-5D6E-409C-BE32-E72D297353CC}">
              <c16:uniqueId val="{00000000-B096-C241-AB9D-27BFC1767679}"/>
            </c:ext>
          </c:extLst>
        </c:ser>
        <c:dLbls>
          <c:showLegendKey val="0"/>
          <c:showVal val="0"/>
          <c:showCatName val="0"/>
          <c:showSerName val="0"/>
          <c:showPercent val="0"/>
          <c:showBubbleSize val="0"/>
        </c:dLbls>
        <c:gapWidth val="219"/>
        <c:overlap val="-27"/>
        <c:axId val="1659459456"/>
        <c:axId val="1659460992"/>
        <c:extLst>
          <c:ext xmlns:c15="http://schemas.microsoft.com/office/drawing/2012/chart" uri="{02D57815-91ED-43cb-92C2-25804820EDAC}">
            <c15:filteredBarSeries>
              <c15:ser>
                <c:idx val="1"/>
                <c:order val="1"/>
                <c:spPr>
                  <a:solidFill>
                    <a:schemeClr val="accent2"/>
                  </a:solidFill>
                  <a:ln>
                    <a:noFill/>
                  </a:ln>
                  <a:effectLst/>
                </c:spPr>
                <c:invertIfNegative val="0"/>
                <c:cat>
                  <c:strRef>
                    <c:extLst>
                      <c:ext uri="{02D57815-91ED-43cb-92C2-25804820EDAC}">
                        <c15:formulaRef>
                          <c15:sqref>[M.DIVYA.xlsx]Sheet1!$D$2:$D$20</c15:sqref>
                        </c15:formulaRef>
                      </c:ext>
                    </c:extLst>
                    <c:strCache>
                      <c:ptCount val="19"/>
                      <c:pt idx="0">
                        <c:v>Manager </c:v>
                      </c:pt>
                      <c:pt idx="1">
                        <c:v>Service </c:v>
                      </c:pt>
                      <c:pt idx="2">
                        <c:v>Training </c:v>
                      </c:pt>
                      <c:pt idx="3">
                        <c:v>HR</c:v>
                      </c:pt>
                      <c:pt idx="4">
                        <c:v>Accounting </c:v>
                      </c:pt>
                      <c:pt idx="5">
                        <c:v>Sales</c:v>
                      </c:pt>
                      <c:pt idx="6">
                        <c:v>Marketing </c:v>
                      </c:pt>
                      <c:pt idx="7">
                        <c:v>Manager </c:v>
                      </c:pt>
                      <c:pt idx="8">
                        <c:v>Service </c:v>
                      </c:pt>
                      <c:pt idx="9">
                        <c:v>Sales</c:v>
                      </c:pt>
                      <c:pt idx="10">
                        <c:v>Design </c:v>
                      </c:pt>
                      <c:pt idx="11">
                        <c:v>Support </c:v>
                      </c:pt>
                      <c:pt idx="12">
                        <c:v>Training </c:v>
                      </c:pt>
                      <c:pt idx="13">
                        <c:v>Marketing </c:v>
                      </c:pt>
                      <c:pt idx="14">
                        <c:v>Service </c:v>
                      </c:pt>
                      <c:pt idx="15">
                        <c:v>Accounting </c:v>
                      </c:pt>
                      <c:pt idx="16">
                        <c:v>Marketing </c:v>
                      </c:pt>
                      <c:pt idx="17">
                        <c:v>Manager </c:v>
                      </c:pt>
                      <c:pt idx="18">
                        <c:v>Accounting </c:v>
                      </c:pt>
                    </c:strCache>
                  </c:strRef>
                </c:cat>
                <c:val>
                  <c:numRef>
                    <c:extLst>
                      <c:ext uri="{02D57815-91ED-43cb-92C2-25804820EDAC}">
                        <c15:formulaRef>
                          <c15:sqref>[M.DIVYA.xlsx]Sheet1!$F$2:$F$20</c15:sqref>
                        </c15:formulaRef>
                      </c:ext>
                    </c:extLst>
                    <c:numCache>
                      <c:formatCode>General</c:formatCode>
                      <c:ptCount val="19"/>
                    </c:numCache>
                  </c:numRef>
                </c:val>
                <c:extLst>
                  <c:ext xmlns:c16="http://schemas.microsoft.com/office/drawing/2014/chart" uri="{C3380CC4-5D6E-409C-BE32-E72D297353CC}">
                    <c16:uniqueId val="{00000001-B096-C241-AB9D-27BFC1767679}"/>
                  </c:ext>
                </c:extLst>
              </c15:ser>
            </c15:filteredBarSeries>
          </c:ext>
        </c:extLst>
      </c:barChart>
      <c:catAx>
        <c:axId val="165945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460992"/>
        <c:crosses val="autoZero"/>
        <c:auto val="1"/>
        <c:lblAlgn val="ctr"/>
        <c:lblOffset val="100"/>
        <c:noMultiLvlLbl val="0"/>
      </c:catAx>
      <c:valAx>
        <c:axId val="165946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459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cat>
            <c:strRef>
              <c:f>[M.DIVYA.xlsx]Sheet1!$D$2:$D$20</c:f>
              <c:strCache>
                <c:ptCount val="19"/>
                <c:pt idx="0">
                  <c:v>Manager </c:v>
                </c:pt>
                <c:pt idx="1">
                  <c:v>Service </c:v>
                </c:pt>
                <c:pt idx="2">
                  <c:v>Training </c:v>
                </c:pt>
                <c:pt idx="3">
                  <c:v>HR</c:v>
                </c:pt>
                <c:pt idx="4">
                  <c:v>Accounting </c:v>
                </c:pt>
                <c:pt idx="5">
                  <c:v>Sales</c:v>
                </c:pt>
                <c:pt idx="6">
                  <c:v>Marketing </c:v>
                </c:pt>
                <c:pt idx="7">
                  <c:v>Manager </c:v>
                </c:pt>
                <c:pt idx="8">
                  <c:v>Service </c:v>
                </c:pt>
                <c:pt idx="9">
                  <c:v>Sales</c:v>
                </c:pt>
                <c:pt idx="10">
                  <c:v>Design </c:v>
                </c:pt>
                <c:pt idx="11">
                  <c:v>Support </c:v>
                </c:pt>
                <c:pt idx="12">
                  <c:v>Training </c:v>
                </c:pt>
                <c:pt idx="13">
                  <c:v>Marketing </c:v>
                </c:pt>
                <c:pt idx="14">
                  <c:v>Service </c:v>
                </c:pt>
                <c:pt idx="15">
                  <c:v>Accounting </c:v>
                </c:pt>
                <c:pt idx="16">
                  <c:v>Marketing </c:v>
                </c:pt>
                <c:pt idx="17">
                  <c:v>Manager </c:v>
                </c:pt>
                <c:pt idx="18">
                  <c:v>Accounting </c:v>
                </c:pt>
              </c:strCache>
            </c:strRef>
          </c:cat>
          <c:val>
            <c:numRef>
              <c:f>[M.DIVYA.xlsx]Sheet1!$E$2:$E$20</c:f>
              <c:numCache>
                <c:formatCode>General</c:formatCode>
                <c:ptCount val="19"/>
                <c:pt idx="0">
                  <c:v>40000</c:v>
                </c:pt>
                <c:pt idx="1">
                  <c:v>12000</c:v>
                </c:pt>
                <c:pt idx="2">
                  <c:v>10000</c:v>
                </c:pt>
                <c:pt idx="3">
                  <c:v>30000</c:v>
                </c:pt>
                <c:pt idx="4">
                  <c:v>25000</c:v>
                </c:pt>
                <c:pt idx="5">
                  <c:v>15000</c:v>
                </c:pt>
                <c:pt idx="6">
                  <c:v>17000</c:v>
                </c:pt>
                <c:pt idx="7">
                  <c:v>40000</c:v>
                </c:pt>
                <c:pt idx="8">
                  <c:v>15000</c:v>
                </c:pt>
                <c:pt idx="9">
                  <c:v>16000</c:v>
                </c:pt>
                <c:pt idx="10">
                  <c:v>17000</c:v>
                </c:pt>
                <c:pt idx="11">
                  <c:v>14500</c:v>
                </c:pt>
                <c:pt idx="12">
                  <c:v>11500</c:v>
                </c:pt>
                <c:pt idx="13">
                  <c:v>20000</c:v>
                </c:pt>
                <c:pt idx="14">
                  <c:v>12500</c:v>
                </c:pt>
                <c:pt idx="15">
                  <c:v>15000</c:v>
                </c:pt>
                <c:pt idx="16">
                  <c:v>20000</c:v>
                </c:pt>
                <c:pt idx="17">
                  <c:v>45000</c:v>
                </c:pt>
                <c:pt idx="18">
                  <c:v>30000</c:v>
                </c:pt>
              </c:numCache>
            </c:numRef>
          </c:val>
          <c:extLst>
            <c:ext xmlns:c16="http://schemas.microsoft.com/office/drawing/2014/chart" uri="{C3380CC4-5D6E-409C-BE32-E72D297353CC}">
              <c16:uniqueId val="{00000000-EE4E-D444-8ADC-3D31C8E641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err="1"/>
              <a:t>M.Divya</a:t>
            </a:r>
            <a:r>
              <a:rPr lang="en-IN" sz="2400" dirty="0"/>
              <a:t> </a:t>
            </a:r>
            <a:endParaRPr lang="en-US" sz="2400" dirty="0"/>
          </a:p>
          <a:p>
            <a:r>
              <a:rPr lang="en-US" sz="2400" dirty="0"/>
              <a:t>REGISTER NO</a:t>
            </a:r>
            <a:r>
              <a:rPr lang="en-IN" sz="2400" dirty="0"/>
              <a:t> : User ID</a:t>
            </a:r>
            <a:r>
              <a:rPr lang="en-US" sz="2400" dirty="0"/>
              <a:t>:</a:t>
            </a:r>
            <a:r>
              <a:rPr lang="en-IN" sz="2400" dirty="0"/>
              <a:t> </a:t>
            </a:r>
            <a:r>
              <a:rPr lang="en-IN" sz="2400" dirty="0" err="1"/>
              <a:t>autunm</a:t>
            </a:r>
            <a:r>
              <a:rPr lang="en-IN" sz="2400" dirty="0"/>
              <a:t> 110312201322</a:t>
            </a:r>
          </a:p>
          <a:p>
            <a:r>
              <a:rPr lang="en-IN" sz="2400"/>
              <a:t>30BF6DFF4981AADBF784C126683A3331</a:t>
            </a:r>
            <a:endParaRPr lang="en-US" sz="2400" dirty="0"/>
          </a:p>
          <a:p>
            <a:r>
              <a:rPr lang="en-US" sz="2400" dirty="0"/>
              <a:t>DEPARTMENT:</a:t>
            </a:r>
            <a:r>
              <a:rPr lang="en-IN" sz="2400" dirty="0"/>
              <a:t> III  B. Com   ( General)</a:t>
            </a:r>
            <a:endParaRPr lang="en-US" sz="2400" dirty="0"/>
          </a:p>
          <a:p>
            <a:r>
              <a:rPr lang="en-US" sz="2400" dirty="0"/>
              <a:t>COLLEGE</a:t>
            </a:r>
            <a:r>
              <a:rPr lang="en-IN" sz="2400" dirty="0"/>
              <a:t>: DRBCCC Hindu college  </a:t>
            </a:r>
            <a:r>
              <a:rPr lang="en-IN" sz="2400" dirty="0" err="1"/>
              <a:t>pattabiram</a:t>
            </a:r>
            <a:r>
              <a:rPr lang="en-IN"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1B548E1-B962-81E3-994C-A703D515227F}"/>
              </a:ext>
            </a:extLst>
          </p:cNvPr>
          <p:cNvSpPr txBox="1"/>
          <p:nvPr/>
        </p:nvSpPr>
        <p:spPr>
          <a:xfrm>
            <a:off x="1272779" y="1729769"/>
            <a:ext cx="6437709" cy="3139321"/>
          </a:xfrm>
          <a:prstGeom prst="rect">
            <a:avLst/>
          </a:prstGeom>
          <a:noFill/>
        </p:spPr>
        <p:txBody>
          <a:bodyPr wrap="square">
            <a:spAutoFit/>
          </a:bodyPr>
          <a:lstStyle/>
          <a:p>
            <a:r>
              <a:rPr lang="en-US" dirty="0"/>
              <a:t>When considering a modeling approach, it's essential to determine the best method to analyze your data effectively. The modeling approach involves selecting the appropriate techniques or algorithms to extract insights, make predictions, or solve a specific problem based on your dataset. Common modeling approaches include linear regression, logistic regression, decision trees, random forests, support vector machines, neural networks, and more, depending on the nature of your data and the goal of your analysis. If you provide more details about your specific dataset and the objective of your analysis, I can help you identify a suitable modeling approach for your needs.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EA61D3E1-E396-7C93-3274-0F7595B0C1D8}"/>
              </a:ext>
            </a:extLst>
          </p:cNvPr>
          <p:cNvGraphicFramePr>
            <a:graphicFrameLocks/>
          </p:cNvGraphicFramePr>
          <p:nvPr>
            <p:extLst>
              <p:ext uri="{D42A27DB-BD31-4B8C-83A1-F6EECF244321}">
                <p14:modId xmlns:p14="http://schemas.microsoft.com/office/powerpoint/2010/main" val="3253921625"/>
              </p:ext>
            </p:extLst>
          </p:nvPr>
        </p:nvGraphicFramePr>
        <p:xfrm>
          <a:off x="2000250" y="2061037"/>
          <a:ext cx="5232797" cy="33015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DDA0-125B-6F7B-EB95-54FFAD51468C}"/>
              </a:ext>
            </a:extLst>
          </p:cNvPr>
          <p:cNvSpPr>
            <a:spLocks noGrp="1"/>
          </p:cNvSpPr>
          <p:nvPr>
            <p:ph type="title"/>
          </p:nvPr>
        </p:nvSpPr>
        <p:spPr/>
        <p:txBody>
          <a:bodyPr/>
          <a:lstStyle/>
          <a:p>
            <a:r>
              <a:rPr lang="en-IN" dirty="0"/>
              <a:t>RESULTS</a:t>
            </a:r>
            <a:endParaRPr lang="en-US" dirty="0"/>
          </a:p>
        </p:txBody>
      </p:sp>
      <p:graphicFrame>
        <p:nvGraphicFramePr>
          <p:cNvPr id="5" name="Chart 4">
            <a:extLst>
              <a:ext uri="{FF2B5EF4-FFF2-40B4-BE49-F238E27FC236}">
                <a16:creationId xmlns:a16="http://schemas.microsoft.com/office/drawing/2014/main" id="{42A6A21D-4B4B-75C9-36C6-1F5BD10567FB}"/>
              </a:ext>
            </a:extLst>
          </p:cNvPr>
          <p:cNvGraphicFramePr>
            <a:graphicFrameLocks/>
          </p:cNvGraphicFramePr>
          <p:nvPr>
            <p:extLst>
              <p:ext uri="{D42A27DB-BD31-4B8C-83A1-F6EECF244321}">
                <p14:modId xmlns:p14="http://schemas.microsoft.com/office/powerpoint/2010/main" val="4076209047"/>
              </p:ext>
            </p:extLst>
          </p:nvPr>
        </p:nvGraphicFramePr>
        <p:xfrm>
          <a:off x="2446735" y="1962977"/>
          <a:ext cx="5107782" cy="41806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838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E82344-5F4B-85C9-14F1-5DDEE0709B81}"/>
              </a:ext>
            </a:extLst>
          </p:cNvPr>
          <p:cNvSpPr txBox="1"/>
          <p:nvPr/>
        </p:nvSpPr>
        <p:spPr>
          <a:xfrm>
            <a:off x="1071563" y="2006768"/>
            <a:ext cx="6661546" cy="2585323"/>
          </a:xfrm>
          <a:prstGeom prst="rect">
            <a:avLst/>
          </a:prstGeom>
          <a:noFill/>
        </p:spPr>
        <p:txBody>
          <a:bodyPr wrap="square">
            <a:spAutoFit/>
          </a:bodyPr>
          <a:lstStyle/>
          <a:p>
            <a:r>
              <a:rPr lang="en-US" dirty="0"/>
              <a:t>The conclusion of your solution should emphasize the unique value proposition and the "wow" factor that sets your offering apart in the market. It should summarize the key benefits of your solution, highlight why it is superior to competitors, and clearly communicate how it meets the needs of your target audience. A strong conclusion should leave a lasting impression on your audience, compelling them to choose your solution over others. If you need further assistance in refining your conclusion or have specific details to discuss, feel free to share more information for tailored guidance.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597809"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52B54C3-F76B-22F5-FC5E-AA1F764373D6}"/>
              </a:ext>
            </a:extLst>
          </p:cNvPr>
          <p:cNvSpPr txBox="1"/>
          <p:nvPr/>
        </p:nvSpPr>
        <p:spPr>
          <a:xfrm>
            <a:off x="5184576" y="1818084"/>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6D6A0FD-90B1-9D59-89FC-FA54E87181C1}"/>
              </a:ext>
            </a:extLst>
          </p:cNvPr>
          <p:cNvSpPr txBox="1"/>
          <p:nvPr/>
        </p:nvSpPr>
        <p:spPr>
          <a:xfrm>
            <a:off x="646509" y="1922801"/>
            <a:ext cx="6929437" cy="2862322"/>
          </a:xfrm>
          <a:prstGeom prst="rect">
            <a:avLst/>
          </a:prstGeom>
          <a:noFill/>
        </p:spPr>
        <p:txBody>
          <a:bodyPr wrap="square">
            <a:spAutoFit/>
          </a:bodyPr>
          <a:lstStyle/>
          <a:p>
            <a:r>
              <a:rPr lang="en-US" dirty="0"/>
              <a:t>A well-defined problem statement for an employee performance analysis project using Excel could be: "To assess individual employee performance within the organization by analyzing key metrics such as sales targets achieved, project completion rates, and customer satisfaction scores. The aim is to identify top performers, areas for improvement, and trends in performance over time. Using Excel functions and tools, the analysis will provide actionable insights to enhance employee productivity and overall organizational success." This problem statement sets a clear direction for conducting a comprehensive analysis of employee performance using Excel.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For the project overview of analyzing employee performance using Excel, the focus will be on evaluating various performance metrics like sales figures, project completion rates, and customer satisfaction scores. By collecting and organizing data in Excel, we will calculate key performance indicators, create pivot tables for in-depth analysis, generate visual representations of the data through charts and graphs, and provide actionable recommendations based on the analysis results. This project aims to enhance decision-making processes and improve overall employee performance within the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56987FE-FEE5-FF18-32D8-28632872B04F}"/>
              </a:ext>
            </a:extLst>
          </p:cNvPr>
          <p:cNvSpPr txBox="1"/>
          <p:nvPr/>
        </p:nvSpPr>
        <p:spPr>
          <a:xfrm>
            <a:off x="588169" y="2181940"/>
            <a:ext cx="6107906" cy="2585323"/>
          </a:xfrm>
          <a:prstGeom prst="rect">
            <a:avLst/>
          </a:prstGeom>
          <a:noFill/>
        </p:spPr>
        <p:txBody>
          <a:bodyPr wrap="square">
            <a:spAutoFit/>
          </a:bodyPr>
          <a:lstStyle/>
          <a:p>
            <a:r>
              <a:rPr lang="en-US" dirty="0"/>
              <a:t>End users are the individuals or groups who ultimately use a product or service. In the context of technology, end users are the people who interact with software, applications, or devices to perform tasks or access information. For example, if you use a smartphone, you are the end user of that device. End users can be consumers, employees, students, or any other group that directly uses a particular product or service. Their needs and preferences often drive the design and functionality of the products they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9385513-6206-C713-C8C3-3A24B19413A6}"/>
              </a:ext>
            </a:extLst>
          </p:cNvPr>
          <p:cNvSpPr txBox="1"/>
          <p:nvPr/>
        </p:nvSpPr>
        <p:spPr>
          <a:xfrm>
            <a:off x="3053953" y="2006768"/>
            <a:ext cx="6107906" cy="2862322"/>
          </a:xfrm>
          <a:prstGeom prst="rect">
            <a:avLst/>
          </a:prstGeom>
          <a:noFill/>
        </p:spPr>
        <p:txBody>
          <a:bodyPr wrap="square">
            <a:spAutoFit/>
          </a:bodyPr>
          <a:lstStyle/>
          <a:p>
            <a:r>
              <a:rPr lang="en-US" dirty="0"/>
              <a:t>Your solution and proposition would typically refer to the unique value or offering that you provide to your customers or target audience. It includes the products or services you offer, how they solve a problem or meet a need, and why they are better or different from what competitors offer. It's important to clearly communicate your solution and proposition to your target market to attract customers and stand out in the market. If you provide more specific details about your business or idea, I can help you tailor your solution and proposition for better clarity and effectiveness.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CF79B86-2E39-C5D0-B22C-2C18DAA4E369}"/>
              </a:ext>
            </a:extLst>
          </p:cNvPr>
          <p:cNvSpPr txBox="1"/>
          <p:nvPr/>
        </p:nvSpPr>
        <p:spPr>
          <a:xfrm>
            <a:off x="1535905" y="1868269"/>
            <a:ext cx="6572251" cy="3693319"/>
          </a:xfrm>
          <a:prstGeom prst="rect">
            <a:avLst/>
          </a:prstGeom>
          <a:noFill/>
        </p:spPr>
        <p:txBody>
          <a:bodyPr wrap="square">
            <a:spAutoFit/>
          </a:bodyPr>
          <a:lstStyle/>
          <a:p>
            <a:pPr marL="285750" indent="-285750">
              <a:buFont typeface="Arial" panose="020B0604020202020204" pitchFamily="34" charset="0"/>
              <a:buChar char="•"/>
            </a:pPr>
            <a:r>
              <a:rPr lang="en-US" dirty="0"/>
              <a:t>A dataset description typically includes information about the data you have collected or are working with</a:t>
            </a:r>
            <a:r>
              <a:rPr lang="en-IN" dirty="0"/>
              <a:t>.</a:t>
            </a:r>
          </a:p>
          <a:p>
            <a:pPr marL="285750" indent="-285750">
              <a:buFont typeface="Arial" panose="020B0604020202020204" pitchFamily="34" charset="0"/>
              <a:buChar char="•"/>
            </a:pPr>
            <a:r>
              <a:rPr lang="en-US" dirty="0"/>
              <a:t> It may include details such as the source of the data, the variables or columns present, the format of the data (e.g., CSV, Excel), the size of the dataset, any preprocessing steps that have been applied, and the purpose of the dataset (e.g., for analysis, machine learning, research). </a:t>
            </a:r>
            <a:endParaRPr lang="en-IN" dirty="0"/>
          </a:p>
          <a:p>
            <a:pPr marL="285750" indent="-285750">
              <a:buFont typeface="Arial" panose="020B0604020202020204" pitchFamily="34" charset="0"/>
              <a:buChar char="•"/>
            </a:pPr>
            <a:r>
              <a:rPr lang="en-US" dirty="0"/>
              <a:t>Providing a clear dataset description is important for others to understand the data you are working with and the context in which it will be used. </a:t>
            </a:r>
            <a:endParaRPr lang="en-IN" dirty="0"/>
          </a:p>
          <a:p>
            <a:pPr marL="285750" indent="-285750">
              <a:buFont typeface="Arial" panose="020B0604020202020204" pitchFamily="34" charset="0"/>
              <a:buChar char="•"/>
            </a:pPr>
            <a:r>
              <a:rPr lang="en-US" dirty="0"/>
              <a:t>If you need help with a specific dataset description or have more details to share, feel free to provide additional information for further assistance.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76454"/>
            <a:ext cx="2466975" cy="3419475"/>
          </a:xfrm>
          <a:prstGeom prst="rect">
            <a:avLst/>
          </a:prstGeom>
        </p:spPr>
      </p:pic>
      <p:sp>
        <p:nvSpPr>
          <p:cNvPr id="7" name="object 7"/>
          <p:cNvSpPr txBox="1">
            <a:spLocks noGrp="1"/>
          </p:cNvSpPr>
          <p:nvPr>
            <p:ph type="title"/>
          </p:nvPr>
        </p:nvSpPr>
        <p:spPr>
          <a:xfrm>
            <a:off x="752475" y="335109"/>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89422" y="1259912"/>
            <a:ext cx="9082896" cy="5262979"/>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The "wow" factor in your solution refers to the unique and compelling aspect that sets your offering apart from others in the market. It's what makes your solution stand out and attract customers or users. This could be a special feature, a superior quality, exceptional customer service, innovative technology, or any other aspect that makes people say "wow" when they experience or learn about your product or service. Identifying and highlighting the "wow" factor can help differentiate your solution and create a lasting impression on your target audience. If you share more details about your solution, I can help you pinpoint and enhance the "wow" factor to make it even more impactful.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27</cp:revision>
  <dcterms:created xsi:type="dcterms:W3CDTF">2024-03-29T15:07:22Z</dcterms:created>
  <dcterms:modified xsi:type="dcterms:W3CDTF">2024-08-31T04:49:27Z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