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10/26/2023</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10/26/2023</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10/26/2023</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10/26/2023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10/26/2023</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B275-284F-9285-673F-F4A1854E49B0}"/>
              </a:ext>
            </a:extLst>
          </p:cNvPr>
          <p:cNvSpPr>
            <a:spLocks noGrp="1"/>
          </p:cNvSpPr>
          <p:nvPr>
            <p:ph type="ctrTitle"/>
          </p:nvPr>
        </p:nvSpPr>
        <p:spPr>
          <a:xfrm>
            <a:off x="1434874" y="695262"/>
            <a:ext cx="8825658" cy="2677648"/>
          </a:xfrm>
        </p:spPr>
        <p:txBody>
          <a:bodyPr/>
          <a:lstStyle/>
          <a:p>
            <a:r>
              <a:rPr lang="en-IN" sz="4400" b="1" i="1" dirty="0">
                <a:solidFill>
                  <a:schemeClr val="tx2">
                    <a:lumMod val="40000"/>
                    <a:lumOff val="60000"/>
                  </a:schemeClr>
                </a:solidFill>
                <a:effectLst>
                  <a:outerShdw blurRad="38100" dist="38100" dir="2700000" algn="tl">
                    <a:srgbClr val="000000">
                      <a:alpha val="43137"/>
                    </a:srgbClr>
                  </a:outerShdw>
                </a:effectLst>
              </a:rPr>
              <a:t>ENVIRONMENTAL MONITORING</a:t>
            </a:r>
          </a:p>
        </p:txBody>
      </p:sp>
      <p:sp>
        <p:nvSpPr>
          <p:cNvPr id="3" name="Subtitle 2">
            <a:extLst>
              <a:ext uri="{FF2B5EF4-FFF2-40B4-BE49-F238E27FC236}">
                <a16:creationId xmlns:a16="http://schemas.microsoft.com/office/drawing/2014/main" id="{4C40F28B-BC25-FB03-F87C-0547393A1C56}"/>
              </a:ext>
            </a:extLst>
          </p:cNvPr>
          <p:cNvSpPr>
            <a:spLocks noGrp="1"/>
          </p:cNvSpPr>
          <p:nvPr>
            <p:ph type="subTitle" idx="1"/>
          </p:nvPr>
        </p:nvSpPr>
        <p:spPr>
          <a:xfrm>
            <a:off x="2937101" y="4236204"/>
            <a:ext cx="8825658" cy="861420"/>
          </a:xfrm>
        </p:spPr>
        <p:txBody>
          <a:bodyPr>
            <a:normAutofit/>
          </a:bodyPr>
          <a:lstStyle/>
          <a:p>
            <a:r>
              <a:rPr lang="en-IN" sz="3600" b="1" i="1" cap="none" dirty="0">
                <a:solidFill>
                  <a:schemeClr val="tx2">
                    <a:lumMod val="20000"/>
                    <a:lumOff val="80000"/>
                  </a:schemeClr>
                </a:solidFill>
                <a:effectLst>
                  <a:outerShdw blurRad="38100" dist="38100" dir="2700000" algn="tl">
                    <a:srgbClr val="000000">
                      <a:alpha val="43137"/>
                    </a:srgbClr>
                  </a:outerShdw>
                </a:effectLst>
              </a:rPr>
              <a:t>Noise Pollution Monitor</a:t>
            </a:r>
          </a:p>
        </p:txBody>
      </p:sp>
    </p:spTree>
    <p:extLst>
      <p:ext uri="{BB962C8B-B14F-4D97-AF65-F5344CB8AC3E}">
        <p14:creationId xmlns:p14="http://schemas.microsoft.com/office/powerpoint/2010/main" val="362597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DD35-C523-3678-DFE6-BD8F853E8EF4}"/>
              </a:ext>
            </a:extLst>
          </p:cNvPr>
          <p:cNvSpPr>
            <a:spLocks noGrp="1"/>
          </p:cNvSpPr>
          <p:nvPr>
            <p:ph type="ctrTitle"/>
          </p:nvPr>
        </p:nvSpPr>
        <p:spPr>
          <a:xfrm>
            <a:off x="3468948" y="891312"/>
            <a:ext cx="8825658" cy="2677648"/>
          </a:xfrm>
        </p:spPr>
        <p:txBody>
          <a:bodyPr/>
          <a:lstStyle/>
          <a:p>
            <a:r>
              <a:rPr lang="en-IN" b="1" i="1" dirty="0">
                <a:effectLst>
                  <a:outerShdw blurRad="38100" dist="38100" dir="2700000" algn="tl">
                    <a:srgbClr val="000000">
                      <a:alpha val="43137"/>
                    </a:srgbClr>
                  </a:outerShdw>
                </a:effectLst>
              </a:rPr>
              <a:t>Thank You!!</a:t>
            </a:r>
          </a:p>
        </p:txBody>
      </p:sp>
      <p:sp>
        <p:nvSpPr>
          <p:cNvPr id="3" name="Subtitle 2">
            <a:extLst>
              <a:ext uri="{FF2B5EF4-FFF2-40B4-BE49-F238E27FC236}">
                <a16:creationId xmlns:a16="http://schemas.microsoft.com/office/drawing/2014/main" id="{94F5899A-A8DB-DFD0-2432-865183A3F8B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692138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BDBE-90C6-FE1E-3735-55D33AAE6C82}"/>
              </a:ext>
            </a:extLst>
          </p:cNvPr>
          <p:cNvSpPr>
            <a:spLocks noGrp="1"/>
          </p:cNvSpPr>
          <p:nvPr>
            <p:ph type="title"/>
          </p:nvPr>
        </p:nvSpPr>
        <p:spPr/>
        <p:txBody>
          <a:bodyPr/>
          <a:lstStyle/>
          <a:p>
            <a:r>
              <a:rPr lang="en-IN" sz="4400" b="1" i="1" dirty="0">
                <a:effectLst>
                  <a:outerShdw blurRad="38100" dist="38100" dir="2700000" algn="tl">
                    <a:srgbClr val="000000">
                      <a:alpha val="43137"/>
                    </a:srgbClr>
                  </a:outerShdw>
                </a:effectLst>
              </a:rPr>
              <a:t>DOMAIN</a:t>
            </a:r>
          </a:p>
        </p:txBody>
      </p:sp>
      <p:sp>
        <p:nvSpPr>
          <p:cNvPr id="3" name="Content Placeholder 2">
            <a:extLst>
              <a:ext uri="{FF2B5EF4-FFF2-40B4-BE49-F238E27FC236}">
                <a16:creationId xmlns:a16="http://schemas.microsoft.com/office/drawing/2014/main" id="{31CAECA1-DB6B-F561-5BEF-A8C47708A4A5}"/>
              </a:ext>
            </a:extLst>
          </p:cNvPr>
          <p:cNvSpPr>
            <a:spLocks noGrp="1"/>
          </p:cNvSpPr>
          <p:nvPr>
            <p:ph idx="1"/>
          </p:nvPr>
        </p:nvSpPr>
        <p:spPr>
          <a:xfrm>
            <a:off x="1154954" y="2603500"/>
            <a:ext cx="9995128" cy="3416300"/>
          </a:xfrm>
        </p:spPr>
        <p:txBody>
          <a:bodyPr>
            <a:noAutofit/>
          </a:bodyPr>
          <a:lstStyle/>
          <a:p>
            <a:r>
              <a:rPr lang="en-US" sz="3200" dirty="0">
                <a:solidFill>
                  <a:schemeClr val="tx1"/>
                </a:solidFill>
                <a:effectLst>
                  <a:outerShdw blurRad="38100" dist="38100" dir="2700000" algn="tl">
                    <a:srgbClr val="000000">
                      <a:alpha val="43137"/>
                    </a:srgbClr>
                  </a:outerShdw>
                </a:effectLst>
                <a:latin typeface="Consolas" panose="020B0609020204030204" pitchFamily="49" charset="0"/>
              </a:rPr>
              <a:t>This project serves to help to make the library noise-free. Since it uses wireless sensor networking capabilities to interact with the building and automate a task, we think it justifies the `Smart Buildings` category.</a:t>
            </a:r>
          </a:p>
          <a:p>
            <a:endParaRPr lang="en-IN" sz="32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53005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1C74-56D3-C071-36B6-D6627B7B743A}"/>
              </a:ext>
            </a:extLst>
          </p:cNvPr>
          <p:cNvSpPr>
            <a:spLocks noGrp="1"/>
          </p:cNvSpPr>
          <p:nvPr>
            <p:ph type="title"/>
          </p:nvPr>
        </p:nvSpPr>
        <p:spPr/>
        <p:txBody>
          <a:bodyPr/>
          <a:lstStyle/>
          <a:p>
            <a:r>
              <a:rPr lang="en-IN" sz="4400" b="1" i="1" dirty="0">
                <a:effectLst>
                  <a:outerShdw blurRad="38100" dist="38100" dir="2700000" algn="tl">
                    <a:srgbClr val="000000">
                      <a:alpha val="43137"/>
                    </a:srgbClr>
                  </a:outerShdw>
                </a:effectLst>
              </a:rPr>
              <a:t>OBJECTIVE</a:t>
            </a:r>
          </a:p>
        </p:txBody>
      </p:sp>
      <p:sp>
        <p:nvSpPr>
          <p:cNvPr id="3" name="Content Placeholder 2">
            <a:extLst>
              <a:ext uri="{FF2B5EF4-FFF2-40B4-BE49-F238E27FC236}">
                <a16:creationId xmlns:a16="http://schemas.microsoft.com/office/drawing/2014/main" id="{5F95689C-3040-0A20-C3E5-A37AE095398D}"/>
              </a:ext>
            </a:extLst>
          </p:cNvPr>
          <p:cNvSpPr>
            <a:spLocks noGrp="1"/>
          </p:cNvSpPr>
          <p:nvPr>
            <p:ph idx="1"/>
          </p:nvPr>
        </p:nvSpPr>
        <p:spPr>
          <a:xfrm>
            <a:off x="690465" y="2468031"/>
            <a:ext cx="11318033" cy="4035406"/>
          </a:xfrm>
        </p:spPr>
        <p:txBody>
          <a:bodyPr>
            <a:noAutofit/>
          </a:bodyPr>
          <a:lstStyle/>
          <a:p>
            <a:r>
              <a:rPr lang="en-US" sz="3200" b="0" dirty="0">
                <a:solidFill>
                  <a:schemeClr val="tx1"/>
                </a:solidFill>
                <a:effectLst>
                  <a:outerShdw blurRad="38100" dist="38100" dir="2700000" algn="tl">
                    <a:srgbClr val="000000">
                      <a:alpha val="43137"/>
                    </a:srgbClr>
                  </a:outerShdw>
                </a:effectLst>
                <a:latin typeface="Consolas" panose="020B0609020204030204" pitchFamily="49" charset="0"/>
              </a:rPr>
              <a:t>The objective of this project is to actively monitor noise level inside the library. We are using a Sound Sensor with ESP8266 (</a:t>
            </a:r>
            <a:r>
              <a:rPr lang="en-US" sz="3200" b="0" dirty="0" err="1">
                <a:solidFill>
                  <a:schemeClr val="tx1"/>
                </a:solidFill>
                <a:effectLst>
                  <a:outerShdw blurRad="38100" dist="38100" dir="2700000" algn="tl">
                    <a:srgbClr val="000000">
                      <a:alpha val="43137"/>
                    </a:srgbClr>
                  </a:outerShdw>
                </a:effectLst>
                <a:latin typeface="Consolas" panose="020B0609020204030204" pitchFamily="49" charset="0"/>
              </a:rPr>
              <a:t>Wifi</a:t>
            </a:r>
            <a:r>
              <a:rPr lang="en-US" sz="3200" b="0" dirty="0">
                <a:solidFill>
                  <a:schemeClr val="tx1"/>
                </a:solidFill>
                <a:effectLst>
                  <a:outerShdw blurRad="38100" dist="38100" dir="2700000" algn="tl">
                    <a:srgbClr val="000000">
                      <a:alpha val="43137"/>
                    </a:srgbClr>
                  </a:outerShdw>
                </a:effectLst>
                <a:latin typeface="Consolas" panose="020B0609020204030204" pitchFamily="49" charset="0"/>
              </a:rPr>
              <a:t> Module) to monitor noise levels in the library. We aggregate the sensor data every 15 seconds and if it crosses the threshold level, we trigger an SMS to the guard's mobile phone present in the library. </a:t>
            </a:r>
          </a:p>
          <a:p>
            <a:endParaRPr lang="en-IN" sz="32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85711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D1E58-B56C-BB87-6396-F107414DFFB0}"/>
              </a:ext>
            </a:extLst>
          </p:cNvPr>
          <p:cNvSpPr>
            <a:spLocks noGrp="1"/>
          </p:cNvSpPr>
          <p:nvPr>
            <p:ph type="title"/>
          </p:nvPr>
        </p:nvSpPr>
        <p:spPr/>
        <p:txBody>
          <a:bodyPr/>
          <a:lstStyle/>
          <a:p>
            <a:r>
              <a:rPr lang="en-IN" sz="4400" b="1" dirty="0">
                <a:effectLst>
                  <a:outerShdw blurRad="38100" dist="38100" dir="2700000" algn="tl">
                    <a:srgbClr val="000000">
                      <a:alpha val="43137"/>
                    </a:srgbClr>
                  </a:outerShdw>
                </a:effectLst>
              </a:rPr>
              <a:t>Realtime Application</a:t>
            </a:r>
          </a:p>
        </p:txBody>
      </p:sp>
      <p:sp>
        <p:nvSpPr>
          <p:cNvPr id="3" name="Content Placeholder 2">
            <a:extLst>
              <a:ext uri="{FF2B5EF4-FFF2-40B4-BE49-F238E27FC236}">
                <a16:creationId xmlns:a16="http://schemas.microsoft.com/office/drawing/2014/main" id="{A84DF22C-67BF-D6C9-8C8A-C4E1C64DE749}"/>
              </a:ext>
            </a:extLst>
          </p:cNvPr>
          <p:cNvSpPr>
            <a:spLocks noGrp="1"/>
          </p:cNvSpPr>
          <p:nvPr>
            <p:ph idx="1"/>
          </p:nvPr>
        </p:nvSpPr>
        <p:spPr>
          <a:xfrm>
            <a:off x="83975" y="2304920"/>
            <a:ext cx="12024049" cy="4245170"/>
          </a:xfrm>
        </p:spPr>
        <p:txBody>
          <a:bodyPr>
            <a:noAutofit/>
          </a:bodyPr>
          <a:lstStyle/>
          <a:p>
            <a:r>
              <a:rPr lang="en-US" sz="3200" b="1" dirty="0">
                <a:solidFill>
                  <a:schemeClr val="tx1"/>
                </a:solidFill>
                <a:effectLst/>
                <a:latin typeface="Consolas" panose="020B0609020204030204" pitchFamily="49" charset="0"/>
              </a:rPr>
              <a:t>We have made our project as a real word application which can be used on our university's campus. Apart from this, this project can be used in areas like schools, hospitals and other buildings where silence has to be maintained. </a:t>
            </a:r>
          </a:p>
          <a:p>
            <a:r>
              <a:rPr lang="en-US" sz="3200" b="1" dirty="0">
                <a:solidFill>
                  <a:schemeClr val="tx1"/>
                </a:solidFill>
                <a:effectLst/>
                <a:latin typeface="Consolas" panose="020B0609020204030204" pitchFamily="49" charset="0"/>
              </a:rPr>
              <a:t>Multiple </a:t>
            </a:r>
            <a:r>
              <a:rPr lang="en-US" sz="3200" b="1" dirty="0" err="1">
                <a:solidFill>
                  <a:schemeClr val="tx1"/>
                </a:solidFill>
                <a:effectLst/>
                <a:latin typeface="Consolas" panose="020B0609020204030204" pitchFamily="49" charset="0"/>
              </a:rPr>
              <a:t>arduino</a:t>
            </a:r>
            <a:r>
              <a:rPr lang="en-US" sz="3200" b="1" dirty="0">
                <a:solidFill>
                  <a:schemeClr val="tx1"/>
                </a:solidFill>
                <a:effectLst/>
                <a:latin typeface="Consolas" panose="020B0609020204030204" pitchFamily="49" charset="0"/>
              </a:rPr>
              <a:t> boards can be set up in the building where each can measure the noise levels and notify the nearest concerned authority.</a:t>
            </a:r>
          </a:p>
          <a:p>
            <a:endParaRPr lang="en-IN" sz="3200" b="1" dirty="0">
              <a:solidFill>
                <a:schemeClr val="tx1"/>
              </a:solidFill>
            </a:endParaRPr>
          </a:p>
        </p:txBody>
      </p:sp>
    </p:spTree>
    <p:extLst>
      <p:ext uri="{BB962C8B-B14F-4D97-AF65-F5344CB8AC3E}">
        <p14:creationId xmlns:p14="http://schemas.microsoft.com/office/powerpoint/2010/main" val="305803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CBAD8-2333-155C-6379-0326AF218BEC}"/>
              </a:ext>
            </a:extLst>
          </p:cNvPr>
          <p:cNvSpPr>
            <a:spLocks noGrp="1"/>
          </p:cNvSpPr>
          <p:nvPr>
            <p:ph type="title"/>
          </p:nvPr>
        </p:nvSpPr>
        <p:spPr/>
        <p:txBody>
          <a:bodyPr/>
          <a:lstStyle/>
          <a:p>
            <a:r>
              <a:rPr lang="en-IN" sz="4400" b="1" dirty="0">
                <a:effectLst>
                  <a:outerShdw blurRad="38100" dist="38100" dir="2700000" algn="tl">
                    <a:srgbClr val="000000">
                      <a:alpha val="43137"/>
                    </a:srgbClr>
                  </a:outerShdw>
                </a:effectLst>
              </a:rPr>
              <a:t>Hardware Used</a:t>
            </a:r>
          </a:p>
        </p:txBody>
      </p:sp>
      <p:sp>
        <p:nvSpPr>
          <p:cNvPr id="4" name="Content Placeholder 3">
            <a:extLst>
              <a:ext uri="{FF2B5EF4-FFF2-40B4-BE49-F238E27FC236}">
                <a16:creationId xmlns:a16="http://schemas.microsoft.com/office/drawing/2014/main" id="{BDDA23F9-80CE-9843-35BD-C1D9991A8FFF}"/>
              </a:ext>
            </a:extLst>
          </p:cNvPr>
          <p:cNvSpPr txBox="1">
            <a:spLocks noGrp="1"/>
          </p:cNvSpPr>
          <p:nvPr>
            <p:ph idx="1"/>
          </p:nvPr>
        </p:nvSpPr>
        <p:spPr>
          <a:xfrm>
            <a:off x="2172736" y="2715467"/>
            <a:ext cx="8824913" cy="4314001"/>
          </a:xfrm>
          <a:prstGeom prst="rect">
            <a:avLst/>
          </a:prstGeom>
          <a:noFill/>
        </p:spPr>
        <p:txBody>
          <a:bodyPr wrap="square">
            <a:spAutoFit/>
          </a:bodyPr>
          <a:lstStyle/>
          <a:p>
            <a:r>
              <a:rPr lang="en-IN" sz="2400" b="0" dirty="0">
                <a:effectLst/>
                <a:latin typeface="Consolas" panose="020B0609020204030204" pitchFamily="49" charset="0"/>
              </a:rPr>
              <a:t>|  Components       | Units         |</a:t>
            </a:r>
            <a:endParaRPr lang="en-IN" sz="2400" dirty="0">
              <a:latin typeface="Consolas" panose="020B0609020204030204" pitchFamily="49" charset="0"/>
            </a:endParaRPr>
          </a:p>
          <a:p>
            <a:r>
              <a:rPr lang="en-IN" sz="2400" dirty="0">
                <a:latin typeface="Consolas" panose="020B0609020204030204" pitchFamily="49" charset="0"/>
              </a:rPr>
              <a:t>|:</a:t>
            </a:r>
            <a:r>
              <a:rPr lang="en-IN" sz="2400" b="0" dirty="0">
                <a:effectLst/>
                <a:latin typeface="Consolas" panose="020B0609020204030204" pitchFamily="49" charset="0"/>
              </a:rPr>
              <a:t>-----------------:|:-------------:| </a:t>
            </a:r>
          </a:p>
          <a:p>
            <a:r>
              <a:rPr lang="en-IN" sz="2400" dirty="0">
                <a:latin typeface="Consolas" panose="020B0609020204030204" pitchFamily="49" charset="0"/>
              </a:rPr>
              <a:t>|</a:t>
            </a:r>
            <a:r>
              <a:rPr lang="en-IN" sz="2400" b="0" dirty="0">
                <a:effectLst/>
                <a:latin typeface="Consolas" panose="020B0609020204030204" pitchFamily="49" charset="0"/>
              </a:rPr>
              <a:t>Arduino UNO        | 1             | </a:t>
            </a:r>
          </a:p>
          <a:p>
            <a:r>
              <a:rPr lang="en-IN" sz="2400" b="0" dirty="0">
                <a:effectLst/>
                <a:latin typeface="Consolas" panose="020B0609020204030204" pitchFamily="49" charset="0"/>
              </a:rPr>
              <a:t>|ESP8266 </a:t>
            </a:r>
            <a:r>
              <a:rPr lang="en-IN" sz="2400" b="0" dirty="0" err="1">
                <a:effectLst/>
                <a:latin typeface="Consolas" panose="020B0609020204030204" pitchFamily="49" charset="0"/>
              </a:rPr>
              <a:t>Wifi</a:t>
            </a:r>
            <a:r>
              <a:rPr lang="en-IN" sz="2400" b="0" dirty="0">
                <a:effectLst/>
                <a:latin typeface="Consolas" panose="020B0609020204030204" pitchFamily="49" charset="0"/>
              </a:rPr>
              <a:t> Module| 1             |</a:t>
            </a:r>
          </a:p>
          <a:p>
            <a:r>
              <a:rPr lang="en-IN" sz="2400" b="0" dirty="0">
                <a:effectLst/>
                <a:latin typeface="Consolas" panose="020B0609020204030204" pitchFamily="49" charset="0"/>
              </a:rPr>
              <a:t>|Analog Sound Sensor| 1             | </a:t>
            </a:r>
          </a:p>
          <a:p>
            <a:r>
              <a:rPr lang="en-IN" sz="2400" b="0" dirty="0">
                <a:effectLst/>
                <a:latin typeface="Consolas" panose="020B0609020204030204" pitchFamily="49" charset="0"/>
              </a:rPr>
              <a:t>|Breadboard         | 1             | </a:t>
            </a:r>
          </a:p>
          <a:p>
            <a:r>
              <a:rPr lang="en-IN" sz="2400" b="0" dirty="0">
                <a:effectLst/>
                <a:latin typeface="Consolas" panose="020B0609020204030204" pitchFamily="49" charset="0"/>
              </a:rPr>
              <a:t>|Jumper Wires       | 15            | </a:t>
            </a:r>
          </a:p>
          <a:p>
            <a:r>
              <a:rPr lang="en-IN" sz="2400" b="0" dirty="0">
                <a:effectLst/>
                <a:latin typeface="Consolas" panose="020B0609020204030204" pitchFamily="49" charset="0"/>
              </a:rPr>
              <a:t>|___________________|_______________|</a:t>
            </a:r>
            <a:br>
              <a:rPr lang="en-IN" sz="2400" b="0" dirty="0">
                <a:effectLst/>
                <a:latin typeface="Consolas" panose="020B0609020204030204" pitchFamily="49" charset="0"/>
              </a:rPr>
            </a:br>
            <a:endParaRPr lang="en-IN" sz="2400" b="0" dirty="0">
              <a:effectLst/>
              <a:latin typeface="Consolas" panose="020B0609020204030204" pitchFamily="49" charset="0"/>
            </a:endParaRPr>
          </a:p>
        </p:txBody>
      </p:sp>
    </p:spTree>
    <p:extLst>
      <p:ext uri="{BB962C8B-B14F-4D97-AF65-F5344CB8AC3E}">
        <p14:creationId xmlns:p14="http://schemas.microsoft.com/office/powerpoint/2010/main" val="2567012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FF5D84-960B-2ACF-5A21-F51928353437}"/>
              </a:ext>
            </a:extLst>
          </p:cNvPr>
          <p:cNvSpPr txBox="1"/>
          <p:nvPr/>
        </p:nvSpPr>
        <p:spPr>
          <a:xfrm>
            <a:off x="3048778" y="188015"/>
            <a:ext cx="6097554" cy="6740307"/>
          </a:xfrm>
          <a:prstGeom prst="rect">
            <a:avLst/>
          </a:prstGeom>
          <a:noFill/>
        </p:spPr>
        <p:txBody>
          <a:bodyPr wrap="square">
            <a:spAutoFit/>
          </a:bodyPr>
          <a:lstStyle/>
          <a:p>
            <a:r>
              <a:rPr lang="en-IN" sz="1200" dirty="0"/>
              <a:t>#include &lt;</a:t>
            </a:r>
            <a:r>
              <a:rPr lang="en-IN" sz="1200" dirty="0" err="1"/>
              <a:t>SoftwareSerial.h</a:t>
            </a:r>
            <a:r>
              <a:rPr lang="en-IN" sz="1200" dirty="0"/>
              <a:t>&gt;</a:t>
            </a:r>
          </a:p>
          <a:p>
            <a:r>
              <a:rPr lang="en-IN" sz="1200" dirty="0"/>
              <a:t>#define DELAY_PERIOD 16000</a:t>
            </a:r>
          </a:p>
          <a:p>
            <a:r>
              <a:rPr lang="en-IN" sz="1200" dirty="0"/>
              <a:t>#define SSID "geek8“</a:t>
            </a:r>
          </a:p>
          <a:p>
            <a:r>
              <a:rPr lang="en-IN" sz="1200" dirty="0"/>
              <a:t>#define PASS "123kkaabb“</a:t>
            </a:r>
          </a:p>
          <a:p>
            <a:r>
              <a:rPr lang="en-IN" sz="1200" dirty="0"/>
              <a:t>#define PUBLIC_KEY "q5JMKnDJKXCMnjbYr0lG“</a:t>
            </a:r>
          </a:p>
          <a:p>
            <a:r>
              <a:rPr lang="en-IN" sz="1200" dirty="0"/>
              <a:t>#define PRIVATE_KEY "BVBdMRDBMAt60G1J8WV5“</a:t>
            </a:r>
          </a:p>
          <a:p>
            <a:r>
              <a:rPr lang="en-IN" sz="1200" dirty="0"/>
              <a:t>#define DEBUG 0char </a:t>
            </a:r>
            <a:r>
              <a:rPr lang="en-IN" sz="1200" dirty="0" err="1"/>
              <a:t>serialbuffer</a:t>
            </a:r>
            <a:r>
              <a:rPr lang="en-IN" sz="1200" dirty="0"/>
              <a:t>[100];</a:t>
            </a:r>
          </a:p>
          <a:p>
            <a:r>
              <a:rPr lang="en-IN" sz="1200" dirty="0"/>
              <a:t>long </a:t>
            </a:r>
            <a:r>
              <a:rPr lang="en-IN" sz="1200" dirty="0" err="1"/>
              <a:t>nextTime;int</a:t>
            </a:r>
            <a:r>
              <a:rPr lang="en-IN" sz="1200" dirty="0"/>
              <a:t> </a:t>
            </a:r>
            <a:r>
              <a:rPr lang="en-IN" sz="1200" dirty="0" err="1"/>
              <a:t>wifiConnected</a:t>
            </a:r>
            <a:r>
              <a:rPr lang="en-IN" sz="1200" dirty="0"/>
              <a:t> = 0;</a:t>
            </a:r>
          </a:p>
          <a:p>
            <a:r>
              <a:rPr lang="en-IN" sz="1200" dirty="0" err="1"/>
              <a:t>SoftwareSerial</a:t>
            </a:r>
            <a:r>
              <a:rPr lang="en-IN" sz="1200" dirty="0"/>
              <a:t> </a:t>
            </a:r>
            <a:r>
              <a:rPr lang="en-IN" sz="1200" dirty="0" err="1"/>
              <a:t>mySerial</a:t>
            </a:r>
            <a:r>
              <a:rPr lang="en-IN" sz="1200" dirty="0"/>
              <a:t>(10,11); </a:t>
            </a:r>
          </a:p>
          <a:p>
            <a:r>
              <a:rPr lang="en-IN" sz="1200" dirty="0"/>
              <a:t>void setup(){    </a:t>
            </a:r>
            <a:r>
              <a:rPr lang="en-IN" sz="1200" dirty="0" err="1"/>
              <a:t>mySerial.begin</a:t>
            </a:r>
            <a:r>
              <a:rPr lang="en-IN" sz="1200" dirty="0"/>
              <a:t>(9600);  </a:t>
            </a:r>
          </a:p>
          <a:p>
            <a:r>
              <a:rPr lang="en-IN" sz="1200" dirty="0" err="1"/>
              <a:t>Serial.begin</a:t>
            </a:r>
            <a:r>
              <a:rPr lang="en-IN" sz="1200" dirty="0"/>
              <a:t>(9600);     </a:t>
            </a:r>
          </a:p>
          <a:p>
            <a:r>
              <a:rPr lang="en-IN" sz="1200" dirty="0"/>
              <a:t>if(DEBUG) {     </a:t>
            </a:r>
          </a:p>
          <a:p>
            <a:r>
              <a:rPr lang="en-IN" sz="1200" dirty="0"/>
              <a:t> while(!Serial);   </a:t>
            </a:r>
          </a:p>
          <a:p>
            <a:r>
              <a:rPr lang="en-IN" sz="1200" dirty="0"/>
              <a:t> }    </a:t>
            </a:r>
          </a:p>
          <a:p>
            <a:r>
              <a:rPr lang="en-IN" sz="1200" dirty="0"/>
              <a:t>delay(1000);</a:t>
            </a:r>
          </a:p>
          <a:p>
            <a:r>
              <a:rPr lang="en-IN" sz="1200" dirty="0" err="1"/>
              <a:t>mySerial.println</a:t>
            </a:r>
            <a:r>
              <a:rPr lang="en-IN" sz="1200" dirty="0"/>
              <a:t>("AT+RST");    </a:t>
            </a:r>
          </a:p>
          <a:p>
            <a:r>
              <a:rPr lang="en-IN" sz="1200" dirty="0"/>
              <a:t>delay(3000);//delay after mode change           </a:t>
            </a:r>
            <a:r>
              <a:rPr lang="en-IN" sz="1200" dirty="0" err="1"/>
              <a:t>mySerial.println</a:t>
            </a:r>
            <a:r>
              <a:rPr lang="en-IN" sz="1200" dirty="0"/>
              <a:t>("AT+CWMODE=1");    </a:t>
            </a:r>
          </a:p>
          <a:p>
            <a:r>
              <a:rPr lang="en-IN" sz="1200" dirty="0"/>
              <a:t>delay(300);    </a:t>
            </a:r>
            <a:r>
              <a:rPr lang="en-IN" sz="1200" dirty="0" err="1"/>
              <a:t>mySerial.println</a:t>
            </a:r>
            <a:r>
              <a:rPr lang="en-IN" sz="1200" dirty="0"/>
              <a:t>("AT+RST");    </a:t>
            </a:r>
          </a:p>
          <a:p>
            <a:r>
              <a:rPr lang="en-IN" sz="1200" dirty="0"/>
              <a:t>delay(500);    </a:t>
            </a:r>
            <a:r>
              <a:rPr lang="en-IN" sz="1200" dirty="0" err="1"/>
              <a:t>nextTime</a:t>
            </a:r>
            <a:r>
              <a:rPr lang="en-IN" sz="1200" dirty="0"/>
              <a:t> = </a:t>
            </a:r>
            <a:r>
              <a:rPr lang="en-IN" sz="1200" dirty="0" err="1"/>
              <a:t>millis</a:t>
            </a:r>
            <a:r>
              <a:rPr lang="en-IN" sz="1200" dirty="0"/>
              <a:t>();//reset the timer</a:t>
            </a:r>
          </a:p>
          <a:p>
            <a:r>
              <a:rPr lang="en-IN" sz="1200" dirty="0"/>
              <a:t>}</a:t>
            </a:r>
          </a:p>
          <a:p>
            <a:r>
              <a:rPr lang="en-IN" sz="1200" dirty="0" err="1"/>
              <a:t>boolean</a:t>
            </a:r>
            <a:r>
              <a:rPr lang="en-IN" sz="1200" dirty="0"/>
              <a:t> </a:t>
            </a:r>
            <a:r>
              <a:rPr lang="en-IN" sz="1200" dirty="0" err="1"/>
              <a:t>connectWifi</a:t>
            </a:r>
            <a:r>
              <a:rPr lang="en-IN" sz="1200" dirty="0"/>
              <a:t>()</a:t>
            </a:r>
          </a:p>
          <a:p>
            <a:r>
              <a:rPr lang="en-IN" sz="1200" dirty="0"/>
              <a:t> {     </a:t>
            </a:r>
          </a:p>
          <a:p>
            <a:r>
              <a:rPr lang="en-IN" sz="1200" dirty="0"/>
              <a:t> String </a:t>
            </a:r>
            <a:r>
              <a:rPr lang="en-IN" sz="1200" dirty="0" err="1"/>
              <a:t>cmd</a:t>
            </a:r>
            <a:r>
              <a:rPr lang="en-IN" sz="1200" dirty="0"/>
              <a:t>="AT+CWJAP=\""; </a:t>
            </a:r>
            <a:r>
              <a:rPr lang="en-IN" sz="1200" dirty="0" err="1"/>
              <a:t>cmd</a:t>
            </a:r>
            <a:r>
              <a:rPr lang="en-IN" sz="1200" dirty="0"/>
              <a:t>+=SSID; </a:t>
            </a:r>
            <a:r>
              <a:rPr lang="en-IN" sz="1200" dirty="0" err="1"/>
              <a:t>cmd</a:t>
            </a:r>
            <a:r>
              <a:rPr lang="en-IN" sz="1200" dirty="0"/>
              <a:t>+="\",\""; </a:t>
            </a:r>
            <a:r>
              <a:rPr lang="en-IN" sz="1200" dirty="0" err="1"/>
              <a:t>cmd</a:t>
            </a:r>
            <a:r>
              <a:rPr lang="en-IN" sz="1200" dirty="0"/>
              <a:t>+=PASS; </a:t>
            </a:r>
            <a:r>
              <a:rPr lang="en-IN" sz="1200" dirty="0" err="1"/>
              <a:t>cmd</a:t>
            </a:r>
            <a:r>
              <a:rPr lang="en-IN" sz="1200" dirty="0"/>
              <a:t>+="\""; </a:t>
            </a:r>
            <a:r>
              <a:rPr lang="en-IN" sz="1200" dirty="0" err="1"/>
              <a:t>Serial.println</a:t>
            </a:r>
            <a:r>
              <a:rPr lang="en-IN" sz="1200" dirty="0"/>
              <a:t>(</a:t>
            </a:r>
            <a:r>
              <a:rPr lang="en-IN" sz="1200" dirty="0" err="1"/>
              <a:t>cmd</a:t>
            </a:r>
            <a:r>
              <a:rPr lang="en-IN" sz="1200" dirty="0"/>
              <a:t>); </a:t>
            </a:r>
            <a:r>
              <a:rPr lang="en-IN" sz="1200" dirty="0" err="1"/>
              <a:t>mySerial.println</a:t>
            </a:r>
            <a:r>
              <a:rPr lang="en-IN" sz="1200" dirty="0"/>
              <a:t>(</a:t>
            </a:r>
            <a:r>
              <a:rPr lang="en-IN" sz="1200" dirty="0" err="1"/>
              <a:t>cmd</a:t>
            </a:r>
            <a:r>
              <a:rPr lang="en-IN" sz="1200" dirty="0"/>
              <a:t>);           </a:t>
            </a:r>
          </a:p>
          <a:p>
            <a:r>
              <a:rPr lang="en-IN" sz="1200" dirty="0"/>
              <a:t>for(int </a:t>
            </a:r>
            <a:r>
              <a:rPr lang="en-IN" sz="1200" dirty="0" err="1"/>
              <a:t>i</a:t>
            </a:r>
            <a:r>
              <a:rPr lang="en-IN" sz="1200" dirty="0"/>
              <a:t> = 0; </a:t>
            </a:r>
            <a:r>
              <a:rPr lang="en-IN" sz="1200" dirty="0" err="1"/>
              <a:t>i</a:t>
            </a:r>
            <a:r>
              <a:rPr lang="en-IN" sz="1200" dirty="0"/>
              <a:t> &lt; 20; </a:t>
            </a:r>
            <a:r>
              <a:rPr lang="en-IN" sz="1200" dirty="0" err="1"/>
              <a:t>i</a:t>
            </a:r>
            <a:r>
              <a:rPr lang="en-IN" sz="1200" dirty="0"/>
              <a:t>++)</a:t>
            </a:r>
          </a:p>
          <a:p>
            <a:r>
              <a:rPr lang="en-IN" sz="1200" dirty="0"/>
              <a:t> { </a:t>
            </a:r>
          </a:p>
          <a:p>
            <a:r>
              <a:rPr lang="en-IN" sz="1200" dirty="0"/>
              <a:t> </a:t>
            </a:r>
            <a:r>
              <a:rPr lang="en-IN" sz="1200" dirty="0" err="1"/>
              <a:t>Serial.print</a:t>
            </a:r>
            <a:r>
              <a:rPr lang="en-IN" sz="1200" dirty="0"/>
              <a:t>(".");  </a:t>
            </a:r>
          </a:p>
          <a:p>
            <a:r>
              <a:rPr lang="en-IN" sz="1200" dirty="0"/>
              <a:t> if(</a:t>
            </a:r>
            <a:r>
              <a:rPr lang="en-IN" sz="1200" dirty="0" err="1"/>
              <a:t>mySerial.find</a:t>
            </a:r>
            <a:r>
              <a:rPr lang="en-IN" sz="1200" dirty="0"/>
              <a:t>("OK"))  </a:t>
            </a:r>
          </a:p>
          <a:p>
            <a:r>
              <a:rPr lang="en-IN" sz="1200" dirty="0"/>
              <a:t> { </a:t>
            </a:r>
          </a:p>
          <a:p>
            <a:r>
              <a:rPr lang="en-IN" sz="1200" dirty="0"/>
              <a:t>  </a:t>
            </a:r>
            <a:r>
              <a:rPr lang="en-IN" sz="1200" dirty="0" err="1"/>
              <a:t>wifiConnected</a:t>
            </a:r>
            <a:r>
              <a:rPr lang="en-IN" sz="1200" dirty="0"/>
              <a:t> = 1;    </a:t>
            </a:r>
          </a:p>
          <a:p>
            <a:r>
              <a:rPr lang="en-IN" sz="1200" dirty="0"/>
              <a:t> break;   }      </a:t>
            </a:r>
          </a:p>
          <a:p>
            <a:r>
              <a:rPr lang="en-IN" sz="1200" dirty="0"/>
              <a:t>delay(50); } </a:t>
            </a:r>
          </a:p>
          <a:p>
            <a:r>
              <a:rPr lang="en-IN" sz="1200" dirty="0"/>
              <a:t> </a:t>
            </a:r>
            <a:r>
              <a:rPr lang="en-IN" sz="1200" dirty="0" err="1"/>
              <a:t>Serial.println</a:t>
            </a:r>
            <a:r>
              <a:rPr lang="en-IN" sz="1200" dirty="0"/>
              <a:t>(   </a:t>
            </a:r>
            <a:r>
              <a:rPr lang="en-IN" sz="1200" dirty="0" err="1"/>
              <a:t>wifiConnected</a:t>
            </a:r>
            <a:r>
              <a:rPr lang="en-IN" sz="1200" dirty="0"/>
              <a:t> ?    "OK, Connected to </a:t>
            </a:r>
            <a:r>
              <a:rPr lang="en-IN" sz="1200" dirty="0" err="1"/>
              <a:t>WiFi</a:t>
            </a:r>
            <a:r>
              <a:rPr lang="en-IN" sz="1200" dirty="0"/>
              <a:t>." :   "Can not connect to the </a:t>
            </a:r>
            <a:r>
              <a:rPr lang="en-IN" sz="1200" dirty="0" err="1"/>
              <a:t>WiFi</a:t>
            </a:r>
            <a:r>
              <a:rPr lang="en-IN" sz="1200" dirty="0"/>
              <a:t>." ); </a:t>
            </a:r>
          </a:p>
          <a:p>
            <a:r>
              <a:rPr lang="en-IN" sz="1200" dirty="0"/>
              <a:t> return </a:t>
            </a:r>
            <a:r>
              <a:rPr lang="en-IN" sz="1200" dirty="0" err="1"/>
              <a:t>wifiConnected</a:t>
            </a:r>
            <a:r>
              <a:rPr lang="en-IN" sz="1200" dirty="0"/>
              <a:t>;}</a:t>
            </a:r>
          </a:p>
        </p:txBody>
      </p:sp>
    </p:spTree>
    <p:extLst>
      <p:ext uri="{BB962C8B-B14F-4D97-AF65-F5344CB8AC3E}">
        <p14:creationId xmlns:p14="http://schemas.microsoft.com/office/powerpoint/2010/main" val="339523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F2EEC9-FDB1-5211-E0C3-F9A731844EB5}"/>
              </a:ext>
            </a:extLst>
          </p:cNvPr>
          <p:cNvSpPr txBox="1"/>
          <p:nvPr/>
        </p:nvSpPr>
        <p:spPr>
          <a:xfrm>
            <a:off x="2199691" y="0"/>
            <a:ext cx="6097554" cy="6771084"/>
          </a:xfrm>
          <a:prstGeom prst="rect">
            <a:avLst/>
          </a:prstGeom>
          <a:noFill/>
        </p:spPr>
        <p:txBody>
          <a:bodyPr wrap="square">
            <a:spAutoFit/>
          </a:bodyPr>
          <a:lstStyle/>
          <a:p>
            <a:r>
              <a:rPr lang="en-IN" sz="1400" dirty="0"/>
              <a:t>void loop()</a:t>
            </a:r>
          </a:p>
          <a:p>
            <a:r>
              <a:rPr lang="en-IN" sz="1400" dirty="0"/>
              <a:t>{   </a:t>
            </a:r>
          </a:p>
          <a:p>
            <a:r>
              <a:rPr lang="en-IN" sz="1400" dirty="0"/>
              <a:t> if(!</a:t>
            </a:r>
            <a:r>
              <a:rPr lang="en-IN" sz="1400" dirty="0" err="1"/>
              <a:t>wifiConnected</a:t>
            </a:r>
            <a:r>
              <a:rPr lang="en-IN" sz="1400" dirty="0"/>
              <a:t>) {      </a:t>
            </a:r>
          </a:p>
          <a:p>
            <a:r>
              <a:rPr lang="en-IN" sz="1400" dirty="0" err="1"/>
              <a:t>mySerial.println</a:t>
            </a:r>
            <a:r>
              <a:rPr lang="en-IN" sz="1400" dirty="0"/>
              <a:t>("AT");      </a:t>
            </a:r>
          </a:p>
          <a:p>
            <a:r>
              <a:rPr lang="en-IN" sz="1400" dirty="0"/>
              <a:t>delay(1000);     </a:t>
            </a:r>
          </a:p>
          <a:p>
            <a:r>
              <a:rPr lang="en-IN" sz="1400" dirty="0"/>
              <a:t> if(</a:t>
            </a:r>
            <a:r>
              <a:rPr lang="en-IN" sz="1400" dirty="0" err="1"/>
              <a:t>mySerial.find</a:t>
            </a:r>
            <a:r>
              <a:rPr lang="en-IN" sz="1400" dirty="0"/>
              <a:t>("OK")){       </a:t>
            </a:r>
          </a:p>
          <a:p>
            <a:r>
              <a:rPr lang="en-IN" sz="1400" dirty="0"/>
              <a:t> </a:t>
            </a:r>
            <a:r>
              <a:rPr lang="en-IN" sz="1400" dirty="0" err="1"/>
              <a:t>Serial.println</a:t>
            </a:r>
            <a:r>
              <a:rPr lang="en-IN" sz="1400" dirty="0"/>
              <a:t>("Module Test: OK");       </a:t>
            </a:r>
          </a:p>
          <a:p>
            <a:r>
              <a:rPr lang="en-IN" sz="1400" dirty="0"/>
              <a:t> </a:t>
            </a:r>
            <a:r>
              <a:rPr lang="en-IN" sz="1400" dirty="0" err="1"/>
              <a:t>connectWifi</a:t>
            </a:r>
            <a:r>
              <a:rPr lang="en-IN" sz="1400" dirty="0"/>
              <a:t>();      }     }   </a:t>
            </a:r>
          </a:p>
          <a:p>
            <a:r>
              <a:rPr lang="en-IN" sz="1400" dirty="0"/>
              <a:t> if(!</a:t>
            </a:r>
            <a:r>
              <a:rPr lang="en-IN" sz="1400" dirty="0" err="1"/>
              <a:t>wifiConnected</a:t>
            </a:r>
            <a:r>
              <a:rPr lang="en-IN" sz="1400" dirty="0"/>
              <a:t>) {     </a:t>
            </a:r>
          </a:p>
          <a:p>
            <a:r>
              <a:rPr lang="en-IN" sz="1400" dirty="0"/>
              <a:t> delay(500);     </a:t>
            </a:r>
          </a:p>
          <a:p>
            <a:r>
              <a:rPr lang="en-IN" sz="1400" dirty="0"/>
              <a:t> return;    }   </a:t>
            </a:r>
          </a:p>
          <a:p>
            <a:r>
              <a:rPr lang="en-IN" sz="1400" dirty="0"/>
              <a:t> while (</a:t>
            </a:r>
            <a:r>
              <a:rPr lang="en-IN" sz="1400" dirty="0" err="1"/>
              <a:t>mySerial.available</a:t>
            </a:r>
            <a:r>
              <a:rPr lang="en-IN" sz="1400" dirty="0"/>
              <a:t>() &gt; 0) {   </a:t>
            </a:r>
          </a:p>
          <a:p>
            <a:r>
              <a:rPr lang="en-IN" sz="1400" dirty="0"/>
              <a:t> </a:t>
            </a:r>
            <a:r>
              <a:rPr lang="en-IN" sz="1400" dirty="0" err="1"/>
              <a:t>Serial.write</a:t>
            </a:r>
            <a:r>
              <a:rPr lang="en-IN" sz="1400" dirty="0"/>
              <a:t>(</a:t>
            </a:r>
            <a:r>
              <a:rPr lang="en-IN" sz="1400" dirty="0" err="1"/>
              <a:t>mySerial.read</a:t>
            </a:r>
            <a:r>
              <a:rPr lang="en-IN" sz="1400" dirty="0"/>
              <a:t>());    }  </a:t>
            </a:r>
          </a:p>
          <a:p>
            <a:r>
              <a:rPr lang="en-IN" sz="1400" dirty="0"/>
              <a:t>  if (</a:t>
            </a:r>
            <a:r>
              <a:rPr lang="en-IN" sz="1400" dirty="0" err="1"/>
              <a:t>Serial.available</a:t>
            </a:r>
            <a:r>
              <a:rPr lang="en-IN" sz="1400" dirty="0"/>
              <a:t>() &gt; 0) {     </a:t>
            </a:r>
          </a:p>
          <a:p>
            <a:r>
              <a:rPr lang="en-IN" sz="1400" dirty="0"/>
              <a:t> int </a:t>
            </a:r>
            <a:r>
              <a:rPr lang="en-IN" sz="1400" dirty="0" err="1"/>
              <a:t>len</a:t>
            </a:r>
            <a:r>
              <a:rPr lang="en-IN" sz="1400" dirty="0"/>
              <a:t> = </a:t>
            </a:r>
            <a:r>
              <a:rPr lang="en-IN" sz="1400" dirty="0" err="1"/>
              <a:t>Serial.readBytesUntil</a:t>
            </a:r>
            <a:r>
              <a:rPr lang="en-IN" sz="1400" dirty="0"/>
              <a:t>('\n', </a:t>
            </a:r>
            <a:r>
              <a:rPr lang="en-IN" sz="1400" dirty="0" err="1"/>
              <a:t>serialbuffer</a:t>
            </a:r>
            <a:r>
              <a:rPr lang="en-IN" sz="1400" dirty="0"/>
              <a:t>, </a:t>
            </a:r>
            <a:r>
              <a:rPr lang="en-IN" sz="1400" dirty="0" err="1"/>
              <a:t>sizeof</a:t>
            </a:r>
            <a:r>
              <a:rPr lang="en-IN" sz="1400" dirty="0"/>
              <a:t>(</a:t>
            </a:r>
            <a:r>
              <a:rPr lang="en-IN" sz="1400" dirty="0" err="1"/>
              <a:t>serialbuffer</a:t>
            </a:r>
            <a:r>
              <a:rPr lang="en-IN" sz="1400" dirty="0"/>
              <a:t>));       </a:t>
            </a:r>
          </a:p>
          <a:p>
            <a:r>
              <a:rPr lang="en-IN" sz="1400" dirty="0"/>
              <a:t>String message = String(</a:t>
            </a:r>
            <a:r>
              <a:rPr lang="en-IN" sz="1400" dirty="0" err="1"/>
              <a:t>serialbuffer</a:t>
            </a:r>
            <a:r>
              <a:rPr lang="en-IN" sz="1400" dirty="0"/>
              <a:t>).substring(0,len-1);              </a:t>
            </a:r>
            <a:r>
              <a:rPr lang="en-IN" sz="1400" dirty="0" err="1"/>
              <a:t>Serial.println</a:t>
            </a:r>
            <a:r>
              <a:rPr lang="en-IN" sz="1400" dirty="0"/>
              <a:t>("message: " + message");      </a:t>
            </a:r>
          </a:p>
          <a:p>
            <a:r>
              <a:rPr lang="en-IN" sz="1400" dirty="0"/>
              <a:t> if(</a:t>
            </a:r>
            <a:r>
              <a:rPr lang="en-IN" sz="1400" dirty="0" err="1"/>
              <a:t>message.substring</a:t>
            </a:r>
            <a:r>
              <a:rPr lang="en-IN" sz="1400" dirty="0"/>
              <a:t>(0,2)=="AT"){        </a:t>
            </a:r>
          </a:p>
          <a:p>
            <a:r>
              <a:rPr lang="en-IN" sz="1400" dirty="0"/>
              <a:t> </a:t>
            </a:r>
            <a:r>
              <a:rPr lang="en-IN" sz="1400" dirty="0" err="1"/>
              <a:t>Serial.println</a:t>
            </a:r>
            <a:r>
              <a:rPr lang="en-IN" sz="1400" dirty="0"/>
              <a:t>("COMMAND REQUEST");        </a:t>
            </a:r>
          </a:p>
          <a:p>
            <a:r>
              <a:rPr lang="en-IN" sz="1400" dirty="0"/>
              <a:t> </a:t>
            </a:r>
            <a:r>
              <a:rPr lang="en-IN" sz="1400" dirty="0" err="1"/>
              <a:t>mySerial.println</a:t>
            </a:r>
            <a:r>
              <a:rPr lang="en-IN" sz="1400" dirty="0"/>
              <a:t>(message);      </a:t>
            </a:r>
          </a:p>
          <a:p>
            <a:r>
              <a:rPr lang="en-IN" sz="1400" dirty="0"/>
              <a:t>  }  </a:t>
            </a:r>
          </a:p>
          <a:p>
            <a:r>
              <a:rPr lang="en-IN" sz="1400" dirty="0"/>
              <a:t>  }   </a:t>
            </a:r>
          </a:p>
          <a:p>
            <a:r>
              <a:rPr lang="en-IN" sz="1400" dirty="0"/>
              <a:t> if(</a:t>
            </a:r>
            <a:r>
              <a:rPr lang="en-IN" sz="1400" dirty="0" err="1"/>
              <a:t>nextTime</a:t>
            </a:r>
            <a:r>
              <a:rPr lang="en-IN" sz="1400" dirty="0"/>
              <a:t>&lt;</a:t>
            </a:r>
            <a:r>
              <a:rPr lang="en-IN" sz="1400" dirty="0" err="1"/>
              <a:t>millis</a:t>
            </a:r>
            <a:r>
              <a:rPr lang="en-IN" sz="1400" dirty="0"/>
              <a:t>()){      </a:t>
            </a:r>
            <a:r>
              <a:rPr lang="en-IN" sz="1400" dirty="0" err="1"/>
              <a:t>Serial.print</a:t>
            </a:r>
            <a:r>
              <a:rPr lang="en-IN" sz="1400" dirty="0"/>
              <a:t>("timer reset: ");    </a:t>
            </a:r>
          </a:p>
          <a:p>
            <a:r>
              <a:rPr lang="en-IN" sz="1400" dirty="0"/>
              <a:t> </a:t>
            </a:r>
            <a:r>
              <a:rPr lang="en-IN" sz="1400" dirty="0" err="1"/>
              <a:t>Serial.println</a:t>
            </a:r>
            <a:r>
              <a:rPr lang="en-IN" sz="1400" dirty="0"/>
              <a:t>(</a:t>
            </a:r>
            <a:r>
              <a:rPr lang="en-IN" sz="1400" dirty="0" err="1"/>
              <a:t>nextTime</a:t>
            </a:r>
            <a:r>
              <a:rPr lang="en-IN" sz="1400" dirty="0"/>
              <a:t>);    </a:t>
            </a:r>
          </a:p>
          <a:p>
            <a:r>
              <a:rPr lang="en-IN" sz="1400" dirty="0"/>
              <a:t> </a:t>
            </a:r>
            <a:r>
              <a:rPr lang="en-IN" sz="1400" dirty="0" err="1"/>
              <a:t>nextTime</a:t>
            </a:r>
            <a:r>
              <a:rPr lang="en-IN" sz="1400" dirty="0"/>
              <a:t> = </a:t>
            </a:r>
            <a:r>
              <a:rPr lang="en-IN" sz="1400" dirty="0" err="1"/>
              <a:t>millis</a:t>
            </a:r>
            <a:r>
              <a:rPr lang="en-IN" sz="1400" dirty="0"/>
              <a:t>() + DELAY_PERIOD;      </a:t>
            </a:r>
          </a:p>
          <a:p>
            <a:r>
              <a:rPr lang="en-IN" sz="1400" dirty="0"/>
              <a:t>int </a:t>
            </a:r>
            <a:r>
              <a:rPr lang="en-IN" sz="1400" dirty="0" err="1"/>
              <a:t>val</a:t>
            </a:r>
            <a:r>
              <a:rPr lang="en-IN" sz="1400" dirty="0"/>
              <a:t> = 0;  for(int </a:t>
            </a:r>
            <a:r>
              <a:rPr lang="en-IN" sz="1400" dirty="0" err="1"/>
              <a:t>i</a:t>
            </a:r>
            <a:r>
              <a:rPr lang="en-IN" sz="1400" dirty="0"/>
              <a:t> = 0; </a:t>
            </a:r>
            <a:r>
              <a:rPr lang="en-IN" sz="1400" dirty="0" err="1"/>
              <a:t>i</a:t>
            </a:r>
            <a:r>
              <a:rPr lang="en-IN" sz="1400" dirty="0"/>
              <a:t> &lt; 10; </a:t>
            </a:r>
            <a:r>
              <a:rPr lang="en-IN" sz="1400" dirty="0" err="1"/>
              <a:t>i</a:t>
            </a:r>
            <a:r>
              <a:rPr lang="en-IN" sz="1400" dirty="0"/>
              <a:t>++) {      </a:t>
            </a:r>
          </a:p>
          <a:p>
            <a:r>
              <a:rPr lang="en-IN" sz="1400" dirty="0" err="1"/>
              <a:t>val</a:t>
            </a:r>
            <a:r>
              <a:rPr lang="en-IN" sz="1400" dirty="0"/>
              <a:t> += </a:t>
            </a:r>
            <a:r>
              <a:rPr lang="en-IN" sz="1400" dirty="0" err="1"/>
              <a:t>analogRead</a:t>
            </a:r>
            <a:r>
              <a:rPr lang="en-IN" sz="1400" dirty="0"/>
              <a:t>(0);         delay(1500);  }     </a:t>
            </a:r>
          </a:p>
          <a:p>
            <a:r>
              <a:rPr lang="en-IN" sz="1400" dirty="0"/>
              <a:t> </a:t>
            </a:r>
            <a:r>
              <a:rPr lang="en-IN" sz="1400" dirty="0" err="1"/>
              <a:t>SendTempData</a:t>
            </a:r>
            <a:r>
              <a:rPr lang="en-IN" sz="1400" dirty="0"/>
              <a:t>(</a:t>
            </a:r>
            <a:r>
              <a:rPr lang="en-IN" sz="1400" dirty="0" err="1"/>
              <a:t>val</a:t>
            </a:r>
            <a:r>
              <a:rPr lang="en-IN" sz="1400" dirty="0"/>
              <a:t>);    </a:t>
            </a:r>
          </a:p>
          <a:p>
            <a:r>
              <a:rPr lang="en-IN" sz="1400" dirty="0"/>
              <a:t>}</a:t>
            </a:r>
          </a:p>
          <a:p>
            <a:r>
              <a:rPr lang="en-IN" sz="1400" dirty="0"/>
              <a:t>}</a:t>
            </a:r>
          </a:p>
          <a:p>
            <a:endParaRPr lang="en-IN" sz="1400" dirty="0"/>
          </a:p>
        </p:txBody>
      </p:sp>
    </p:spTree>
    <p:extLst>
      <p:ext uri="{BB962C8B-B14F-4D97-AF65-F5344CB8AC3E}">
        <p14:creationId xmlns:p14="http://schemas.microsoft.com/office/powerpoint/2010/main" val="347154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4A8404-7F07-B641-AD7C-65970454DC29}"/>
              </a:ext>
            </a:extLst>
          </p:cNvPr>
          <p:cNvSpPr txBox="1"/>
          <p:nvPr/>
        </p:nvSpPr>
        <p:spPr>
          <a:xfrm>
            <a:off x="2862166" y="130000"/>
            <a:ext cx="6097554" cy="6186309"/>
          </a:xfrm>
          <a:prstGeom prst="rect">
            <a:avLst/>
          </a:prstGeom>
          <a:noFill/>
        </p:spPr>
        <p:txBody>
          <a:bodyPr wrap="square">
            <a:spAutoFit/>
          </a:bodyPr>
          <a:lstStyle/>
          <a:p>
            <a:r>
              <a:rPr lang="en-IN" sz="1200" dirty="0"/>
              <a:t>void </a:t>
            </a:r>
            <a:r>
              <a:rPr lang="en-IN" sz="1200" dirty="0" err="1"/>
              <a:t>SendTempData</a:t>
            </a:r>
            <a:r>
              <a:rPr lang="en-IN" sz="1200" dirty="0"/>
              <a:t>(int temperature){ </a:t>
            </a:r>
          </a:p>
          <a:p>
            <a:r>
              <a:rPr lang="en-IN" sz="1200" dirty="0"/>
              <a:t>char temp[10];</a:t>
            </a:r>
          </a:p>
          <a:p>
            <a:r>
              <a:rPr lang="en-IN" sz="1200" dirty="0"/>
              <a:t> </a:t>
            </a:r>
            <a:r>
              <a:rPr lang="en-IN" sz="1200" dirty="0" err="1"/>
              <a:t>Serial.print</a:t>
            </a:r>
            <a:r>
              <a:rPr lang="en-IN" sz="1200" dirty="0"/>
              <a:t>("loudness </a:t>
            </a:r>
            <a:r>
              <a:rPr lang="en-IN" sz="1200" dirty="0" err="1"/>
              <a:t>val</a:t>
            </a:r>
            <a:r>
              <a:rPr lang="en-IN" sz="1200" dirty="0"/>
              <a:t>: ");      </a:t>
            </a:r>
          </a:p>
          <a:p>
            <a:r>
              <a:rPr lang="en-IN" sz="1200" dirty="0" err="1"/>
              <a:t>Serial.println</a:t>
            </a:r>
            <a:r>
              <a:rPr lang="en-IN" sz="1200" dirty="0"/>
              <a:t>(temperature); </a:t>
            </a:r>
          </a:p>
          <a:p>
            <a:r>
              <a:rPr lang="en-IN" sz="1200" dirty="0" err="1"/>
              <a:t>dtostrf</a:t>
            </a:r>
            <a:r>
              <a:rPr lang="en-IN" sz="1200" dirty="0"/>
              <a:t>(temperature,1,2,temp); </a:t>
            </a:r>
          </a:p>
          <a:p>
            <a:r>
              <a:rPr lang="en-IN" sz="1200" dirty="0"/>
              <a:t>String </a:t>
            </a:r>
            <a:r>
              <a:rPr lang="en-IN" sz="1200" dirty="0" err="1"/>
              <a:t>startcommand</a:t>
            </a:r>
            <a:r>
              <a:rPr lang="en-IN" sz="1200" dirty="0"/>
              <a:t> "AT+CIPSTART=\"TCP\",\"data.sparkfun.com\", 80"; </a:t>
            </a:r>
            <a:r>
              <a:rPr lang="en-IN" sz="1200" dirty="0" err="1"/>
              <a:t>mySerial.println</a:t>
            </a:r>
            <a:r>
              <a:rPr lang="en-IN" sz="1200" dirty="0"/>
              <a:t>(</a:t>
            </a:r>
            <a:r>
              <a:rPr lang="en-IN" sz="1200" dirty="0" err="1"/>
              <a:t>startcommand</a:t>
            </a:r>
            <a:r>
              <a:rPr lang="en-IN" sz="1200" dirty="0"/>
              <a:t>);</a:t>
            </a:r>
          </a:p>
          <a:p>
            <a:r>
              <a:rPr lang="en-IN" sz="1200" dirty="0"/>
              <a:t> </a:t>
            </a:r>
            <a:r>
              <a:rPr lang="en-IN" sz="1200" dirty="0" err="1"/>
              <a:t>Serial.println</a:t>
            </a:r>
            <a:r>
              <a:rPr lang="en-IN" sz="1200" dirty="0"/>
              <a:t>(</a:t>
            </a:r>
            <a:r>
              <a:rPr lang="en-IN" sz="1200" dirty="0" err="1"/>
              <a:t>startcommand</a:t>
            </a:r>
            <a:r>
              <a:rPr lang="en-IN" sz="1200" dirty="0"/>
              <a:t>);</a:t>
            </a:r>
          </a:p>
          <a:p>
            <a:r>
              <a:rPr lang="en-IN" sz="1200" dirty="0"/>
              <a:t> if(</a:t>
            </a:r>
            <a:r>
              <a:rPr lang="en-IN" sz="1200" dirty="0" err="1"/>
              <a:t>mySerial.find</a:t>
            </a:r>
            <a:r>
              <a:rPr lang="en-IN" sz="1200" dirty="0"/>
              <a:t>("Error")){  </a:t>
            </a:r>
          </a:p>
          <a:p>
            <a:r>
              <a:rPr lang="en-IN" sz="1200" dirty="0"/>
              <a:t> </a:t>
            </a:r>
            <a:r>
              <a:rPr lang="en-IN" sz="1200" dirty="0" err="1"/>
              <a:t>Serial.println</a:t>
            </a:r>
            <a:r>
              <a:rPr lang="en-IN" sz="1200" dirty="0"/>
              <a:t>("error on start");  </a:t>
            </a:r>
          </a:p>
          <a:p>
            <a:r>
              <a:rPr lang="en-IN" sz="1200" dirty="0"/>
              <a:t> return;</a:t>
            </a:r>
          </a:p>
          <a:p>
            <a:r>
              <a:rPr lang="en-IN" sz="1200" dirty="0"/>
              <a:t> } </a:t>
            </a:r>
          </a:p>
          <a:p>
            <a:r>
              <a:rPr lang="en-IN" sz="1200" dirty="0"/>
              <a:t>String </a:t>
            </a:r>
            <a:r>
              <a:rPr lang="en-IN" sz="1200" dirty="0" err="1"/>
              <a:t>sendcommand</a:t>
            </a:r>
            <a:r>
              <a:rPr lang="en-IN" sz="1200" dirty="0"/>
              <a:t> = "GET /input/";  </a:t>
            </a:r>
            <a:r>
              <a:rPr lang="en-IN" sz="1200" dirty="0" err="1"/>
              <a:t>sendcommand.concat</a:t>
            </a:r>
            <a:r>
              <a:rPr lang="en-IN" sz="1200" dirty="0"/>
              <a:t>(PUBLIC_KEY); </a:t>
            </a:r>
            <a:r>
              <a:rPr lang="en-IN" sz="1200" dirty="0" err="1"/>
              <a:t>sendcommand.concat</a:t>
            </a:r>
            <a:r>
              <a:rPr lang="en-IN" sz="1200" dirty="0"/>
              <a:t>("?</a:t>
            </a:r>
            <a:r>
              <a:rPr lang="en-IN" sz="1200" dirty="0" err="1"/>
              <a:t>private_key</a:t>
            </a:r>
            <a:r>
              <a:rPr lang="en-IN" sz="1200" dirty="0"/>
              <a:t>=");</a:t>
            </a:r>
          </a:p>
          <a:p>
            <a:r>
              <a:rPr lang="en-IN" sz="1200" dirty="0" err="1"/>
              <a:t>sendcommand.concat</a:t>
            </a:r>
            <a:r>
              <a:rPr lang="en-IN" sz="1200" dirty="0"/>
              <a:t>(PRIVATE_KEY);</a:t>
            </a:r>
          </a:p>
          <a:p>
            <a:r>
              <a:rPr lang="en-IN" sz="1200" dirty="0" err="1"/>
              <a:t>sendcommand.concat</a:t>
            </a:r>
            <a:r>
              <a:rPr lang="en-IN" sz="1200" dirty="0"/>
              <a:t>("&amp;temp="); </a:t>
            </a:r>
          </a:p>
          <a:p>
            <a:r>
              <a:rPr lang="en-IN" sz="1200" dirty="0" err="1"/>
              <a:t>sendcommand.concat</a:t>
            </a:r>
            <a:r>
              <a:rPr lang="en-IN" sz="1200" dirty="0"/>
              <a:t>(String(temp));</a:t>
            </a:r>
          </a:p>
          <a:p>
            <a:r>
              <a:rPr lang="en-IN" sz="1200" dirty="0" err="1"/>
              <a:t>sendcommand.concat</a:t>
            </a:r>
            <a:r>
              <a:rPr lang="en-IN" sz="1200" dirty="0"/>
              <a:t>("\r\n");</a:t>
            </a:r>
          </a:p>
          <a:p>
            <a:r>
              <a:rPr lang="en-IN" sz="1200" dirty="0"/>
              <a:t>//</a:t>
            </a:r>
            <a:r>
              <a:rPr lang="en-IN" sz="1200" dirty="0" err="1"/>
              <a:t>sendcommand.concat</a:t>
            </a:r>
            <a:r>
              <a:rPr lang="en-IN" sz="1200" dirty="0"/>
              <a:t>(" HTTP/1.0\r\n\r\n"); </a:t>
            </a:r>
          </a:p>
          <a:p>
            <a:r>
              <a:rPr lang="en-IN" sz="1200" dirty="0" err="1"/>
              <a:t>Serial.println</a:t>
            </a:r>
            <a:r>
              <a:rPr lang="en-IN" sz="1200" dirty="0"/>
              <a:t>(</a:t>
            </a:r>
            <a:r>
              <a:rPr lang="en-IN" sz="1200" dirty="0" err="1"/>
              <a:t>sendcommand</a:t>
            </a:r>
            <a:r>
              <a:rPr lang="en-IN" sz="1200" dirty="0"/>
              <a:t>); </a:t>
            </a:r>
            <a:r>
              <a:rPr lang="en-IN" sz="1200" dirty="0" err="1"/>
              <a:t>mySerial.print</a:t>
            </a:r>
            <a:r>
              <a:rPr lang="en-IN" sz="1200" dirty="0"/>
              <a:t>("AT+CIPSEND="); </a:t>
            </a:r>
            <a:r>
              <a:rPr lang="en-IN" sz="1200" dirty="0" err="1"/>
              <a:t>mySerial.println</a:t>
            </a:r>
            <a:r>
              <a:rPr lang="en-IN" sz="1200" dirty="0"/>
              <a:t>(</a:t>
            </a:r>
            <a:r>
              <a:rPr lang="en-IN" sz="1200" dirty="0" err="1"/>
              <a:t>sendcommand.length</a:t>
            </a:r>
            <a:r>
              <a:rPr lang="en-IN" sz="1200" dirty="0"/>
              <a:t>());</a:t>
            </a:r>
          </a:p>
          <a:p>
            <a:r>
              <a:rPr lang="en-IN" sz="1200" dirty="0"/>
              <a:t> </a:t>
            </a:r>
            <a:r>
              <a:rPr lang="en-IN" sz="1200" dirty="0" err="1"/>
              <a:t>Serial.print</a:t>
            </a:r>
            <a:r>
              <a:rPr lang="en-IN" sz="1200" dirty="0"/>
              <a:t>("AT+CIPSEND="); </a:t>
            </a:r>
          </a:p>
          <a:p>
            <a:r>
              <a:rPr lang="en-IN" sz="1200" dirty="0" err="1"/>
              <a:t>Serial.println</a:t>
            </a:r>
            <a:r>
              <a:rPr lang="en-IN" sz="1200" dirty="0"/>
              <a:t>(</a:t>
            </a:r>
            <a:r>
              <a:rPr lang="en-IN" sz="1200" dirty="0" err="1"/>
              <a:t>sendcommand.length</a:t>
            </a:r>
            <a:r>
              <a:rPr lang="en-IN" sz="1200" dirty="0"/>
              <a:t>()); </a:t>
            </a:r>
          </a:p>
          <a:p>
            <a:r>
              <a:rPr lang="en-IN" sz="1200" dirty="0"/>
              <a:t> if(</a:t>
            </a:r>
            <a:r>
              <a:rPr lang="en-IN" sz="1200" dirty="0" err="1"/>
              <a:t>mySerial.find</a:t>
            </a:r>
            <a:r>
              <a:rPr lang="en-IN" sz="1200" dirty="0"/>
              <a:t>("&gt;")) {   </a:t>
            </a:r>
            <a:r>
              <a:rPr lang="en-IN" sz="1200" dirty="0" err="1"/>
              <a:t>Serial.println</a:t>
            </a:r>
            <a:r>
              <a:rPr lang="en-IN" sz="1200" dirty="0"/>
              <a:t>("&gt;");</a:t>
            </a:r>
          </a:p>
          <a:p>
            <a:r>
              <a:rPr lang="en-IN" sz="1200" dirty="0"/>
              <a:t> }</a:t>
            </a:r>
          </a:p>
          <a:p>
            <a:r>
              <a:rPr lang="en-IN" sz="1200" dirty="0"/>
              <a:t>else {   </a:t>
            </a:r>
          </a:p>
          <a:p>
            <a:r>
              <a:rPr lang="en-IN" sz="1200" dirty="0" err="1"/>
              <a:t>mySerial.println</a:t>
            </a:r>
            <a:r>
              <a:rPr lang="en-IN" sz="1200" dirty="0"/>
              <a:t>("AT+CIPCLOSE");   </a:t>
            </a:r>
          </a:p>
          <a:p>
            <a:r>
              <a:rPr lang="en-IN" sz="1200" dirty="0" err="1"/>
              <a:t>Serial.println</a:t>
            </a:r>
            <a:r>
              <a:rPr lang="en-IN" sz="1200" dirty="0"/>
              <a:t>("connect timeout");   </a:t>
            </a:r>
          </a:p>
          <a:p>
            <a:r>
              <a:rPr lang="en-IN" sz="1200" dirty="0"/>
              <a:t>delay(1000);   return; }</a:t>
            </a:r>
          </a:p>
          <a:p>
            <a:r>
              <a:rPr lang="en-IN" sz="1200" dirty="0"/>
              <a:t> //</a:t>
            </a:r>
            <a:r>
              <a:rPr lang="en-IN" sz="1200" dirty="0" err="1"/>
              <a:t>Serial.print</a:t>
            </a:r>
            <a:r>
              <a:rPr lang="en-IN" sz="1200" dirty="0"/>
              <a:t>("Debug:"); </a:t>
            </a:r>
          </a:p>
          <a:p>
            <a:r>
              <a:rPr lang="en-IN" sz="1200" dirty="0"/>
              <a:t>//</a:t>
            </a:r>
            <a:r>
              <a:rPr lang="en-IN" sz="1200" dirty="0" err="1"/>
              <a:t>Serial.print</a:t>
            </a:r>
            <a:r>
              <a:rPr lang="en-IN" sz="1200" dirty="0"/>
              <a:t>(</a:t>
            </a:r>
            <a:r>
              <a:rPr lang="en-IN" sz="1200" dirty="0" err="1"/>
              <a:t>sendcommand</a:t>
            </a:r>
            <a:r>
              <a:rPr lang="en-IN" sz="1200" dirty="0"/>
              <a:t>); </a:t>
            </a:r>
            <a:r>
              <a:rPr lang="en-IN" sz="1200" dirty="0" err="1"/>
              <a:t>mySerial.print</a:t>
            </a:r>
            <a:r>
              <a:rPr lang="en-IN" sz="1200" dirty="0"/>
              <a:t>(</a:t>
            </a:r>
            <a:r>
              <a:rPr lang="en-IN" sz="1200" dirty="0" err="1"/>
              <a:t>sendcommand</a:t>
            </a:r>
            <a:r>
              <a:rPr lang="en-IN" sz="1200" dirty="0"/>
              <a:t>); </a:t>
            </a:r>
          </a:p>
          <a:p>
            <a:r>
              <a:rPr lang="en-IN" sz="1200" dirty="0"/>
              <a:t>delay(1000);</a:t>
            </a:r>
          </a:p>
          <a:p>
            <a:r>
              <a:rPr lang="en-IN" sz="1200" dirty="0"/>
              <a:t> </a:t>
            </a:r>
            <a:r>
              <a:rPr lang="en-IN" sz="1200" dirty="0" err="1"/>
              <a:t>mySerial.println</a:t>
            </a:r>
            <a:r>
              <a:rPr lang="en-IN" sz="1200" dirty="0"/>
              <a:t>("AT+CIPCLOSE");}</a:t>
            </a:r>
          </a:p>
        </p:txBody>
      </p:sp>
    </p:spTree>
    <p:extLst>
      <p:ext uri="{BB962C8B-B14F-4D97-AF65-F5344CB8AC3E}">
        <p14:creationId xmlns:p14="http://schemas.microsoft.com/office/powerpoint/2010/main" val="594297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A98D-7723-7062-D9DA-C5B25ABAFF0C}"/>
              </a:ext>
            </a:extLst>
          </p:cNvPr>
          <p:cNvSpPr>
            <a:spLocks noGrp="1"/>
          </p:cNvSpPr>
          <p:nvPr>
            <p:ph type="title"/>
          </p:nvPr>
        </p:nvSpPr>
        <p:spPr/>
        <p:txBody>
          <a:bodyPr/>
          <a:lstStyle/>
          <a:p>
            <a:r>
              <a:rPr lang="en-IN" sz="4400" b="1" dirty="0">
                <a:effectLst>
                  <a:outerShdw blurRad="38100" dist="38100" dir="2700000" algn="tl">
                    <a:srgbClr val="000000">
                      <a:alpha val="43137"/>
                    </a:srgbClr>
                  </a:outerShdw>
                </a:effectLst>
              </a:rPr>
              <a:t>Output</a:t>
            </a:r>
          </a:p>
        </p:txBody>
      </p:sp>
      <p:pic>
        <p:nvPicPr>
          <p:cNvPr id="5" name="Content Placeholder 4">
            <a:extLst>
              <a:ext uri="{FF2B5EF4-FFF2-40B4-BE49-F238E27FC236}">
                <a16:creationId xmlns:a16="http://schemas.microsoft.com/office/drawing/2014/main" id="{6CF6EC1C-3A28-D2AC-7023-D2E79D8604F7}"/>
              </a:ext>
            </a:extLst>
          </p:cNvPr>
          <p:cNvPicPr>
            <a:picLocks noGrp="1" noChangeAspect="1"/>
          </p:cNvPicPr>
          <p:nvPr>
            <p:ph idx="1"/>
          </p:nvPr>
        </p:nvPicPr>
        <p:blipFill>
          <a:blip r:embed="rId2"/>
          <a:stretch>
            <a:fillRect/>
          </a:stretch>
        </p:blipFill>
        <p:spPr>
          <a:xfrm>
            <a:off x="0" y="2360645"/>
            <a:ext cx="12191999" cy="4385387"/>
          </a:xfrm>
        </p:spPr>
      </p:pic>
    </p:spTree>
    <p:extLst>
      <p:ext uri="{BB962C8B-B14F-4D97-AF65-F5344CB8AC3E}">
        <p14:creationId xmlns:p14="http://schemas.microsoft.com/office/powerpoint/2010/main" val="1685215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TM02900722[[fn=Ion Boardroom]]</Template>
  <TotalTime>86</TotalTime>
  <Words>977</Words>
  <Application>Microsoft Office PowerPoint</Application>
  <PresentationFormat>Widescreen</PresentationFormat>
  <Paragraphs>112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Consolas</vt:lpstr>
      <vt:lpstr>Wingdings 3</vt:lpstr>
      <vt:lpstr>Ion Boardroom</vt:lpstr>
      <vt:lpstr>ENVIRONMENTAL MONITORING</vt:lpstr>
      <vt:lpstr>DOMAIN</vt:lpstr>
      <vt:lpstr>OBJECTIVE</vt:lpstr>
      <vt:lpstr>Realtime Application</vt:lpstr>
      <vt:lpstr>Hardware Used</vt:lpstr>
      <vt:lpstr>PowerPoint Presentation</vt:lpstr>
      <vt:lpstr>PowerPoint Presentation</vt:lpstr>
      <vt:lpstr>PowerPoint Presentation</vt:lpstr>
      <vt:lpstr>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MONITORING</dc:title>
  <dc:creator>Shyamala Devi. K</dc:creator>
  <cp:lastModifiedBy>kamala kannan</cp:lastModifiedBy>
  <cp:revision>1</cp:revision>
  <dcterms:created xsi:type="dcterms:W3CDTF">2023-10-26T15:31:50Z</dcterms:created>
  <dcterms:modified xsi:type="dcterms:W3CDTF">2023-10-26T16:58:17Z</dcterms:modified>
</cp:coreProperties>
</file>