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2"/>
  </p:normalViewPr>
  <p:slideViewPr>
    <p:cSldViewPr snapToGrid="0">
      <p:cViewPr>
        <p:scale>
          <a:sx n="76" d="100"/>
          <a:sy n="76" d="100"/>
        </p:scale>
        <p:origin x="91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BR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pt-BR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BA8E4D7B-5089-4F8E-8B86-E736CB1E4B8C}" type="slidenum">
              <a:rPr lang="pt-BR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112114" y="40410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BR" sz="4800" dirty="0">
                <a:solidFill>
                  <a:srgbClr val="800080"/>
                </a:solidFill>
              </a:rPr>
              <a:t>Pin Me!</a:t>
            </a:r>
            <a:endParaRPr dirty="0"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  <a:p>
            <a:endParaRPr/>
          </a:p>
        </p:txBody>
      </p:sp>
      <p:sp>
        <p:nvSpPr>
          <p:cNvPr id="39" name="TextShape 3"/>
          <p:cNvSpPr txBox="1"/>
          <p:nvPr/>
        </p:nvSpPr>
        <p:spPr>
          <a:xfrm>
            <a:off x="825274" y="1563480"/>
            <a:ext cx="7645320" cy="51426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25000"/>
            </a:pPr>
            <a:r>
              <a:rPr lang="pt-BR" sz="5400" dirty="0">
                <a:solidFill>
                  <a:schemeClr val="accent6">
                    <a:lumMod val="75000"/>
                  </a:schemeClr>
                </a:solidFill>
              </a:rPr>
              <a:t>Group :5</a:t>
            </a:r>
            <a:endParaRPr sz="5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SzPct val="25000"/>
            </a:pPr>
            <a:r>
              <a:rPr lang="pt-BR" sz="5400" dirty="0" smtClean="0"/>
              <a:t>Shivanagesh </a:t>
            </a:r>
            <a:r>
              <a:rPr lang="pt-BR" sz="5400" dirty="0" smtClean="0"/>
              <a:t>Chandra</a:t>
            </a:r>
            <a:endParaRPr sz="5400" dirty="0"/>
          </a:p>
          <a:p>
            <a:pPr algn="ctr">
              <a:buSzPct val="25000"/>
            </a:pPr>
            <a:r>
              <a:rPr lang="pt-BR" sz="5400" dirty="0"/>
              <a:t>Prathyusha Rani</a:t>
            </a:r>
            <a:endParaRPr sz="5400" dirty="0"/>
          </a:p>
          <a:p>
            <a:pPr algn="ctr">
              <a:buSzPct val="25000"/>
            </a:pPr>
            <a:r>
              <a:rPr lang="pt-BR" sz="5400" dirty="0" smtClean="0"/>
              <a:t>Prathyusha</a:t>
            </a:r>
          </a:p>
          <a:p>
            <a:pPr algn="ctr">
              <a:buSzPct val="25000"/>
            </a:pPr>
            <a:r>
              <a:rPr lang="pt-BR" sz="5400" dirty="0" smtClean="0"/>
              <a:t>Divyarajalakshmi </a:t>
            </a:r>
            <a:endParaRPr lang="pt-BR" sz="5400" dirty="0"/>
          </a:p>
          <a:p>
            <a:pPr algn="ctr">
              <a:buSzPct val="25000"/>
            </a:pPr>
            <a:endParaRPr sz="5400"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60360" y="194400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 sz="4800"/>
              <a:t>                    </a:t>
            </a:r>
            <a:r>
              <a:rPr lang="pt-BR" sz="5400"/>
              <a:t>Need?</a:t>
            </a:r>
            <a:endParaRPr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24624" y="291488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 sz="4000" dirty="0"/>
              <a:t>                    Applications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1078199" y="1070257"/>
            <a:ext cx="8364490" cy="4589564"/>
          </a:xfrm>
          <a:prstGeom prst="rect">
            <a:avLst/>
          </a:prstGeom>
        </p:spPr>
        <p:txBody>
          <a:bodyPr wrap="none" lIns="0" tIns="0" rIns="0" bIns="0"/>
          <a:lstStyle/>
          <a:p>
            <a:pPr algn="just">
              <a:buSzPct val="25000"/>
            </a:pPr>
            <a:r>
              <a:rPr lang="pt-BR" sz="3200" dirty="0">
                <a:solidFill>
                  <a:srgbClr val="000000"/>
                </a:solidFill>
                <a:latin typeface="Arial"/>
                <a:ea typeface="Arial"/>
              </a:rPr>
              <a:t>We created this project to give an open </a:t>
            </a:r>
            <a:endParaRPr lang="pt-BR" sz="32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just">
              <a:buSzPct val="25000"/>
            </a:pPr>
            <a:r>
              <a:rPr lang="pt-BR" sz="3200" dirty="0" smtClean="0">
                <a:solidFill>
                  <a:srgbClr val="000000"/>
                </a:solidFill>
                <a:latin typeface="Arial"/>
                <a:ea typeface="Arial"/>
              </a:rPr>
              <a:t>source </a:t>
            </a:r>
            <a:r>
              <a:rPr lang="pt-BR" sz="3200" dirty="0" smtClean="0">
                <a:solidFill>
                  <a:srgbClr val="000000"/>
                </a:solidFill>
                <a:latin typeface="Arial"/>
                <a:ea typeface="DejaVu Sans"/>
              </a:rPr>
              <a:t>module for non profit organizations </a:t>
            </a:r>
          </a:p>
          <a:p>
            <a:pPr algn="just">
              <a:buSzPct val="25000"/>
            </a:pPr>
            <a:r>
              <a:rPr lang="pt-BR" sz="3200" dirty="0" smtClean="0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lang="pt-BR" sz="3200" dirty="0">
                <a:solidFill>
                  <a:srgbClr val="000000"/>
                </a:solidFill>
                <a:latin typeface="Arial"/>
                <a:ea typeface="DejaVu Sans"/>
              </a:rPr>
              <a:t>use as platform for their activities.</a:t>
            </a:r>
            <a:endParaRPr dirty="0"/>
          </a:p>
          <a:p>
            <a:pPr algn="just">
              <a:buSzPct val="25000"/>
            </a:pPr>
            <a:endParaRPr lang="pt-BR" sz="3200" dirty="0" smtClean="0"/>
          </a:p>
          <a:p>
            <a:pPr algn="just">
              <a:buSzPct val="25000"/>
            </a:pPr>
            <a:r>
              <a:rPr lang="pt-BR" sz="3200" dirty="0" smtClean="0"/>
              <a:t>Pin </a:t>
            </a:r>
            <a:r>
              <a:rPr lang="pt-BR" sz="3200" dirty="0"/>
              <a:t>Me is the destination for you to find </a:t>
            </a:r>
            <a:r>
              <a:rPr lang="pt-BR" sz="3200" dirty="0" smtClean="0"/>
              <a:t>out</a:t>
            </a:r>
          </a:p>
          <a:p>
            <a:pPr algn="just">
              <a:buSzPct val="25000"/>
            </a:pPr>
            <a:r>
              <a:rPr lang="pt-BR" sz="3200" dirty="0" smtClean="0"/>
              <a:t>your </a:t>
            </a:r>
            <a:r>
              <a:rPr lang="pt-BR" sz="3200" dirty="0"/>
              <a:t>local events happening around </a:t>
            </a:r>
            <a:endParaRPr lang="pt-BR" sz="3200" dirty="0" smtClean="0"/>
          </a:p>
          <a:p>
            <a:pPr algn="just">
              <a:buSzPct val="25000"/>
            </a:pPr>
            <a:r>
              <a:rPr lang="pt-BR" sz="3200" dirty="0" smtClean="0"/>
              <a:t>you(Entertainment,food,books </a:t>
            </a:r>
            <a:r>
              <a:rPr lang="pt-BR" sz="3200" dirty="0"/>
              <a:t>distribution)</a:t>
            </a:r>
            <a:endParaRPr dirty="0"/>
          </a:p>
          <a:p>
            <a:pPr algn="just">
              <a:buSzPct val="25000"/>
              <a:buFont typeface="StarSymbol"/>
              <a:buChar char=""/>
            </a:pPr>
            <a:endParaRPr lang="pt-BR" sz="3200" dirty="0" smtClean="0"/>
          </a:p>
          <a:p>
            <a:pPr algn="just">
              <a:buSzPct val="25000"/>
              <a:buFont typeface="StarSymbol"/>
              <a:buChar char=""/>
            </a:pPr>
            <a:r>
              <a:rPr lang="pt-BR" sz="3200" dirty="0" smtClean="0"/>
              <a:t>Publishing </a:t>
            </a:r>
            <a:r>
              <a:rPr lang="pt-BR" sz="3200" dirty="0"/>
              <a:t>your events</a:t>
            </a:r>
            <a:endParaRPr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66040" y="504000"/>
            <a:ext cx="97952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 sz="4000"/>
              <a:t>            Technologies used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778320" y="2088000"/>
            <a:ext cx="9071640" cy="3096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 b="1"/>
              <a:t>Data base</a:t>
            </a:r>
            <a:r>
              <a:rPr lang="pt-BR"/>
              <a:t>    </a:t>
            </a:r>
            <a:r>
              <a:rPr lang="pt-BR" b="1"/>
              <a:t>  UI                     Server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/>
              <a:t> Mysql            HTML5         Apache Tomcat8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/>
              <a:t> Jdbc4            CSS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/>
              <a:t>                      Bootstrap 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/>
              <a:t>                      Javascript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/>
              <a:t>                      Jquery</a:t>
            </a:r>
            <a:endParaRPr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00040" y="3517200"/>
            <a:ext cx="180720" cy="427320"/>
          </a:xfrm>
          <a:prstGeom prst="rect">
            <a:avLst/>
          </a:prstGeom>
        </p:spPr>
      </p:sp>
      <p:sp>
        <p:nvSpPr>
          <p:cNvPr id="46" name="TextShape 2"/>
          <p:cNvSpPr txBox="1"/>
          <p:nvPr/>
        </p:nvSpPr>
        <p:spPr>
          <a:xfrm>
            <a:off x="5000040" y="3132000"/>
            <a:ext cx="180720" cy="427320"/>
          </a:xfrm>
          <a:prstGeom prst="rect">
            <a:avLst/>
          </a:prstGeom>
        </p:spPr>
      </p:sp>
      <p:sp>
        <p:nvSpPr>
          <p:cNvPr id="47" name="TextShape 3"/>
          <p:cNvSpPr txBox="1"/>
          <p:nvPr/>
        </p:nvSpPr>
        <p:spPr>
          <a:xfrm>
            <a:off x="5000040" y="3132000"/>
            <a:ext cx="180720" cy="427320"/>
          </a:xfrm>
          <a:prstGeom prst="rect">
            <a:avLst/>
          </a:prstGeom>
        </p:spPr>
      </p:sp>
      <p:sp>
        <p:nvSpPr>
          <p:cNvPr id="48" name="TextShape 4"/>
          <p:cNvSpPr txBox="1"/>
          <p:nvPr/>
        </p:nvSpPr>
        <p:spPr>
          <a:xfrm>
            <a:off x="5000040" y="3132000"/>
            <a:ext cx="180720" cy="427320"/>
          </a:xfrm>
          <a:prstGeom prst="rect">
            <a:avLst/>
          </a:prstGeom>
        </p:spPr>
      </p:sp>
      <p:sp>
        <p:nvSpPr>
          <p:cNvPr id="49" name="TextShape 5"/>
          <p:cNvSpPr txBox="1"/>
          <p:nvPr/>
        </p:nvSpPr>
        <p:spPr>
          <a:xfrm>
            <a:off x="5000040" y="3132000"/>
            <a:ext cx="180720" cy="427320"/>
          </a:xfrm>
          <a:prstGeom prst="rect">
            <a:avLst/>
          </a:prstGeom>
        </p:spPr>
      </p:sp>
      <p:sp>
        <p:nvSpPr>
          <p:cNvPr id="50" name="TextShape 6"/>
          <p:cNvSpPr txBox="1"/>
          <p:nvPr/>
        </p:nvSpPr>
        <p:spPr>
          <a:xfrm>
            <a:off x="5000040" y="3132000"/>
            <a:ext cx="180720" cy="427320"/>
          </a:xfrm>
          <a:prstGeom prst="rect">
            <a:avLst/>
          </a:prstGeom>
        </p:spPr>
      </p:sp>
      <p:sp>
        <p:nvSpPr>
          <p:cNvPr id="51" name="TextShape 7"/>
          <p:cNvSpPr txBox="1"/>
          <p:nvPr/>
        </p:nvSpPr>
        <p:spPr>
          <a:xfrm>
            <a:off x="504000" y="-14400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BR"/>
              <a:t>Use Cases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05" y="1614884"/>
            <a:ext cx="10280290" cy="5944791"/>
          </a:xfrm>
          <a:prstGeom prst="rect">
            <a:avLst/>
          </a:prstGeom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2000" y="-72000"/>
            <a:ext cx="9071640" cy="144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BR"/>
              <a:t>Component Diagram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8" y="1368000"/>
            <a:ext cx="10120073" cy="6191675"/>
          </a:xfrm>
          <a:prstGeom prst="rect">
            <a:avLst/>
          </a:prstGeom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-14400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BR"/>
              <a:t>Sequency Diagram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5572"/>
            <a:ext cx="10080624" cy="6724103"/>
          </a:xfrm>
          <a:prstGeom prst="rect">
            <a:avLst/>
          </a:prstGeom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"/>
            <a:ext cx="10080625" cy="75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Macintosh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DejaVu Sans</vt:lpstr>
      <vt:lpstr>StarSymbol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divyarajalakshmi natarajan</cp:lastModifiedBy>
  <cp:revision>7</cp:revision>
  <dcterms:modified xsi:type="dcterms:W3CDTF">2016-03-10T01:14:32Z</dcterms:modified>
</cp:coreProperties>
</file>