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6" r:id="rId4"/>
    <p:sldId id="271" r:id="rId5"/>
    <p:sldId id="273" r:id="rId6"/>
    <p:sldId id="260" r:id="rId7"/>
    <p:sldId id="261" r:id="rId8"/>
    <p:sldId id="279" r:id="rId9"/>
    <p:sldId id="269" r:id="rId10"/>
    <p:sldId id="265" r:id="rId11"/>
    <p:sldId id="258" r:id="rId12"/>
    <p:sldId id="278" r:id="rId13"/>
    <p:sldId id="264" r:id="rId14"/>
    <p:sldId id="262" r:id="rId15"/>
    <p:sldId id="280" r:id="rId16"/>
    <p:sldId id="277" r:id="rId17"/>
    <p:sldId id="263" r:id="rId18"/>
    <p:sldId id="281" r:id="rId19"/>
    <p:sldId id="28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25D98-E671-4938-A58F-5BFA7E40C1F8}" type="doc">
      <dgm:prSet loTypeId="urn:microsoft.com/office/officeart/2005/8/layout/bProcess3" loCatId="process" qsTypeId="urn:microsoft.com/office/officeart/2005/8/quickstyle/simple1" qsCatId="simple" csTypeId="urn:microsoft.com/office/officeart/2005/8/colors/accent2_1" csCatId="accent2" phldr="1"/>
      <dgm:spPr/>
    </dgm:pt>
    <dgm:pt modelId="{87F8CE6A-A173-445F-B852-3716FEE3E00F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B86FF1F0-CB42-4093-AA65-D068B2032110}" type="parTrans" cxnId="{12C0DC05-EED4-44AE-83A3-A28F8B21093E}">
      <dgm:prSet/>
      <dgm:spPr/>
      <dgm:t>
        <a:bodyPr/>
        <a:lstStyle/>
        <a:p>
          <a:endParaRPr lang="en-US"/>
        </a:p>
      </dgm:t>
    </dgm:pt>
    <dgm:pt modelId="{6DC93C89-1D50-4AB8-815E-839AC7D040BD}" type="sibTrans" cxnId="{12C0DC05-EED4-44AE-83A3-A28F8B21093E}">
      <dgm:prSet/>
      <dgm:spPr/>
      <dgm:t>
        <a:bodyPr/>
        <a:lstStyle/>
        <a:p>
          <a:endParaRPr lang="en-US"/>
        </a:p>
      </dgm:t>
    </dgm:pt>
    <dgm:pt modelId="{E1A85707-1ECF-4B69-A5A8-8E781BEDA5ED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F3230707-FF55-4AF4-BB89-1F132331DAB5}" type="parTrans" cxnId="{C34DEBB1-94BE-4964-88CA-83710A8B88B4}">
      <dgm:prSet/>
      <dgm:spPr/>
      <dgm:t>
        <a:bodyPr/>
        <a:lstStyle/>
        <a:p>
          <a:endParaRPr lang="en-US"/>
        </a:p>
      </dgm:t>
    </dgm:pt>
    <dgm:pt modelId="{578241EE-718F-4391-90E0-5ADC97EE759F}" type="sibTrans" cxnId="{C34DEBB1-94BE-4964-88CA-83710A8B88B4}">
      <dgm:prSet/>
      <dgm:spPr/>
      <dgm:t>
        <a:bodyPr/>
        <a:lstStyle/>
        <a:p>
          <a:endParaRPr lang="en-US"/>
        </a:p>
      </dgm:t>
    </dgm:pt>
    <dgm:pt modelId="{5A18887C-7C64-45A8-8E3B-C0BAC3D754B7}">
      <dgm:prSet phldrT="[Text]"/>
      <dgm:spPr/>
      <dgm:t>
        <a:bodyPr/>
        <a:lstStyle/>
        <a:p>
          <a:r>
            <a:rPr lang="en-US" dirty="0" smtClean="0"/>
            <a:t>Data Frame1</a:t>
          </a:r>
          <a:endParaRPr lang="en-US" dirty="0"/>
        </a:p>
      </dgm:t>
    </dgm:pt>
    <dgm:pt modelId="{737AF084-0729-4B1C-B569-31D8525A2E0B}" type="parTrans" cxnId="{73FFF24E-EC2D-47F3-9DEC-A89210A76229}">
      <dgm:prSet/>
      <dgm:spPr/>
      <dgm:t>
        <a:bodyPr/>
        <a:lstStyle/>
        <a:p>
          <a:endParaRPr lang="en-US"/>
        </a:p>
      </dgm:t>
    </dgm:pt>
    <dgm:pt modelId="{CBAF1B6E-E000-4419-A92E-8B5175F51EAD}" type="sibTrans" cxnId="{73FFF24E-EC2D-47F3-9DEC-A89210A76229}">
      <dgm:prSet/>
      <dgm:spPr/>
      <dgm:t>
        <a:bodyPr/>
        <a:lstStyle/>
        <a:p>
          <a:endParaRPr lang="en-US"/>
        </a:p>
      </dgm:t>
    </dgm:pt>
    <dgm:pt modelId="{46D57F0D-83F7-4C0A-A689-288E94B1FDCB}">
      <dgm:prSet/>
      <dgm:spPr/>
      <dgm:t>
        <a:bodyPr/>
        <a:lstStyle/>
        <a:p>
          <a:r>
            <a:rPr lang="en-US" dirty="0" smtClean="0"/>
            <a:t>Class Imbalance</a:t>
          </a:r>
          <a:endParaRPr lang="en-US" dirty="0"/>
        </a:p>
      </dgm:t>
    </dgm:pt>
    <dgm:pt modelId="{DA6A7A57-A579-4258-A882-B5BBC2C6CB7B}" type="parTrans" cxnId="{0FC82671-8348-4767-BB3C-7A3D26BE32FA}">
      <dgm:prSet/>
      <dgm:spPr/>
      <dgm:t>
        <a:bodyPr/>
        <a:lstStyle/>
        <a:p>
          <a:endParaRPr lang="en-US"/>
        </a:p>
      </dgm:t>
    </dgm:pt>
    <dgm:pt modelId="{75ABB37C-750F-4C19-B6BA-197FFA647A8B}" type="sibTrans" cxnId="{0FC82671-8348-4767-BB3C-7A3D26BE32FA}">
      <dgm:prSet/>
      <dgm:spPr/>
      <dgm:t>
        <a:bodyPr/>
        <a:lstStyle/>
        <a:p>
          <a:endParaRPr lang="en-US"/>
        </a:p>
      </dgm:t>
    </dgm:pt>
    <dgm:pt modelId="{DD81F021-6A96-476F-99D1-657DE60E27F9}">
      <dgm:prSet/>
      <dgm:spPr/>
      <dgm:t>
        <a:bodyPr/>
        <a:lstStyle/>
        <a:p>
          <a:r>
            <a:rPr lang="en-US" dirty="0" smtClean="0"/>
            <a:t>EDA</a:t>
          </a:r>
          <a:endParaRPr lang="en-US" dirty="0"/>
        </a:p>
      </dgm:t>
    </dgm:pt>
    <dgm:pt modelId="{9ADA9E40-95D5-4B81-9E50-FCCDA0C56850}" type="parTrans" cxnId="{1AC00644-91CE-4814-87DE-03ACDA18F231}">
      <dgm:prSet/>
      <dgm:spPr/>
      <dgm:t>
        <a:bodyPr/>
        <a:lstStyle/>
        <a:p>
          <a:endParaRPr lang="en-US"/>
        </a:p>
      </dgm:t>
    </dgm:pt>
    <dgm:pt modelId="{64F4E142-45EA-416B-B9B3-4F1811C6AB26}" type="sibTrans" cxnId="{1AC00644-91CE-4814-87DE-03ACDA18F231}">
      <dgm:prSet/>
      <dgm:spPr/>
      <dgm:t>
        <a:bodyPr/>
        <a:lstStyle/>
        <a:p>
          <a:endParaRPr lang="en-US"/>
        </a:p>
      </dgm:t>
    </dgm:pt>
    <dgm:pt modelId="{A96BB6AA-A948-4018-852E-5E8199A93FA3}">
      <dgm:prSet/>
      <dgm:spPr/>
      <dgm:t>
        <a:bodyPr/>
        <a:lstStyle/>
        <a:p>
          <a:r>
            <a:rPr lang="en-US" dirty="0" smtClean="0"/>
            <a:t>Data Frame 2</a:t>
          </a:r>
          <a:endParaRPr lang="en-US" dirty="0"/>
        </a:p>
      </dgm:t>
    </dgm:pt>
    <dgm:pt modelId="{197AEA64-3E0D-48AC-BA93-1C71FB4BB0AB}" type="parTrans" cxnId="{01BA3BD0-A537-4FB8-A1DC-9576E60A64CC}">
      <dgm:prSet/>
      <dgm:spPr/>
      <dgm:t>
        <a:bodyPr/>
        <a:lstStyle/>
        <a:p>
          <a:endParaRPr lang="en-US"/>
        </a:p>
      </dgm:t>
    </dgm:pt>
    <dgm:pt modelId="{596C25BB-905F-43C6-9EB4-F94F63938990}" type="sibTrans" cxnId="{01BA3BD0-A537-4FB8-A1DC-9576E60A64CC}">
      <dgm:prSet/>
      <dgm:spPr/>
      <dgm:t>
        <a:bodyPr/>
        <a:lstStyle/>
        <a:p>
          <a:endParaRPr lang="en-US"/>
        </a:p>
      </dgm:t>
    </dgm:pt>
    <dgm:pt modelId="{4779E42F-68EC-4FDB-B34B-CB38FE47A984}">
      <dgm:prSet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968A7552-4788-4ECC-B5D4-5DF961B8D93A}" type="parTrans" cxnId="{08DADBC8-4756-4F91-948E-D24A898139E0}">
      <dgm:prSet/>
      <dgm:spPr/>
      <dgm:t>
        <a:bodyPr/>
        <a:lstStyle/>
        <a:p>
          <a:endParaRPr lang="en-US"/>
        </a:p>
      </dgm:t>
    </dgm:pt>
    <dgm:pt modelId="{58493043-CC21-4C27-BCF7-BCC620E9033A}" type="sibTrans" cxnId="{08DADBC8-4756-4F91-948E-D24A898139E0}">
      <dgm:prSet/>
      <dgm:spPr/>
      <dgm:t>
        <a:bodyPr/>
        <a:lstStyle/>
        <a:p>
          <a:endParaRPr lang="en-US"/>
        </a:p>
      </dgm:t>
    </dgm:pt>
    <dgm:pt modelId="{D291002F-84B0-496A-87CF-8DC118FA7A14}">
      <dgm:prSet/>
      <dgm:spPr/>
      <dgm:t>
        <a:bodyPr/>
        <a:lstStyle/>
        <a:p>
          <a:r>
            <a:rPr lang="en-US" dirty="0" smtClean="0"/>
            <a:t>Data Frame 3</a:t>
          </a:r>
          <a:endParaRPr lang="en-US" dirty="0"/>
        </a:p>
      </dgm:t>
    </dgm:pt>
    <dgm:pt modelId="{2A05384F-CA30-4F9C-8DAE-979C7929B6E9}" type="parTrans" cxnId="{AF58D4F9-DEA1-43C2-9C28-D805A177F4C9}">
      <dgm:prSet/>
      <dgm:spPr/>
      <dgm:t>
        <a:bodyPr/>
        <a:lstStyle/>
        <a:p>
          <a:endParaRPr lang="en-US"/>
        </a:p>
      </dgm:t>
    </dgm:pt>
    <dgm:pt modelId="{57B1FEF9-8A9A-4F7D-A243-3C0CEA455625}" type="sibTrans" cxnId="{AF58D4F9-DEA1-43C2-9C28-D805A177F4C9}">
      <dgm:prSet/>
      <dgm:spPr/>
      <dgm:t>
        <a:bodyPr/>
        <a:lstStyle/>
        <a:p>
          <a:endParaRPr lang="en-US"/>
        </a:p>
      </dgm:t>
    </dgm:pt>
    <dgm:pt modelId="{3043EEC4-677D-4D14-BA16-8256B6C0D1A7}" type="pres">
      <dgm:prSet presAssocID="{4D525D98-E671-4938-A58F-5BFA7E40C1F8}" presName="Name0" presStyleCnt="0">
        <dgm:presLayoutVars>
          <dgm:dir/>
          <dgm:resizeHandles val="exact"/>
        </dgm:presLayoutVars>
      </dgm:prSet>
      <dgm:spPr/>
    </dgm:pt>
    <dgm:pt modelId="{59CEB0F9-289A-4ACE-80D9-24138B83C409}" type="pres">
      <dgm:prSet presAssocID="{87F8CE6A-A173-445F-B852-3716FEE3E00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58262-9AAC-47D2-8D02-2E5A5CEE9108}" type="pres">
      <dgm:prSet presAssocID="{6DC93C89-1D50-4AB8-815E-839AC7D040BD}" presName="sibTrans" presStyleLbl="sibTrans1D1" presStyleIdx="0" presStyleCnt="7"/>
      <dgm:spPr/>
      <dgm:t>
        <a:bodyPr/>
        <a:lstStyle/>
        <a:p>
          <a:endParaRPr lang="en-US"/>
        </a:p>
      </dgm:t>
    </dgm:pt>
    <dgm:pt modelId="{5B3259D6-8B8F-4A41-A6E0-E97614FF16BB}" type="pres">
      <dgm:prSet presAssocID="{6DC93C89-1D50-4AB8-815E-839AC7D040BD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EC65B1B-C905-4F7A-B2B1-C42AFC34C3F4}" type="pres">
      <dgm:prSet presAssocID="{E1A85707-1ECF-4B69-A5A8-8E781BEDA5E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F89D7-6871-4EA7-83D9-AC55B1C901B9}" type="pres">
      <dgm:prSet presAssocID="{578241EE-718F-4391-90E0-5ADC97EE759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AB6953EE-1F7E-4EDD-9894-B07E39335B6D}" type="pres">
      <dgm:prSet presAssocID="{578241EE-718F-4391-90E0-5ADC97EE759F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7B48DD62-FE07-4258-ADCB-FC0ADE9A45A9}" type="pres">
      <dgm:prSet presAssocID="{5A18887C-7C64-45A8-8E3B-C0BAC3D754B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13BE7-C9EF-4C39-8CEE-0AA00ECD595E}" type="pres">
      <dgm:prSet presAssocID="{CBAF1B6E-E000-4419-A92E-8B5175F51EA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B911631B-F96C-481A-911A-982DF8D95F7D}" type="pres">
      <dgm:prSet presAssocID="{CBAF1B6E-E000-4419-A92E-8B5175F51EAD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AC7405AE-CDDF-477F-BF12-58DBB655EEB6}" type="pres">
      <dgm:prSet presAssocID="{46D57F0D-83F7-4C0A-A689-288E94B1FDC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23BA1-494D-49DE-A4E5-6A37E7D3D864}" type="pres">
      <dgm:prSet presAssocID="{75ABB37C-750F-4C19-B6BA-197FFA647A8B}" presName="sibTrans" presStyleLbl="sibTrans1D1" presStyleIdx="3" presStyleCnt="7"/>
      <dgm:spPr/>
      <dgm:t>
        <a:bodyPr/>
        <a:lstStyle/>
        <a:p>
          <a:endParaRPr lang="en-US"/>
        </a:p>
      </dgm:t>
    </dgm:pt>
    <dgm:pt modelId="{DA3B3FBC-C23F-44FE-AD38-0290B57DF831}" type="pres">
      <dgm:prSet presAssocID="{75ABB37C-750F-4C19-B6BA-197FFA647A8B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F96E8404-A0CC-49AD-B28B-C6919148C54F}" type="pres">
      <dgm:prSet presAssocID="{DD81F021-6A96-476F-99D1-657DE60E27F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950D0-B9B5-49E4-A26E-9C7061147993}" type="pres">
      <dgm:prSet presAssocID="{64F4E142-45EA-416B-B9B3-4F1811C6AB2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B9166FC8-8DD7-4837-A422-85B0B0395B89}" type="pres">
      <dgm:prSet presAssocID="{64F4E142-45EA-416B-B9B3-4F1811C6AB26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7B17193A-9DC1-436D-94C8-701C90AE53EB}" type="pres">
      <dgm:prSet presAssocID="{A96BB6AA-A948-4018-852E-5E8199A93FA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FF5E1-C9FA-4969-9AE4-CDF9DD7A6244}" type="pres">
      <dgm:prSet presAssocID="{596C25BB-905F-43C6-9EB4-F94F63938990}" presName="sibTrans" presStyleLbl="sibTrans1D1" presStyleIdx="5" presStyleCnt="7"/>
      <dgm:spPr/>
      <dgm:t>
        <a:bodyPr/>
        <a:lstStyle/>
        <a:p>
          <a:endParaRPr lang="en-US"/>
        </a:p>
      </dgm:t>
    </dgm:pt>
    <dgm:pt modelId="{BD4C7D35-441B-4B18-A065-7A68CB69387D}" type="pres">
      <dgm:prSet presAssocID="{596C25BB-905F-43C6-9EB4-F94F63938990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F2F8AB32-B19A-46CA-BD0D-3875AF82BE04}" type="pres">
      <dgm:prSet presAssocID="{4779E42F-68EC-4FDB-B34B-CB38FE47A98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86D2E-9AF6-42F3-A68F-55033B784FA1}" type="pres">
      <dgm:prSet presAssocID="{58493043-CC21-4C27-BCF7-BCC620E9033A}" presName="sibTrans" presStyleLbl="sibTrans1D1" presStyleIdx="6" presStyleCnt="7"/>
      <dgm:spPr/>
      <dgm:t>
        <a:bodyPr/>
        <a:lstStyle/>
        <a:p>
          <a:endParaRPr lang="en-US"/>
        </a:p>
      </dgm:t>
    </dgm:pt>
    <dgm:pt modelId="{AC8D70F6-965D-480D-8AFF-1A3CAF7AFF40}" type="pres">
      <dgm:prSet presAssocID="{58493043-CC21-4C27-BCF7-BCC620E9033A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98B94435-796B-4B78-B618-CFB6F9E733C1}" type="pres">
      <dgm:prSet presAssocID="{D291002F-84B0-496A-87CF-8DC118FA7A1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0CBBE-298B-469C-97F7-C63927173E0C}" type="presOf" srcId="{D291002F-84B0-496A-87CF-8DC118FA7A14}" destId="{98B94435-796B-4B78-B618-CFB6F9E733C1}" srcOrd="0" destOrd="0" presId="urn:microsoft.com/office/officeart/2005/8/layout/bProcess3"/>
    <dgm:cxn modelId="{F8792048-0EC2-4015-9CB3-4810C1DA6FD3}" type="presOf" srcId="{578241EE-718F-4391-90E0-5ADC97EE759F}" destId="{FE4F89D7-6871-4EA7-83D9-AC55B1C901B9}" srcOrd="0" destOrd="0" presId="urn:microsoft.com/office/officeart/2005/8/layout/bProcess3"/>
    <dgm:cxn modelId="{EBDACEE1-7E19-441E-87A5-F92C80B6EB5E}" type="presOf" srcId="{64F4E142-45EA-416B-B9B3-4F1811C6AB26}" destId="{C00950D0-B9B5-49E4-A26E-9C7061147993}" srcOrd="0" destOrd="0" presId="urn:microsoft.com/office/officeart/2005/8/layout/bProcess3"/>
    <dgm:cxn modelId="{12C0DC05-EED4-44AE-83A3-A28F8B21093E}" srcId="{4D525D98-E671-4938-A58F-5BFA7E40C1F8}" destId="{87F8CE6A-A173-445F-B852-3716FEE3E00F}" srcOrd="0" destOrd="0" parTransId="{B86FF1F0-CB42-4093-AA65-D068B2032110}" sibTransId="{6DC93C89-1D50-4AB8-815E-839AC7D040BD}"/>
    <dgm:cxn modelId="{08DADBC8-4756-4F91-948E-D24A898139E0}" srcId="{4D525D98-E671-4938-A58F-5BFA7E40C1F8}" destId="{4779E42F-68EC-4FDB-B34B-CB38FE47A984}" srcOrd="6" destOrd="0" parTransId="{968A7552-4788-4ECC-B5D4-5DF961B8D93A}" sibTransId="{58493043-CC21-4C27-BCF7-BCC620E9033A}"/>
    <dgm:cxn modelId="{F0443D5F-6F80-4D59-93D4-683690C6B4B6}" type="presOf" srcId="{87F8CE6A-A173-445F-B852-3716FEE3E00F}" destId="{59CEB0F9-289A-4ACE-80D9-24138B83C409}" srcOrd="0" destOrd="0" presId="urn:microsoft.com/office/officeart/2005/8/layout/bProcess3"/>
    <dgm:cxn modelId="{D615A5FE-5E21-470E-AC5C-0621C1B0FE1B}" type="presOf" srcId="{578241EE-718F-4391-90E0-5ADC97EE759F}" destId="{AB6953EE-1F7E-4EDD-9894-B07E39335B6D}" srcOrd="1" destOrd="0" presId="urn:microsoft.com/office/officeart/2005/8/layout/bProcess3"/>
    <dgm:cxn modelId="{E094EA59-A391-45F4-B5BD-11B956DC236D}" type="presOf" srcId="{6DC93C89-1D50-4AB8-815E-839AC7D040BD}" destId="{EB558262-9AAC-47D2-8D02-2E5A5CEE9108}" srcOrd="0" destOrd="0" presId="urn:microsoft.com/office/officeart/2005/8/layout/bProcess3"/>
    <dgm:cxn modelId="{2CDCA814-DE7A-49DB-9AAB-80C6B10AA9C7}" type="presOf" srcId="{E1A85707-1ECF-4B69-A5A8-8E781BEDA5ED}" destId="{7EC65B1B-C905-4F7A-B2B1-C42AFC34C3F4}" srcOrd="0" destOrd="0" presId="urn:microsoft.com/office/officeart/2005/8/layout/bProcess3"/>
    <dgm:cxn modelId="{0FC82671-8348-4767-BB3C-7A3D26BE32FA}" srcId="{4D525D98-E671-4938-A58F-5BFA7E40C1F8}" destId="{46D57F0D-83F7-4C0A-A689-288E94B1FDCB}" srcOrd="3" destOrd="0" parTransId="{DA6A7A57-A579-4258-A882-B5BBC2C6CB7B}" sibTransId="{75ABB37C-750F-4C19-B6BA-197FFA647A8B}"/>
    <dgm:cxn modelId="{E32BC60B-2D79-4CBB-A815-31021FF02E77}" type="presOf" srcId="{64F4E142-45EA-416B-B9B3-4F1811C6AB26}" destId="{B9166FC8-8DD7-4837-A422-85B0B0395B89}" srcOrd="1" destOrd="0" presId="urn:microsoft.com/office/officeart/2005/8/layout/bProcess3"/>
    <dgm:cxn modelId="{01BA3BD0-A537-4FB8-A1DC-9576E60A64CC}" srcId="{4D525D98-E671-4938-A58F-5BFA7E40C1F8}" destId="{A96BB6AA-A948-4018-852E-5E8199A93FA3}" srcOrd="5" destOrd="0" parTransId="{197AEA64-3E0D-48AC-BA93-1C71FB4BB0AB}" sibTransId="{596C25BB-905F-43C6-9EB4-F94F63938990}"/>
    <dgm:cxn modelId="{C34DEBB1-94BE-4964-88CA-83710A8B88B4}" srcId="{4D525D98-E671-4938-A58F-5BFA7E40C1F8}" destId="{E1A85707-1ECF-4B69-A5A8-8E781BEDA5ED}" srcOrd="1" destOrd="0" parTransId="{F3230707-FF55-4AF4-BB89-1F132331DAB5}" sibTransId="{578241EE-718F-4391-90E0-5ADC97EE759F}"/>
    <dgm:cxn modelId="{73FFF24E-EC2D-47F3-9DEC-A89210A76229}" srcId="{4D525D98-E671-4938-A58F-5BFA7E40C1F8}" destId="{5A18887C-7C64-45A8-8E3B-C0BAC3D754B7}" srcOrd="2" destOrd="0" parTransId="{737AF084-0729-4B1C-B569-31D8525A2E0B}" sibTransId="{CBAF1B6E-E000-4419-A92E-8B5175F51EAD}"/>
    <dgm:cxn modelId="{24CB483B-6BD3-4B2A-9BF9-B42A3FC84B1C}" type="presOf" srcId="{46D57F0D-83F7-4C0A-A689-288E94B1FDCB}" destId="{AC7405AE-CDDF-477F-BF12-58DBB655EEB6}" srcOrd="0" destOrd="0" presId="urn:microsoft.com/office/officeart/2005/8/layout/bProcess3"/>
    <dgm:cxn modelId="{E150B6D8-D9F9-4FB0-93AD-617840540F49}" type="presOf" srcId="{DD81F021-6A96-476F-99D1-657DE60E27F9}" destId="{F96E8404-A0CC-49AD-B28B-C6919148C54F}" srcOrd="0" destOrd="0" presId="urn:microsoft.com/office/officeart/2005/8/layout/bProcess3"/>
    <dgm:cxn modelId="{FD3C3439-A9E4-4CA1-BD61-E0F00EFB7611}" type="presOf" srcId="{4779E42F-68EC-4FDB-B34B-CB38FE47A984}" destId="{F2F8AB32-B19A-46CA-BD0D-3875AF82BE04}" srcOrd="0" destOrd="0" presId="urn:microsoft.com/office/officeart/2005/8/layout/bProcess3"/>
    <dgm:cxn modelId="{C8546C10-A8E8-44E2-9699-360BF23D25DD}" type="presOf" srcId="{4D525D98-E671-4938-A58F-5BFA7E40C1F8}" destId="{3043EEC4-677D-4D14-BA16-8256B6C0D1A7}" srcOrd="0" destOrd="0" presId="urn:microsoft.com/office/officeart/2005/8/layout/bProcess3"/>
    <dgm:cxn modelId="{AF58D4F9-DEA1-43C2-9C28-D805A177F4C9}" srcId="{4D525D98-E671-4938-A58F-5BFA7E40C1F8}" destId="{D291002F-84B0-496A-87CF-8DC118FA7A14}" srcOrd="7" destOrd="0" parTransId="{2A05384F-CA30-4F9C-8DAE-979C7929B6E9}" sibTransId="{57B1FEF9-8A9A-4F7D-A243-3C0CEA455625}"/>
    <dgm:cxn modelId="{012E71AA-BA73-4B5F-8126-8E1A8268342D}" type="presOf" srcId="{CBAF1B6E-E000-4419-A92E-8B5175F51EAD}" destId="{B911631B-F96C-481A-911A-982DF8D95F7D}" srcOrd="1" destOrd="0" presId="urn:microsoft.com/office/officeart/2005/8/layout/bProcess3"/>
    <dgm:cxn modelId="{9E1C145B-3B6C-4399-9FF7-B4A65CA631E4}" type="presOf" srcId="{CBAF1B6E-E000-4419-A92E-8B5175F51EAD}" destId="{41213BE7-C9EF-4C39-8CEE-0AA00ECD595E}" srcOrd="0" destOrd="0" presId="urn:microsoft.com/office/officeart/2005/8/layout/bProcess3"/>
    <dgm:cxn modelId="{09D2F169-11E6-4AFB-BD67-A2423113836F}" type="presOf" srcId="{58493043-CC21-4C27-BCF7-BCC620E9033A}" destId="{AC8D70F6-965D-480D-8AFF-1A3CAF7AFF40}" srcOrd="1" destOrd="0" presId="urn:microsoft.com/office/officeart/2005/8/layout/bProcess3"/>
    <dgm:cxn modelId="{1729E5AE-1CDA-4401-89FA-7B4A13D2FF8A}" type="presOf" srcId="{75ABB37C-750F-4C19-B6BA-197FFA647A8B}" destId="{89823BA1-494D-49DE-A4E5-6A37E7D3D864}" srcOrd="0" destOrd="0" presId="urn:microsoft.com/office/officeart/2005/8/layout/bProcess3"/>
    <dgm:cxn modelId="{6B7E3F7F-33AF-4A0F-B8CA-741AE15C00A7}" type="presOf" srcId="{596C25BB-905F-43C6-9EB4-F94F63938990}" destId="{BD4C7D35-441B-4B18-A065-7A68CB69387D}" srcOrd="1" destOrd="0" presId="urn:microsoft.com/office/officeart/2005/8/layout/bProcess3"/>
    <dgm:cxn modelId="{8166CC20-F23F-4818-9650-180FF59C8B4E}" type="presOf" srcId="{596C25BB-905F-43C6-9EB4-F94F63938990}" destId="{0A9FF5E1-C9FA-4969-9AE4-CDF9DD7A6244}" srcOrd="0" destOrd="0" presId="urn:microsoft.com/office/officeart/2005/8/layout/bProcess3"/>
    <dgm:cxn modelId="{5680D6F4-4CE0-4CB2-8B75-75AA771583AE}" type="presOf" srcId="{5A18887C-7C64-45A8-8E3B-C0BAC3D754B7}" destId="{7B48DD62-FE07-4258-ADCB-FC0ADE9A45A9}" srcOrd="0" destOrd="0" presId="urn:microsoft.com/office/officeart/2005/8/layout/bProcess3"/>
    <dgm:cxn modelId="{4FDA5640-1A6F-4846-821B-C43FB3F9A412}" type="presOf" srcId="{58493043-CC21-4C27-BCF7-BCC620E9033A}" destId="{82B86D2E-9AF6-42F3-A68F-55033B784FA1}" srcOrd="0" destOrd="0" presId="urn:microsoft.com/office/officeart/2005/8/layout/bProcess3"/>
    <dgm:cxn modelId="{BEAF73F7-9D58-4455-9A0B-72F785FEA0EB}" type="presOf" srcId="{75ABB37C-750F-4C19-B6BA-197FFA647A8B}" destId="{DA3B3FBC-C23F-44FE-AD38-0290B57DF831}" srcOrd="1" destOrd="0" presId="urn:microsoft.com/office/officeart/2005/8/layout/bProcess3"/>
    <dgm:cxn modelId="{ADAF8C5B-5BF9-4910-8D04-E332F47EBD48}" type="presOf" srcId="{A96BB6AA-A948-4018-852E-5E8199A93FA3}" destId="{7B17193A-9DC1-436D-94C8-701C90AE53EB}" srcOrd="0" destOrd="0" presId="urn:microsoft.com/office/officeart/2005/8/layout/bProcess3"/>
    <dgm:cxn modelId="{4C6ACA8A-D667-4840-9E13-962C17A1C88E}" type="presOf" srcId="{6DC93C89-1D50-4AB8-815E-839AC7D040BD}" destId="{5B3259D6-8B8F-4A41-A6E0-E97614FF16BB}" srcOrd="1" destOrd="0" presId="urn:microsoft.com/office/officeart/2005/8/layout/bProcess3"/>
    <dgm:cxn modelId="{1AC00644-91CE-4814-87DE-03ACDA18F231}" srcId="{4D525D98-E671-4938-A58F-5BFA7E40C1F8}" destId="{DD81F021-6A96-476F-99D1-657DE60E27F9}" srcOrd="4" destOrd="0" parTransId="{9ADA9E40-95D5-4B81-9E50-FCCDA0C56850}" sibTransId="{64F4E142-45EA-416B-B9B3-4F1811C6AB26}"/>
    <dgm:cxn modelId="{1C718314-C611-42E6-90E7-B548A11E9C3A}" type="presParOf" srcId="{3043EEC4-677D-4D14-BA16-8256B6C0D1A7}" destId="{59CEB0F9-289A-4ACE-80D9-24138B83C409}" srcOrd="0" destOrd="0" presId="urn:microsoft.com/office/officeart/2005/8/layout/bProcess3"/>
    <dgm:cxn modelId="{D113A9DB-50FC-4D29-BE16-02DE01F02FC3}" type="presParOf" srcId="{3043EEC4-677D-4D14-BA16-8256B6C0D1A7}" destId="{EB558262-9AAC-47D2-8D02-2E5A5CEE9108}" srcOrd="1" destOrd="0" presId="urn:microsoft.com/office/officeart/2005/8/layout/bProcess3"/>
    <dgm:cxn modelId="{ED7BC498-5261-4296-8ACB-BCF45B844024}" type="presParOf" srcId="{EB558262-9AAC-47D2-8D02-2E5A5CEE9108}" destId="{5B3259D6-8B8F-4A41-A6E0-E97614FF16BB}" srcOrd="0" destOrd="0" presId="urn:microsoft.com/office/officeart/2005/8/layout/bProcess3"/>
    <dgm:cxn modelId="{C934C46E-4B48-42C3-8EB2-9CC7152B66DC}" type="presParOf" srcId="{3043EEC4-677D-4D14-BA16-8256B6C0D1A7}" destId="{7EC65B1B-C905-4F7A-B2B1-C42AFC34C3F4}" srcOrd="2" destOrd="0" presId="urn:microsoft.com/office/officeart/2005/8/layout/bProcess3"/>
    <dgm:cxn modelId="{4E08F4E9-6C88-443F-9227-5B6B264A744A}" type="presParOf" srcId="{3043EEC4-677D-4D14-BA16-8256B6C0D1A7}" destId="{FE4F89D7-6871-4EA7-83D9-AC55B1C901B9}" srcOrd="3" destOrd="0" presId="urn:microsoft.com/office/officeart/2005/8/layout/bProcess3"/>
    <dgm:cxn modelId="{1D5773F3-C14D-4418-8867-933C9CB1DC9F}" type="presParOf" srcId="{FE4F89D7-6871-4EA7-83D9-AC55B1C901B9}" destId="{AB6953EE-1F7E-4EDD-9894-B07E39335B6D}" srcOrd="0" destOrd="0" presId="urn:microsoft.com/office/officeart/2005/8/layout/bProcess3"/>
    <dgm:cxn modelId="{1A87DF4C-8716-431B-A01A-41EE52B5A916}" type="presParOf" srcId="{3043EEC4-677D-4D14-BA16-8256B6C0D1A7}" destId="{7B48DD62-FE07-4258-ADCB-FC0ADE9A45A9}" srcOrd="4" destOrd="0" presId="urn:microsoft.com/office/officeart/2005/8/layout/bProcess3"/>
    <dgm:cxn modelId="{457CBC6A-08E6-4C7A-A4CE-19A0634EE334}" type="presParOf" srcId="{3043EEC4-677D-4D14-BA16-8256B6C0D1A7}" destId="{41213BE7-C9EF-4C39-8CEE-0AA00ECD595E}" srcOrd="5" destOrd="0" presId="urn:microsoft.com/office/officeart/2005/8/layout/bProcess3"/>
    <dgm:cxn modelId="{1593445E-6538-4B7C-8A4C-1101ADB0AE1B}" type="presParOf" srcId="{41213BE7-C9EF-4C39-8CEE-0AA00ECD595E}" destId="{B911631B-F96C-481A-911A-982DF8D95F7D}" srcOrd="0" destOrd="0" presId="urn:microsoft.com/office/officeart/2005/8/layout/bProcess3"/>
    <dgm:cxn modelId="{72EF3BC0-FA3A-4483-B25C-DB2CBD6287DA}" type="presParOf" srcId="{3043EEC4-677D-4D14-BA16-8256B6C0D1A7}" destId="{AC7405AE-CDDF-477F-BF12-58DBB655EEB6}" srcOrd="6" destOrd="0" presId="urn:microsoft.com/office/officeart/2005/8/layout/bProcess3"/>
    <dgm:cxn modelId="{1B2CB10D-7C6F-4983-885D-2F3413257A65}" type="presParOf" srcId="{3043EEC4-677D-4D14-BA16-8256B6C0D1A7}" destId="{89823BA1-494D-49DE-A4E5-6A37E7D3D864}" srcOrd="7" destOrd="0" presId="urn:microsoft.com/office/officeart/2005/8/layout/bProcess3"/>
    <dgm:cxn modelId="{ECB2FE1C-0FD7-4A9A-B260-A19F74D6BF83}" type="presParOf" srcId="{89823BA1-494D-49DE-A4E5-6A37E7D3D864}" destId="{DA3B3FBC-C23F-44FE-AD38-0290B57DF831}" srcOrd="0" destOrd="0" presId="urn:microsoft.com/office/officeart/2005/8/layout/bProcess3"/>
    <dgm:cxn modelId="{3A65C7B2-3950-4AE4-A8EC-64257FC3413B}" type="presParOf" srcId="{3043EEC4-677D-4D14-BA16-8256B6C0D1A7}" destId="{F96E8404-A0CC-49AD-B28B-C6919148C54F}" srcOrd="8" destOrd="0" presId="urn:microsoft.com/office/officeart/2005/8/layout/bProcess3"/>
    <dgm:cxn modelId="{B32D07CD-4FD2-4881-8A72-D00172CCB4B2}" type="presParOf" srcId="{3043EEC4-677D-4D14-BA16-8256B6C0D1A7}" destId="{C00950D0-B9B5-49E4-A26E-9C7061147993}" srcOrd="9" destOrd="0" presId="urn:microsoft.com/office/officeart/2005/8/layout/bProcess3"/>
    <dgm:cxn modelId="{A495E1FD-B35A-4590-8611-A4D826788C9A}" type="presParOf" srcId="{C00950D0-B9B5-49E4-A26E-9C7061147993}" destId="{B9166FC8-8DD7-4837-A422-85B0B0395B89}" srcOrd="0" destOrd="0" presId="urn:microsoft.com/office/officeart/2005/8/layout/bProcess3"/>
    <dgm:cxn modelId="{89791CFF-89E8-44D8-994C-6C1B1D297D62}" type="presParOf" srcId="{3043EEC4-677D-4D14-BA16-8256B6C0D1A7}" destId="{7B17193A-9DC1-436D-94C8-701C90AE53EB}" srcOrd="10" destOrd="0" presId="urn:microsoft.com/office/officeart/2005/8/layout/bProcess3"/>
    <dgm:cxn modelId="{B3E1B6E6-E8D3-4F08-A2EB-BC1F6A5C3F95}" type="presParOf" srcId="{3043EEC4-677D-4D14-BA16-8256B6C0D1A7}" destId="{0A9FF5E1-C9FA-4969-9AE4-CDF9DD7A6244}" srcOrd="11" destOrd="0" presId="urn:microsoft.com/office/officeart/2005/8/layout/bProcess3"/>
    <dgm:cxn modelId="{FE6218FC-6AD0-4AAE-B177-7F7E8C6773F2}" type="presParOf" srcId="{0A9FF5E1-C9FA-4969-9AE4-CDF9DD7A6244}" destId="{BD4C7D35-441B-4B18-A065-7A68CB69387D}" srcOrd="0" destOrd="0" presId="urn:microsoft.com/office/officeart/2005/8/layout/bProcess3"/>
    <dgm:cxn modelId="{0CB88CAB-6FCE-4EB4-952D-5C148F7FDF39}" type="presParOf" srcId="{3043EEC4-677D-4D14-BA16-8256B6C0D1A7}" destId="{F2F8AB32-B19A-46CA-BD0D-3875AF82BE04}" srcOrd="12" destOrd="0" presId="urn:microsoft.com/office/officeart/2005/8/layout/bProcess3"/>
    <dgm:cxn modelId="{3DF75042-787B-4399-B620-2C9DAD8CEA9F}" type="presParOf" srcId="{3043EEC4-677D-4D14-BA16-8256B6C0D1A7}" destId="{82B86D2E-9AF6-42F3-A68F-55033B784FA1}" srcOrd="13" destOrd="0" presId="urn:microsoft.com/office/officeart/2005/8/layout/bProcess3"/>
    <dgm:cxn modelId="{1AC0DEDB-CA41-4519-AF12-6C6CCCAC6928}" type="presParOf" srcId="{82B86D2E-9AF6-42F3-A68F-55033B784FA1}" destId="{AC8D70F6-965D-480D-8AFF-1A3CAF7AFF40}" srcOrd="0" destOrd="0" presId="urn:microsoft.com/office/officeart/2005/8/layout/bProcess3"/>
    <dgm:cxn modelId="{216BA9BA-CCBB-4B39-8676-D8B5FF1D4510}" type="presParOf" srcId="{3043EEC4-677D-4D14-BA16-8256B6C0D1A7}" destId="{98B94435-796B-4B78-B618-CFB6F9E733C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58262-9AAC-47D2-8D02-2E5A5CEE9108}">
      <dsp:nvSpPr>
        <dsp:cNvPr id="0" name=""/>
        <dsp:cNvSpPr/>
      </dsp:nvSpPr>
      <dsp:spPr>
        <a:xfrm>
          <a:off x="1852818" y="1203912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9946" y="1247501"/>
        <a:ext cx="21308" cy="4261"/>
      </dsp:txXfrm>
    </dsp:sp>
    <dsp:sp modelId="{59CEB0F9-289A-4ACE-80D9-24138B83C409}">
      <dsp:nvSpPr>
        <dsp:cNvPr id="0" name=""/>
        <dsp:cNvSpPr/>
      </dsp:nvSpPr>
      <dsp:spPr>
        <a:xfrm>
          <a:off x="1729" y="693765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Collection</a:t>
          </a:r>
          <a:endParaRPr lang="en-US" sz="2200" kern="1200" dirty="0"/>
        </a:p>
      </dsp:txBody>
      <dsp:txXfrm>
        <a:off x="1729" y="693765"/>
        <a:ext cx="1852889" cy="1111733"/>
      </dsp:txXfrm>
    </dsp:sp>
    <dsp:sp modelId="{FE4F89D7-6871-4EA7-83D9-AC55B1C901B9}">
      <dsp:nvSpPr>
        <dsp:cNvPr id="0" name=""/>
        <dsp:cNvSpPr/>
      </dsp:nvSpPr>
      <dsp:spPr>
        <a:xfrm>
          <a:off x="4131872" y="1203912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9000" y="1247501"/>
        <a:ext cx="21308" cy="4261"/>
      </dsp:txXfrm>
    </dsp:sp>
    <dsp:sp modelId="{7EC65B1B-C905-4F7A-B2B1-C42AFC34C3F4}">
      <dsp:nvSpPr>
        <dsp:cNvPr id="0" name=""/>
        <dsp:cNvSpPr/>
      </dsp:nvSpPr>
      <dsp:spPr>
        <a:xfrm>
          <a:off x="2280783" y="693765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Processing</a:t>
          </a:r>
          <a:endParaRPr lang="en-US" sz="2200" kern="1200" dirty="0"/>
        </a:p>
      </dsp:txBody>
      <dsp:txXfrm>
        <a:off x="2280783" y="693765"/>
        <a:ext cx="1852889" cy="1111733"/>
      </dsp:txXfrm>
    </dsp:sp>
    <dsp:sp modelId="{41213BE7-C9EF-4C39-8CEE-0AA00ECD595E}">
      <dsp:nvSpPr>
        <dsp:cNvPr id="0" name=""/>
        <dsp:cNvSpPr/>
      </dsp:nvSpPr>
      <dsp:spPr>
        <a:xfrm>
          <a:off x="6410925" y="1203912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8053" y="1247501"/>
        <a:ext cx="21308" cy="4261"/>
      </dsp:txXfrm>
    </dsp:sp>
    <dsp:sp modelId="{7B48DD62-FE07-4258-ADCB-FC0ADE9A45A9}">
      <dsp:nvSpPr>
        <dsp:cNvPr id="0" name=""/>
        <dsp:cNvSpPr/>
      </dsp:nvSpPr>
      <dsp:spPr>
        <a:xfrm>
          <a:off x="4559836" y="693765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Frame1</a:t>
          </a:r>
          <a:endParaRPr lang="en-US" sz="2200" kern="1200" dirty="0"/>
        </a:p>
      </dsp:txBody>
      <dsp:txXfrm>
        <a:off x="4559836" y="693765"/>
        <a:ext cx="1852889" cy="1111733"/>
      </dsp:txXfrm>
    </dsp:sp>
    <dsp:sp modelId="{89823BA1-494D-49DE-A4E5-6A37E7D3D864}">
      <dsp:nvSpPr>
        <dsp:cNvPr id="0" name=""/>
        <dsp:cNvSpPr/>
      </dsp:nvSpPr>
      <dsp:spPr>
        <a:xfrm>
          <a:off x="928174" y="1803699"/>
          <a:ext cx="6837160" cy="395564"/>
        </a:xfrm>
        <a:custGeom>
          <a:avLst/>
          <a:gdLst/>
          <a:ahLst/>
          <a:cxnLst/>
          <a:rect l="0" t="0" r="0" b="0"/>
          <a:pathLst>
            <a:path>
              <a:moveTo>
                <a:pt x="6837160" y="0"/>
              </a:moveTo>
              <a:lnTo>
                <a:pt x="6837160" y="214882"/>
              </a:lnTo>
              <a:lnTo>
                <a:pt x="0" y="214882"/>
              </a:lnTo>
              <a:lnTo>
                <a:pt x="0" y="395564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5493" y="1999350"/>
        <a:ext cx="342521" cy="4261"/>
      </dsp:txXfrm>
    </dsp:sp>
    <dsp:sp modelId="{AC7405AE-CDDF-477F-BF12-58DBB655EEB6}">
      <dsp:nvSpPr>
        <dsp:cNvPr id="0" name=""/>
        <dsp:cNvSpPr/>
      </dsp:nvSpPr>
      <dsp:spPr>
        <a:xfrm>
          <a:off x="6838890" y="693765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Class Imbalance</a:t>
          </a:r>
          <a:endParaRPr lang="en-US" sz="2200" kern="1200" dirty="0"/>
        </a:p>
      </dsp:txBody>
      <dsp:txXfrm>
        <a:off x="6838890" y="693765"/>
        <a:ext cx="1852889" cy="1111733"/>
      </dsp:txXfrm>
    </dsp:sp>
    <dsp:sp modelId="{C00950D0-B9B5-49E4-A26E-9C7061147993}">
      <dsp:nvSpPr>
        <dsp:cNvPr id="0" name=""/>
        <dsp:cNvSpPr/>
      </dsp:nvSpPr>
      <dsp:spPr>
        <a:xfrm>
          <a:off x="1852818" y="2741810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9946" y="2785399"/>
        <a:ext cx="21308" cy="4261"/>
      </dsp:txXfrm>
    </dsp:sp>
    <dsp:sp modelId="{F96E8404-A0CC-49AD-B28B-C6919148C54F}">
      <dsp:nvSpPr>
        <dsp:cNvPr id="0" name=""/>
        <dsp:cNvSpPr/>
      </dsp:nvSpPr>
      <dsp:spPr>
        <a:xfrm>
          <a:off x="1729" y="2231663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EDA</a:t>
          </a:r>
          <a:endParaRPr lang="en-US" sz="2200" kern="1200" dirty="0"/>
        </a:p>
      </dsp:txBody>
      <dsp:txXfrm>
        <a:off x="1729" y="2231663"/>
        <a:ext cx="1852889" cy="1111733"/>
      </dsp:txXfrm>
    </dsp:sp>
    <dsp:sp modelId="{0A9FF5E1-C9FA-4969-9AE4-CDF9DD7A6244}">
      <dsp:nvSpPr>
        <dsp:cNvPr id="0" name=""/>
        <dsp:cNvSpPr/>
      </dsp:nvSpPr>
      <dsp:spPr>
        <a:xfrm>
          <a:off x="4131872" y="2741810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9000" y="2785399"/>
        <a:ext cx="21308" cy="4261"/>
      </dsp:txXfrm>
    </dsp:sp>
    <dsp:sp modelId="{7B17193A-9DC1-436D-94C8-701C90AE53EB}">
      <dsp:nvSpPr>
        <dsp:cNvPr id="0" name=""/>
        <dsp:cNvSpPr/>
      </dsp:nvSpPr>
      <dsp:spPr>
        <a:xfrm>
          <a:off x="2280783" y="2231663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Frame 2</a:t>
          </a:r>
          <a:endParaRPr lang="en-US" sz="2200" kern="1200" dirty="0"/>
        </a:p>
      </dsp:txBody>
      <dsp:txXfrm>
        <a:off x="2280783" y="2231663"/>
        <a:ext cx="1852889" cy="1111733"/>
      </dsp:txXfrm>
    </dsp:sp>
    <dsp:sp modelId="{82B86D2E-9AF6-42F3-A68F-55033B784FA1}">
      <dsp:nvSpPr>
        <dsp:cNvPr id="0" name=""/>
        <dsp:cNvSpPr/>
      </dsp:nvSpPr>
      <dsp:spPr>
        <a:xfrm>
          <a:off x="6410925" y="2741810"/>
          <a:ext cx="39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5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8053" y="2785399"/>
        <a:ext cx="21308" cy="4261"/>
      </dsp:txXfrm>
    </dsp:sp>
    <dsp:sp modelId="{F2F8AB32-B19A-46CA-BD0D-3875AF82BE04}">
      <dsp:nvSpPr>
        <dsp:cNvPr id="0" name=""/>
        <dsp:cNvSpPr/>
      </dsp:nvSpPr>
      <dsp:spPr>
        <a:xfrm>
          <a:off x="4559836" y="2231663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Selection</a:t>
          </a:r>
          <a:endParaRPr lang="en-US" sz="2200" kern="1200" dirty="0"/>
        </a:p>
      </dsp:txBody>
      <dsp:txXfrm>
        <a:off x="4559836" y="2231663"/>
        <a:ext cx="1852889" cy="1111733"/>
      </dsp:txXfrm>
    </dsp:sp>
    <dsp:sp modelId="{98B94435-796B-4B78-B618-CFB6F9E733C1}">
      <dsp:nvSpPr>
        <dsp:cNvPr id="0" name=""/>
        <dsp:cNvSpPr/>
      </dsp:nvSpPr>
      <dsp:spPr>
        <a:xfrm>
          <a:off x="6838890" y="2231663"/>
          <a:ext cx="1852889" cy="1111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Frame 3</a:t>
          </a:r>
          <a:endParaRPr lang="en-US" sz="2200" kern="1200" dirty="0"/>
        </a:p>
      </dsp:txBody>
      <dsp:txXfrm>
        <a:off x="6838890" y="2231663"/>
        <a:ext cx="1852889" cy="1111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3690" y="1513937"/>
            <a:ext cx="10069901" cy="1513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Bank Customer churn prediction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3733583"/>
            <a:ext cx="8478478" cy="1126283"/>
          </a:xfrm>
        </p:spPr>
        <p:txBody>
          <a:bodyPr/>
          <a:lstStyle/>
          <a:p>
            <a:pPr algn="ctr"/>
            <a:r>
              <a:rPr lang="en-US" dirty="0" smtClean="0"/>
              <a:t>                                                                   By</a:t>
            </a:r>
            <a:endParaRPr lang="en-US" dirty="0" smtClean="0"/>
          </a:p>
          <a:p>
            <a:pPr algn="r"/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Achchalakar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The target variable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Before Class Imbalance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Class Imbalance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43606" r="37479" b="3793"/>
          <a:stretch/>
        </p:blipFill>
        <p:spPr>
          <a:xfrm>
            <a:off x="7048767" y="2760452"/>
            <a:ext cx="4270076" cy="2976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3" t="39794" r="37393" b="6690"/>
          <a:stretch/>
        </p:blipFill>
        <p:spPr>
          <a:xfrm>
            <a:off x="2096219" y="2760452"/>
            <a:ext cx="4287328" cy="30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058041"/>
          </a:xfrm>
        </p:spPr>
        <p:txBody>
          <a:bodyPr>
            <a:normAutofit/>
          </a:bodyPr>
          <a:lstStyle/>
          <a:p>
            <a:r>
              <a:rPr lang="en-US" b="1" u="sng" dirty="0"/>
              <a:t>Exploratory Data </a:t>
            </a:r>
            <a:r>
              <a:rPr lang="en-US" b="1" u="sng" dirty="0" smtClean="0"/>
              <a:t>Analysis</a:t>
            </a:r>
            <a:br>
              <a:rPr lang="en-US" b="1" u="sng" dirty="0" smtClean="0"/>
            </a:br>
            <a:r>
              <a:rPr lang="en-US" sz="2400" dirty="0" smtClean="0"/>
              <a:t>Outlier Treatment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9075" y="5211585"/>
            <a:ext cx="97231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above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distplot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can infer that –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outlier in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credit_score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we treated that column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38474" r="37236" b="10098"/>
          <a:stretch/>
        </p:blipFill>
        <p:spPr>
          <a:xfrm>
            <a:off x="1641098" y="1972829"/>
            <a:ext cx="4388766" cy="294807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34755" r="37427" b="13711"/>
          <a:stretch/>
        </p:blipFill>
        <p:spPr>
          <a:xfrm>
            <a:off x="6666707" y="2014123"/>
            <a:ext cx="4339087" cy="29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Skewness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7" t="36288" r="38850" b="9586"/>
          <a:stretch/>
        </p:blipFill>
        <p:spPr>
          <a:xfrm>
            <a:off x="1604514" y="1905000"/>
            <a:ext cx="4270076" cy="306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4550" r="39280" b="10561"/>
          <a:stretch/>
        </p:blipFill>
        <p:spPr>
          <a:xfrm>
            <a:off x="6426679" y="1861867"/>
            <a:ext cx="4192438" cy="3105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9294" y="5201577"/>
            <a:ext cx="16786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143" y="5201577"/>
            <a:ext cx="28712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stimate_salary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2540" y="1326235"/>
            <a:ext cx="3328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skewness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9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883" y="624110"/>
            <a:ext cx="8911687" cy="70435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Visualization</a:t>
            </a:r>
            <a:endParaRPr lang="en-US" sz="1800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0" t="38966" r="38557" b="8520"/>
          <a:stretch/>
        </p:blipFill>
        <p:spPr>
          <a:xfrm>
            <a:off x="1140140" y="1328468"/>
            <a:ext cx="3371441" cy="23569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6" t="39032" r="38250" b="7909"/>
          <a:stretch/>
        </p:blipFill>
        <p:spPr>
          <a:xfrm>
            <a:off x="4972324" y="1179657"/>
            <a:ext cx="3528204" cy="2505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39947" r="38337" b="7452"/>
          <a:stretch/>
        </p:blipFill>
        <p:spPr>
          <a:xfrm>
            <a:off x="1181670" y="4028536"/>
            <a:ext cx="3864334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39337" r="39109" b="8366"/>
          <a:stretch/>
        </p:blipFill>
        <p:spPr>
          <a:xfrm>
            <a:off x="5426015" y="4081829"/>
            <a:ext cx="3795672" cy="2689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t="38880" r="38507" b="6994"/>
          <a:stretch/>
        </p:blipFill>
        <p:spPr>
          <a:xfrm>
            <a:off x="8625375" y="1254062"/>
            <a:ext cx="3349086" cy="24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065" y="1262465"/>
            <a:ext cx="8911687" cy="45419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Frame2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59885"/>
              </p:ext>
            </p:extLst>
          </p:nvPr>
        </p:nvGraphicFramePr>
        <p:xfrm>
          <a:off x="1985364" y="1883434"/>
          <a:ext cx="8915400" cy="3334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49027897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54602813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21569821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50764747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993372580"/>
                    </a:ext>
                  </a:extLst>
                </a:gridCol>
              </a:tblGrid>
              <a:tr h="368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8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6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5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1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1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703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75669" y="5589765"/>
            <a:ext cx="63337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data frame 2 Random Forest is the best fitted model.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9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071" y="779386"/>
            <a:ext cx="8911687" cy="505950"/>
          </a:xfrm>
        </p:spPr>
        <p:txBody>
          <a:bodyPr>
            <a:normAutofit/>
          </a:bodyPr>
          <a:lstStyle/>
          <a:p>
            <a:pPr algn="ctr"/>
            <a:r>
              <a:rPr lang="en-US" sz="1800" b="1" u="sng" dirty="0"/>
              <a:t>Precision-Recall curve of Random Forest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34762" r="39279" b="12483"/>
          <a:stretch/>
        </p:blipFill>
        <p:spPr>
          <a:xfrm>
            <a:off x="2907102" y="1768415"/>
            <a:ext cx="6017600" cy="43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604" y="454237"/>
            <a:ext cx="8915399" cy="1468800"/>
          </a:xfrm>
        </p:spPr>
        <p:txBody>
          <a:bodyPr/>
          <a:lstStyle/>
          <a:p>
            <a:r>
              <a:rPr lang="en-US" b="1" u="sng" dirty="0" smtClean="0"/>
              <a:t>Feature </a:t>
            </a:r>
            <a:r>
              <a:rPr lang="en-US" b="1" u="sng" dirty="0"/>
              <a:t>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7506" y="2305178"/>
            <a:ext cx="8915399" cy="860400"/>
          </a:xfrm>
        </p:spPr>
        <p:txBody>
          <a:bodyPr/>
          <a:lstStyle/>
          <a:p>
            <a:r>
              <a:rPr lang="en-US" dirty="0" smtClean="0"/>
              <a:t>Recursive Feature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67" y="1046804"/>
            <a:ext cx="9529163" cy="53183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Frame3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164170"/>
              </p:ext>
            </p:extLst>
          </p:nvPr>
        </p:nvGraphicFramePr>
        <p:xfrm>
          <a:off x="1881847" y="1719532"/>
          <a:ext cx="89154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6202227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38658015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88710757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812351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13561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6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8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4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6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0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</a:t>
                      </a:r>
                      <a:r>
                        <a:rPr lang="en-US" dirty="0" smtClean="0"/>
                        <a:t>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962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09965" y="5486248"/>
            <a:ext cx="95221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Data Frame 3 Random Forest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the high Accuracy, High TPR and low FPR and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f1_score is good. So Random Forest is the best fitted model.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6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830" y="753506"/>
            <a:ext cx="8911687" cy="454192"/>
          </a:xfrm>
        </p:spPr>
        <p:txBody>
          <a:bodyPr>
            <a:normAutofit/>
          </a:bodyPr>
          <a:lstStyle/>
          <a:p>
            <a:pPr algn="ctr"/>
            <a:r>
              <a:rPr lang="en-US" sz="1800" b="1" u="sng" dirty="0"/>
              <a:t>Precision-Recall curve of Random Forest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8" t="40709" r="39451" b="5775"/>
          <a:stretch/>
        </p:blipFill>
        <p:spPr>
          <a:xfrm>
            <a:off x="3010619" y="1673524"/>
            <a:ext cx="5780165" cy="4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866"/>
            <a:ext cx="8911687" cy="505950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/>
              <a:t>Merits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299" y="1449238"/>
            <a:ext cx="8915400" cy="4658264"/>
          </a:xfrm>
        </p:spPr>
        <p:txBody>
          <a:bodyPr>
            <a:normAutofit/>
          </a:bodyPr>
          <a:lstStyle/>
          <a:p>
            <a:r>
              <a:rPr lang="en-US" dirty="0" smtClean="0"/>
              <a:t>If bank do this in time , they can decrease churn rate and increase retention 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The higher your customer churn rate, the lower your chances of growing your business. Your marketing campaigns may be top-notch, but losing customers at a high rate can still hurt your profits. Acquiring new customers is expensive, so retaining the ones you have is essential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925" y="3021022"/>
            <a:ext cx="14814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Demerits</a:t>
            </a:r>
            <a:endParaRPr lang="en-US" sz="2400" b="1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6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Agenda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748" y="1805796"/>
            <a:ext cx="8915400" cy="4474233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Flow of the Project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First Data Frame</a:t>
            </a:r>
          </a:p>
          <a:p>
            <a:r>
              <a:rPr lang="en-US" dirty="0" smtClean="0"/>
              <a:t>Class Imbalance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Second Data Frame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Third Data Frame</a:t>
            </a:r>
          </a:p>
          <a:p>
            <a:r>
              <a:rPr lang="en-US" dirty="0" smtClean="0"/>
              <a:t>Demerits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6" y="273758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340" y="669897"/>
            <a:ext cx="8915399" cy="1468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Problem Statement</a:t>
            </a:r>
            <a:endParaRPr lang="en-US" sz="28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340" y="2339687"/>
            <a:ext cx="8915399" cy="86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Predicting Customer churn in the banking Industry. It contains information on bank customers who either left the bank or continue to be a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84498021"/>
              </p:ext>
            </p:extLst>
          </p:nvPr>
        </p:nvGraphicFramePr>
        <p:xfrm>
          <a:off x="1551214" y="1138686"/>
          <a:ext cx="8693509" cy="403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51214" y="698436"/>
            <a:ext cx="3861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the Project</a:t>
            </a:r>
            <a:endParaRPr lang="en-US" sz="3200" b="1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8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collection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Dataset there are 10000 rows and 12 columns.</a:t>
            </a:r>
          </a:p>
          <a:p>
            <a:r>
              <a:rPr lang="en-US" dirty="0" smtClean="0"/>
              <a:t>Target column is Categorical so I used Classification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 treatment</a:t>
            </a:r>
          </a:p>
          <a:p>
            <a:r>
              <a:rPr lang="en-US" dirty="0" smtClean="0"/>
              <a:t>Data-type conversion</a:t>
            </a:r>
          </a:p>
          <a:p>
            <a:r>
              <a:rPr lang="en-US" dirty="0" smtClean="0"/>
              <a:t>Duplicate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17" y="624110"/>
            <a:ext cx="9572295" cy="902765"/>
          </a:xfrm>
        </p:spPr>
        <p:txBody>
          <a:bodyPr/>
          <a:lstStyle/>
          <a:p>
            <a:r>
              <a:rPr lang="en-US" b="1" u="sng" dirty="0" smtClean="0"/>
              <a:t>Model Building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789" y="1526874"/>
            <a:ext cx="9675812" cy="5201729"/>
          </a:xfrm>
        </p:spPr>
        <p:txBody>
          <a:bodyPr/>
          <a:lstStyle/>
          <a:p>
            <a:r>
              <a:rPr lang="en-US" dirty="0" smtClean="0"/>
              <a:t>Data Frame1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58951"/>
              </p:ext>
            </p:extLst>
          </p:nvPr>
        </p:nvGraphicFramePr>
        <p:xfrm>
          <a:off x="2501659" y="1996381"/>
          <a:ext cx="6625090" cy="3386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018">
                  <a:extLst>
                    <a:ext uri="{9D8B030D-6E8A-4147-A177-3AD203B41FA5}">
                      <a16:colId xmlns:a16="http://schemas.microsoft.com/office/drawing/2014/main" val="1039745169"/>
                    </a:ext>
                  </a:extLst>
                </a:gridCol>
                <a:gridCol w="1325018">
                  <a:extLst>
                    <a:ext uri="{9D8B030D-6E8A-4147-A177-3AD203B41FA5}">
                      <a16:colId xmlns:a16="http://schemas.microsoft.com/office/drawing/2014/main" val="2785433388"/>
                    </a:ext>
                  </a:extLst>
                </a:gridCol>
                <a:gridCol w="1325018">
                  <a:extLst>
                    <a:ext uri="{9D8B030D-6E8A-4147-A177-3AD203B41FA5}">
                      <a16:colId xmlns:a16="http://schemas.microsoft.com/office/drawing/2014/main" val="920635763"/>
                    </a:ext>
                  </a:extLst>
                </a:gridCol>
                <a:gridCol w="1325018">
                  <a:extLst>
                    <a:ext uri="{9D8B030D-6E8A-4147-A177-3AD203B41FA5}">
                      <a16:colId xmlns:a16="http://schemas.microsoft.com/office/drawing/2014/main" val="1533623673"/>
                    </a:ext>
                  </a:extLst>
                </a:gridCol>
                <a:gridCol w="1325018">
                  <a:extLst>
                    <a:ext uri="{9D8B030D-6E8A-4147-A177-3AD203B41FA5}">
                      <a16:colId xmlns:a16="http://schemas.microsoft.com/office/drawing/2014/main" val="4110951515"/>
                    </a:ext>
                  </a:extLst>
                </a:gridCol>
              </a:tblGrid>
              <a:tr h="5595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FPR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F1_score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741135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73988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43631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10449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43225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62977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78508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 Boost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28857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Xg</a:t>
                      </a:r>
                      <a:r>
                        <a:rPr lang="en-US" sz="1400" dirty="0" smtClean="0"/>
                        <a:t> Boost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84.80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310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9789" y="5717188"/>
            <a:ext cx="75378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Data frame 1 , Random Forest have the high Accuracy compare to other model so Random Forest is best fitted model.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4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100" y="986419"/>
            <a:ext cx="4770406" cy="514577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Precision-Recall curve of Random Forest</a:t>
            </a:r>
            <a:endParaRPr lang="en-US" sz="1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39032" r="39794" b="8062"/>
          <a:stretch/>
        </p:blipFill>
        <p:spPr>
          <a:xfrm>
            <a:off x="6409428" y="1992701"/>
            <a:ext cx="5210354" cy="38881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7253" y="1059041"/>
            <a:ext cx="20393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u="sng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AUC-ROC Curve</a:t>
            </a:r>
            <a:endParaRPr lang="en-US" b="1" u="sng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35677" r="39022" b="10654"/>
          <a:stretch/>
        </p:blipFill>
        <p:spPr>
          <a:xfrm>
            <a:off x="1000664" y="1992701"/>
            <a:ext cx="5181510" cy="3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2328"/>
          </a:xfrm>
        </p:spPr>
        <p:txBody>
          <a:bodyPr/>
          <a:lstStyle/>
          <a:p>
            <a:r>
              <a:rPr lang="en-US" b="1" u="sng" dirty="0" smtClean="0"/>
              <a:t>Class Imbalance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 smtClean="0"/>
              <a:t>Random Oversampling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Class Imbalance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churn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 -    7963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 -	 2037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Class Imbalance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churn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0 -	7963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1 -	7963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7963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7963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823</TotalTime>
  <Words>472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Wingdings 3</vt:lpstr>
      <vt:lpstr>Wisp</vt:lpstr>
      <vt:lpstr>Bank Customer churn prediction</vt:lpstr>
      <vt:lpstr>Agenda</vt:lpstr>
      <vt:lpstr>Problem Statement</vt:lpstr>
      <vt:lpstr>PowerPoint Presentation</vt:lpstr>
      <vt:lpstr>Data collection</vt:lpstr>
      <vt:lpstr>Preprocessing</vt:lpstr>
      <vt:lpstr>Model Building</vt:lpstr>
      <vt:lpstr>Precision-Recall curve of Random Forest</vt:lpstr>
      <vt:lpstr>Class Imbalance</vt:lpstr>
      <vt:lpstr>The target variable</vt:lpstr>
      <vt:lpstr>Exploratory Data Analysis Outlier Treatment</vt:lpstr>
      <vt:lpstr>Skewness</vt:lpstr>
      <vt:lpstr>Visualization</vt:lpstr>
      <vt:lpstr>Data Frame2</vt:lpstr>
      <vt:lpstr>Precision-Recall curve of Random Forest</vt:lpstr>
      <vt:lpstr>Feature Engineering</vt:lpstr>
      <vt:lpstr>Data Frame3</vt:lpstr>
      <vt:lpstr>Precision-Recall curve of Random Forest</vt:lpstr>
      <vt:lpstr>Merits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LENOVO</dc:creator>
  <cp:lastModifiedBy>LENOVO</cp:lastModifiedBy>
  <cp:revision>47</cp:revision>
  <dcterms:created xsi:type="dcterms:W3CDTF">2024-03-19T13:55:10Z</dcterms:created>
  <dcterms:modified xsi:type="dcterms:W3CDTF">2024-03-21T10:14:58Z</dcterms:modified>
</cp:coreProperties>
</file>