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33.png"/><Relationship Id="rId17" Type="http://schemas.openxmlformats.org/officeDocument/2006/relationships/image" Target="../media/image3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3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16.png"/><Relationship Id="rId18" Type="http://schemas.openxmlformats.org/officeDocument/2006/relationships/image" Target="../media/image2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2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2" Type="http://schemas.openxmlformats.org/officeDocument/2006/relationships/image" Target="../media/image10.png"/><Relationship Id="rId13" Type="http://schemas.openxmlformats.org/officeDocument/2006/relationships/image" Target="../media/image11.png"/><Relationship Id="rId14" Type="http://schemas.openxmlformats.org/officeDocument/2006/relationships/image" Target="../media/image23.png"/><Relationship Id="rId15" Type="http://schemas.openxmlformats.org/officeDocument/2006/relationships/image" Target="../media/image24.png"/><Relationship Id="rId16" Type="http://schemas.openxmlformats.org/officeDocument/2006/relationships/image" Target="../media/image25.png"/><Relationship Id="rId17" Type="http://schemas.openxmlformats.org/officeDocument/2006/relationships/image" Target="../media/image21.png"/><Relationship Id="rId18" Type="http://schemas.openxmlformats.org/officeDocument/2006/relationships/image" Target="../media/image2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7.png"/><Relationship Id="rId14" Type="http://schemas.openxmlformats.org/officeDocument/2006/relationships/image" Target="../media/image19.png"/><Relationship Id="rId15" Type="http://schemas.openxmlformats.org/officeDocument/2006/relationships/image" Target="../media/image27.png"/><Relationship Id="rId16" Type="http://schemas.openxmlformats.org/officeDocument/2006/relationships/image" Target="../media/image18.png"/><Relationship Id="rId17" Type="http://schemas.openxmlformats.org/officeDocument/2006/relationships/image" Target="../media/image1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7.png"/><Relationship Id="rId14" Type="http://schemas.openxmlformats.org/officeDocument/2006/relationships/image" Target="../media/image19.png"/><Relationship Id="rId15" Type="http://schemas.openxmlformats.org/officeDocument/2006/relationships/image" Target="../media/image28.png"/><Relationship Id="rId16" Type="http://schemas.openxmlformats.org/officeDocument/2006/relationships/image" Target="../media/image18.png"/><Relationship Id="rId17" Type="http://schemas.openxmlformats.org/officeDocument/2006/relationships/image" Target="../media/image1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30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1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9.png"/><Relationship Id="rId14" Type="http://schemas.openxmlformats.org/officeDocument/2006/relationships/image" Target="../media/image31.png"/><Relationship Id="rId15" Type="http://schemas.openxmlformats.org/officeDocument/2006/relationships/image" Target="../media/image3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3600" y="1263650"/>
            <a:ext cx="1231900" cy="10604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62150" y="990600"/>
            <a:ext cx="647700" cy="56515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52850" y="1187450"/>
            <a:ext cx="1670050" cy="14414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97300" y="5226050"/>
            <a:ext cx="730250" cy="6223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724400" y="96520"/>
            <a:ext cx="2858770" cy="3937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200">
                <a:solidFill>
                  <a:srgbClr val="0F0F0F"/>
                </a:solidFill>
                <a:latin typeface="Roboto Regular"/>
              </a:rPr>
              <a:t>Digital Portf olio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639060" y="3406140"/>
            <a:ext cx="3422650" cy="2235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 Regular"/>
              </a:rPr>
              <a:t>STUDENT NAME: DI VYA 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639060" y="3768090"/>
            <a:ext cx="635254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 Regular"/>
              </a:rPr>
              <a:t>REGI STER NOAND NMI D: asunm101222400088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39060" y="4130040"/>
            <a:ext cx="4752340" cy="2819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 Regular"/>
              </a:rPr>
              <a:t>DEPARTMENT: Bsc Compter science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639060" y="4491990"/>
            <a:ext cx="8371840" cy="2387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 Regular"/>
              </a:rPr>
              <a:t>COLLEGE: COLLEGE/ UNI VERSI TY: RAJESWARI VEDHACHALAM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39060" y="4853940"/>
            <a:ext cx="4931410" cy="2235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Roboto Regular"/>
              </a:rPr>
              <a:t>GOVT COLLEGE MADRASUNI VERSI TY.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381740" y="6497320"/>
            <a:ext cx="78739" cy="1003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 Regular"/>
              </a:rPr>
              <a:t>1</a:t>
            </a:r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42950" y="767080"/>
            <a:ext cx="6353809" cy="3898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00">
                <a:solidFill>
                  <a:srgbClr val="000000"/>
                </a:solidFill>
                <a:latin typeface="Roboto Regular"/>
              </a:rPr>
              <a:t>RESULTSAND SCREENSHOTS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1840" y="6492240"/>
            <a:ext cx="1563370" cy="1130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83C3"/>
                </a:solidFill>
                <a:latin typeface="Roboto Regular"/>
              </a:rPr>
              <a:t>3/21/2024 Annual Review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305540" y="6496050"/>
            <a:ext cx="146050" cy="1028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 Regular"/>
              </a:rPr>
              <a:t>10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3550" y="5361940"/>
            <a:ext cx="457200" cy="4572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6550" y="1695450"/>
            <a:ext cx="313690" cy="32385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53550" y="5886450"/>
            <a:ext cx="181609" cy="18161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500" y="3371850"/>
            <a:ext cx="2470150" cy="34226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45050" y="1524000"/>
            <a:ext cx="305435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3550" y="5361940"/>
            <a:ext cx="457200" cy="4572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6550" y="1695450"/>
            <a:ext cx="313690" cy="32385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53550" y="5886450"/>
            <a:ext cx="181609" cy="18161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63700" y="6457950"/>
            <a:ext cx="82550" cy="1714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62000" y="516890"/>
            <a:ext cx="3266440" cy="4457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800">
                <a:solidFill>
                  <a:srgbClr val="000000"/>
                </a:solidFill>
                <a:latin typeface="Roboto Regular"/>
              </a:rPr>
              <a:t>CONCLUSI 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0500" y="2905760"/>
            <a:ext cx="422529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*A digital portf olio isan ef f ective way to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00500" y="3183890"/>
            <a:ext cx="2979420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showcase skills, proj ects, and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00500" y="3459479"/>
            <a:ext cx="1454150" cy="173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achievements.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00500" y="3733800"/>
            <a:ext cx="3790950" cy="220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*I t helpsstudentsand prof essionals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00500" y="4011929"/>
            <a:ext cx="3280409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create a strong online presence.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00500" y="4288790"/>
            <a:ext cx="3728720" cy="2184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*Enhancescareer opportunitiesand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00500" y="4564380"/>
            <a:ext cx="880110" cy="2184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personal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305540" y="6497320"/>
            <a:ext cx="146050" cy="1003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 Regular"/>
              </a:rPr>
              <a:t>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3550" y="5361940"/>
            <a:ext cx="457200" cy="4572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6550" y="1695450"/>
            <a:ext cx="313690" cy="32385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53550" y="5886450"/>
            <a:ext cx="181609" cy="18161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14040" y="3219450"/>
            <a:ext cx="3724910" cy="3619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2950" y="948690"/>
            <a:ext cx="3534410" cy="3898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00">
                <a:solidFill>
                  <a:srgbClr val="000000"/>
                </a:solidFill>
                <a:latin typeface="Roboto Regular"/>
              </a:rPr>
              <a:t>PROJECT TI TLE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114040" y="3219450"/>
          <a:ext cx="3724910" cy="361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24910"/>
              </a:tblGrid>
              <a:tr h="361950">
                <a:tc>
                  <a:txBody>
                    <a:bodyPr/>
                    <a:lstStyle/>
                    <a:p>
                      <a:pPr>
                        <a:lnSpc>
                          <a:spcPts val="560"/>
                        </a:lnSpc>
                      </a:pPr>
                    </a:p>
                    <a:p>
                      <a:pPr marL="138430" algn="l">
                        <a:lnSpc>
                          <a:spcPts val="1750"/>
                        </a:lnSpc>
                      </a:pPr>
                      <a:r>
                        <a:rPr spc="-100" sz="1800">
                          <a:solidFill>
                            <a:srgbClr val="FFFFFF"/>
                          </a:solidFill>
                          <a:latin typeface="Roboto Regular"/>
                        </a:rPr>
                        <a:t>Personal digital portf olio website</a:t>
                      </a:r>
                    </a:p>
                  </a:txBody>
                  <a:tcPr marL="0" marR="0" marT="0" marB="0" vert="horz">
                    <a:lnL w="4762" cap="flat" cmpd="sng" algn="ctr">
                      <a:solidFill>
                        <a:srgbClr val="459fb7">
                          <a:alpha val="100000"/>
                        </a:srgbClr>
                      </a:solidFill>
                    </a:lnL>
                    <a:lnR w="4762" cap="flat" cmpd="sng" algn="ctr">
                      <a:solidFill>
                        <a:srgbClr val="459fb7">
                          <a:alpha val="100000"/>
                        </a:srgbClr>
                      </a:solidFill>
                    </a:lnR>
                    <a:lnT w="4762" cap="flat" cmpd="sng" algn="ctr">
                      <a:solidFill>
                        <a:srgbClr val="459fb7">
                          <a:alpha val="100000"/>
                        </a:srgbClr>
                      </a:solidFill>
                    </a:lnT>
                    <a:lnB w="4762" cap="flat" cmpd="sng" algn="ctr">
                      <a:solidFill>
                        <a:srgbClr val="459fb7">
                          <a:alpha val="100000"/>
                        </a:srgbClr>
                      </a:solidFill>
                    </a:lnB>
                    <a:solidFill>
                      <a:srgbClr val="4bacc6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1381740" y="6496050"/>
            <a:ext cx="78739" cy="1016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 Regular"/>
              </a:rPr>
              <a:t>2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3550" y="6407150"/>
            <a:ext cx="3708400" cy="2984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940"/>
            <a:ext cx="12192000" cy="6830059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42950" y="574040"/>
            <a:ext cx="2239010" cy="4445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800">
                <a:solidFill>
                  <a:srgbClr val="000000"/>
                </a:solidFill>
                <a:latin typeface="Roboto Regular"/>
              </a:rPr>
              <a:t>AGENDA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90800" y="1558290"/>
            <a:ext cx="3512820" cy="2705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00">
                <a:solidFill>
                  <a:srgbClr val="0D0D0D"/>
                </a:solidFill>
                <a:latin typeface="Noto Serif"/>
              </a:rPr>
              <a:t>1.</a:t>
            </a:r>
            <a:r>
              <a:rPr spc="-100" sz="2800">
                <a:solidFill>
                  <a:srgbClr val="0D0D0D"/>
                </a:solidFill>
                <a:latin typeface="Roboto Regular"/>
              </a:rPr>
              <a:t> Problem Statement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90800" y="1987550"/>
            <a:ext cx="3169920" cy="3327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00">
                <a:solidFill>
                  <a:srgbClr val="0D0D0D"/>
                </a:solidFill>
                <a:latin typeface="Noto Serif"/>
              </a:rPr>
              <a:t>2.</a:t>
            </a:r>
            <a:r>
              <a:rPr spc="-100" sz="2800">
                <a:solidFill>
                  <a:srgbClr val="0D0D0D"/>
                </a:solidFill>
                <a:latin typeface="Roboto Regular"/>
              </a:rPr>
              <a:t> Proj ect Overview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90800" y="2396490"/>
            <a:ext cx="2136140" cy="270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00">
                <a:solidFill>
                  <a:srgbClr val="0D0D0D"/>
                </a:solidFill>
                <a:latin typeface="Noto Serif"/>
              </a:rPr>
              <a:t>3.</a:t>
            </a:r>
            <a:r>
              <a:rPr spc="-100" sz="2800">
                <a:solidFill>
                  <a:srgbClr val="0D0D0D"/>
                </a:solidFill>
                <a:latin typeface="Roboto Regular"/>
              </a:rPr>
              <a:t> End Users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90800" y="2815590"/>
            <a:ext cx="4102100" cy="3416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00">
                <a:solidFill>
                  <a:srgbClr val="0D0D0D"/>
                </a:solidFill>
                <a:latin typeface="Noto Serif"/>
              </a:rPr>
              <a:t>4.</a:t>
            </a:r>
            <a:r>
              <a:rPr spc="-100" sz="2800">
                <a:solidFill>
                  <a:srgbClr val="0D0D0D"/>
                </a:solidFill>
                <a:latin typeface="Roboto Regular"/>
              </a:rPr>
              <a:t> Toolsand Technologies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90800" y="3230880"/>
            <a:ext cx="3759200" cy="3454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00">
                <a:solidFill>
                  <a:srgbClr val="0D0D0D"/>
                </a:solidFill>
                <a:latin typeface="Noto Serif"/>
              </a:rPr>
              <a:t>5.</a:t>
            </a:r>
            <a:r>
              <a:rPr spc="-100" sz="2800">
                <a:solidFill>
                  <a:srgbClr val="0D0D0D"/>
                </a:solidFill>
                <a:latin typeface="Roboto Regular"/>
              </a:rPr>
              <a:t> Portf olio design and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90800" y="3667760"/>
            <a:ext cx="1054100" cy="3289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00">
                <a:solidFill>
                  <a:srgbClr val="0D0D0D"/>
                </a:solidFill>
                <a:latin typeface="Roboto Regular"/>
              </a:rPr>
              <a:t>Layout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90800" y="4072890"/>
            <a:ext cx="2650490" cy="270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00">
                <a:solidFill>
                  <a:srgbClr val="0D0D0D"/>
                </a:solidFill>
                <a:latin typeface="Noto Serif"/>
              </a:rPr>
              <a:t>6.</a:t>
            </a:r>
            <a:r>
              <a:rPr spc="-100" sz="2800">
                <a:solidFill>
                  <a:srgbClr val="0D0D0D"/>
                </a:solidFill>
                <a:latin typeface="Roboto Regular"/>
              </a:rPr>
              <a:t> Featuresand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90800" y="4491990"/>
            <a:ext cx="2117090" cy="3429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00">
                <a:solidFill>
                  <a:srgbClr val="0D0D0D"/>
                </a:solidFill>
                <a:latin typeface="Roboto Regular"/>
              </a:rPr>
              <a:t>Functionality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90800" y="4911090"/>
            <a:ext cx="4371340" cy="270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00">
                <a:solidFill>
                  <a:srgbClr val="0D0D0D"/>
                </a:solidFill>
                <a:latin typeface="Noto Serif"/>
              </a:rPr>
              <a:t>7.</a:t>
            </a:r>
            <a:r>
              <a:rPr spc="-100" sz="2800">
                <a:solidFill>
                  <a:srgbClr val="0D0D0D"/>
                </a:solidFill>
                <a:latin typeface="Roboto Regular"/>
              </a:rPr>
              <a:t> Resultsand Screenshots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0800" y="5330190"/>
            <a:ext cx="2167890" cy="270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00">
                <a:solidFill>
                  <a:srgbClr val="0D0D0D"/>
                </a:solidFill>
                <a:latin typeface="Noto Serif"/>
              </a:rPr>
              <a:t>8.</a:t>
            </a:r>
            <a:r>
              <a:rPr spc="-100" sz="2800">
                <a:solidFill>
                  <a:srgbClr val="0D0D0D"/>
                </a:solidFill>
                <a:latin typeface="Roboto Regular"/>
              </a:rPr>
              <a:t> Conclusion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590800" y="5749290"/>
            <a:ext cx="2332990" cy="2705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00">
                <a:solidFill>
                  <a:srgbClr val="0D0D0D"/>
                </a:solidFill>
                <a:latin typeface="Noto Serif"/>
              </a:rPr>
              <a:t>9.</a:t>
            </a:r>
            <a:r>
              <a:rPr spc="-100" sz="2800">
                <a:solidFill>
                  <a:srgbClr val="0D0D0D"/>
                </a:solidFill>
                <a:latin typeface="Roboto Regular"/>
              </a:rPr>
              <a:t> Github Link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51840" y="6492240"/>
            <a:ext cx="1563370" cy="1130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83C3"/>
                </a:solidFill>
                <a:latin typeface="Roboto Regular"/>
              </a:rPr>
              <a:t>3/21/2024 Annual Review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83010" y="6496050"/>
            <a:ext cx="77470" cy="1028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 Regular"/>
              </a:rPr>
              <a:t>3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59650" y="444500"/>
            <a:ext cx="368300" cy="36830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10900" y="5607050"/>
            <a:ext cx="647700" cy="654050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3550" y="6407150"/>
            <a:ext cx="3708400" cy="298450"/>
          </a:xfrm>
          <a:prstGeom prst="rect">
            <a:avLst/>
          </a:prstGeom>
        </p:spPr>
      </p:pic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450" y="3810000"/>
            <a:ext cx="1739900" cy="3003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3550" y="5361940"/>
            <a:ext cx="457200" cy="4572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886450"/>
            <a:ext cx="181609" cy="18161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81950" y="2933700"/>
            <a:ext cx="2762250" cy="32575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86550" y="1695450"/>
            <a:ext cx="313690" cy="323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38200" y="690880"/>
            <a:ext cx="5129530" cy="3898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00">
                <a:solidFill>
                  <a:srgbClr val="000000"/>
                </a:solidFill>
                <a:latin typeface="Roboto Regular"/>
              </a:rPr>
              <a:t>PROBLEMSTATEMENT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17850" y="2811780"/>
            <a:ext cx="4262120" cy="2209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*I n the competitive j ob market, students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495550" y="3086100"/>
            <a:ext cx="494157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and prof essional of ten struggle to showcase this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495550" y="3364229"/>
            <a:ext cx="5116830" cy="2209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skills,proj ect,and achievement in an organization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95550" y="3641090"/>
            <a:ext cx="3277870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and visually appearing manner.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381740" y="6497320"/>
            <a:ext cx="78739" cy="1003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 Regular"/>
              </a:rPr>
              <a:t>4</a:t>
            </a:r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3550" y="5361940"/>
            <a:ext cx="457200" cy="4572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886450"/>
            <a:ext cx="181609" cy="18161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55050" y="2647950"/>
            <a:ext cx="3536950" cy="38100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86550" y="1695450"/>
            <a:ext cx="313690" cy="3238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42950" y="948690"/>
            <a:ext cx="4682490" cy="3898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00">
                <a:solidFill>
                  <a:srgbClr val="000000"/>
                </a:solidFill>
                <a:latin typeface="Roboto Regular"/>
              </a:rPr>
              <a:t>PROJECT OVERVI EW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93950" y="2353310"/>
            <a:ext cx="5377180" cy="220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*A digital portf olio isan online platf orm showcasing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71650" y="2631440"/>
            <a:ext cx="5784850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an individual’sskills, achievements, education, proj ects,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71650" y="2907030"/>
            <a:ext cx="5681980" cy="2209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and experiencesin a visually appealing and interactive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71650" y="3232150"/>
            <a:ext cx="431800" cy="1714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way.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40610" y="3458210"/>
            <a:ext cx="465328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*I t servesasa prof essional identity, allowing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71650" y="3736340"/>
            <a:ext cx="4998720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employers, educators, and peersto explore one’s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71650" y="4010660"/>
            <a:ext cx="5651500" cy="220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capabilitiesthrough a single, well- structured interf ace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34260" y="4288790"/>
            <a:ext cx="5421630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* To provide a modern and easily accessible showcase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71650" y="4563110"/>
            <a:ext cx="4831080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of personal and prof essional accomplishments.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81740" y="6497320"/>
            <a:ext cx="78739" cy="1016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 Regular"/>
              </a:rPr>
              <a:t>5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3550" y="5361940"/>
            <a:ext cx="457200" cy="4572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6550" y="1695450"/>
            <a:ext cx="313690" cy="32385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53550" y="5886450"/>
            <a:ext cx="181609" cy="1816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04850" y="979169"/>
            <a:ext cx="4554220" cy="2971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200">
                <a:solidFill>
                  <a:srgbClr val="000000"/>
                </a:solidFill>
                <a:latin typeface="Roboto Regular"/>
              </a:rPr>
              <a:t>WHOARE THE ENDUSERS?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6660" y="2773680"/>
            <a:ext cx="3538219" cy="1739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*Students– to showcase academic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4360" y="3050540"/>
            <a:ext cx="2837179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achievementsand proj ects.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86479" y="3326129"/>
            <a:ext cx="3197860" cy="2184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*Job Seekers– to present skills,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4360" y="3602990"/>
            <a:ext cx="4178299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resumes, and work samplesto employers.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756660" y="3878579"/>
            <a:ext cx="3407410" cy="2209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*Employers– to reviewcandidate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134360" y="4114800"/>
            <a:ext cx="2790190" cy="2679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profilesand evaluate skills.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25570" y="4431030"/>
            <a:ext cx="3004820" cy="1739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*Educator– to assessstudent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34360" y="4705350"/>
            <a:ext cx="310515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progressand portf olio quality.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381740" y="6497320"/>
            <a:ext cx="78739" cy="1016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 Regular"/>
              </a:rPr>
              <a:t>6</a:t>
            </a:r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23900" y="6172200"/>
            <a:ext cx="2184400" cy="488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1473200"/>
            <a:ext cx="2686050" cy="32512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550" y="5361940"/>
            <a:ext cx="457200" cy="4572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86550" y="1695450"/>
            <a:ext cx="313690" cy="3238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53550" y="5886450"/>
            <a:ext cx="181609" cy="18161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61340" y="961390"/>
            <a:ext cx="4837430" cy="3848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00">
                <a:solidFill>
                  <a:srgbClr val="000000"/>
                </a:solidFill>
                <a:latin typeface="Roboto Regular"/>
              </a:rPr>
              <a:t>TOOLSAND TECHNI QUES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5650" y="2353310"/>
            <a:ext cx="3930650" cy="220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HTML, JavaScript – f or website design.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5650" y="2628900"/>
            <a:ext cx="280162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CSS– f or responsive layout.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95650" y="2905760"/>
            <a:ext cx="3966209" cy="220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GitHub Pages– f or hosting the website.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95650" y="3181350"/>
            <a:ext cx="3482340" cy="1765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Git &amp; GitHub – f or version control.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381740" y="6497320"/>
            <a:ext cx="78739" cy="1003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 Regular"/>
              </a:rPr>
              <a:t>7</a:t>
            </a:r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3100" y="6457950"/>
            <a:ext cx="2146300" cy="20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3550" y="5886450"/>
            <a:ext cx="181609" cy="18161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63700" y="6457950"/>
            <a:ext cx="82550" cy="1714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42950" y="400050"/>
            <a:ext cx="6794500" cy="3721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000">
                <a:solidFill>
                  <a:srgbClr val="000000"/>
                </a:solidFill>
                <a:latin typeface="Roboto Regular"/>
              </a:rPr>
              <a:t>POTFOLI ODESI GNAND LAYOUT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6479" y="2647950"/>
            <a:ext cx="4932680" cy="2209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*Clean and Prof essional Look – simple and neat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34360" y="2926080"/>
            <a:ext cx="725169" cy="2197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design.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86479" y="3162300"/>
            <a:ext cx="4583430" cy="2679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*Home Page – short introduction and profile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34360" y="3478529"/>
            <a:ext cx="629919" cy="2184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photo.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86479" y="3755390"/>
            <a:ext cx="4611370" cy="2184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*About Section – personal detailsand career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34360" y="4030979"/>
            <a:ext cx="572769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goals.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86479" y="4305300"/>
            <a:ext cx="4847590" cy="1765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*SkillsSection – list of technical and sof t skills.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586479" y="4582160"/>
            <a:ext cx="503428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*Proj ectsSection – showcase of completed works.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586479" y="4860290"/>
            <a:ext cx="4820920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*Contact Page – email, phone, and social links.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86479" y="5135880"/>
            <a:ext cx="4608830" cy="2209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*Responsive Layout – workson mobile, tablet,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34360" y="5412740"/>
            <a:ext cx="1339850" cy="2184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and desktop.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305540" y="6496050"/>
            <a:ext cx="78739" cy="1028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100">
                <a:solidFill>
                  <a:srgbClr val="2D936B"/>
                </a:solidFill>
                <a:latin typeface="Roboto Regular"/>
              </a:rPr>
              <a:t>8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058400" y="523240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7350" y="0"/>
            <a:ext cx="1403350" cy="6858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0" y="3587750"/>
            <a:ext cx="4838700" cy="327025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2100" y="0"/>
            <a:ext cx="3009900" cy="68580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0"/>
            <a:ext cx="2584450" cy="68580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4450" y="3048000"/>
            <a:ext cx="3257550" cy="381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0" y="0"/>
            <a:ext cx="2851150" cy="68580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6600" y="0"/>
            <a:ext cx="1295400" cy="68580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34700" y="0"/>
            <a:ext cx="1250950" cy="68580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69550" y="3587750"/>
            <a:ext cx="1822450" cy="32702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006850"/>
            <a:ext cx="450850" cy="28511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51840" y="506730"/>
            <a:ext cx="8502650" cy="4457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800">
                <a:solidFill>
                  <a:srgbClr val="000000"/>
                </a:solidFill>
                <a:latin typeface="Roboto Regular"/>
              </a:rPr>
              <a:t>FEATURESAND FUNCTI ONALI 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43250" y="2021839"/>
            <a:ext cx="4645659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*Add Blog Section – to share experiencesand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43250" y="2297430"/>
            <a:ext cx="930910" cy="2197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learning.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43250" y="2571750"/>
            <a:ext cx="4348480" cy="2222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*I ntegration with LinkedI n &amp; GitHub – f or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3250" y="2848610"/>
            <a:ext cx="2513329" cy="2209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prof essional networking.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43250" y="3126740"/>
            <a:ext cx="4041140" cy="2184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*Dark Mode &amp; Themes– to improve user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43250" y="3409950"/>
            <a:ext cx="1167129" cy="2108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experience.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43250" y="3679190"/>
            <a:ext cx="4984750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*AI - based Suggestions– to improve content and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43250" y="3954779"/>
            <a:ext cx="726439" cy="2197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800">
                <a:solidFill>
                  <a:srgbClr val="000000"/>
                </a:solidFill>
                <a:latin typeface="Roboto Regular"/>
              </a:rPr>
              <a:t>design.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