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3" r:id="rId4"/>
    <p:sldId id="260" r:id="rId5"/>
    <p:sldId id="261" r:id="rId6"/>
    <p:sldId id="268" r:id="rId7"/>
    <p:sldId id="269" r:id="rId8"/>
    <p:sldId id="279" r:id="rId9"/>
    <p:sldId id="262" r:id="rId10"/>
    <p:sldId id="275" r:id="rId11"/>
    <p:sldId id="274" r:id="rId12"/>
    <p:sldId id="267" r:id="rId13"/>
    <p:sldId id="266" r:id="rId14"/>
    <p:sldId id="276" r:id="rId15"/>
    <p:sldId id="277" r:id="rId16"/>
    <p:sldId id="265" r:id="rId17"/>
    <p:sldId id="264" r:id="rId18"/>
    <p:sldId id="278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93300"/>
    <a:srgbClr val="FF6699"/>
    <a:srgbClr val="008000"/>
    <a:srgbClr val="3E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0" y="-6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BB52ACA-2085-4A8C-B1A0-1041C9CEAD89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EA0B62B-8F44-49C0-8C69-150E12DB32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9F5D60-8F8F-4AE0-84D5-8B36718F67B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BB7154-95F7-40D6-A624-28350A12F8E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F6782D-E1F5-4A79-A827-F80E2F3958C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8328260" y="5791799"/>
            <a:ext cx="2086626" cy="1426796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95912" y="855714"/>
            <a:ext cx="8888801" cy="1620430"/>
          </a:xfrm>
        </p:spPr>
        <p:txBody>
          <a:bodyPr anchor="b">
            <a:normAutofit/>
          </a:bodyPr>
          <a:lstStyle>
            <a:lvl1pPr algn="r">
              <a:defRPr sz="49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5912" y="2480517"/>
            <a:ext cx="8888801" cy="1931917"/>
          </a:xfrm>
        </p:spPr>
        <p:txBody>
          <a:bodyPr/>
          <a:lstStyle>
            <a:lvl1pPr marL="0" marR="40318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512094" y="6627840"/>
            <a:ext cx="6384396" cy="402483"/>
          </a:xfrm>
        </p:spPr>
        <p:txBody>
          <a:bodyPr tIns="0" bIns="0" anchor="t"/>
          <a:lstStyle>
            <a:lvl1pPr algn="r">
              <a:defRPr sz="1100"/>
            </a:lvl1pPr>
          </a:lstStyle>
          <a:p>
            <a:pPr lvl="0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12094" y="6228855"/>
            <a:ext cx="6384396" cy="402483"/>
          </a:xfrm>
        </p:spPr>
        <p:txBody>
          <a:bodyPr tIns="0" bIns="0" anchor="b"/>
          <a:lstStyle>
            <a:lvl1pPr algn="r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251870" y="6340854"/>
            <a:ext cx="554434" cy="402483"/>
          </a:xfrm>
        </p:spPr>
        <p:txBody>
          <a:bodyPr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lvl="0"/>
            <a:fld id="{2297FD4F-142F-4DA5-B625-4E7F0300E1D0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94862"/>
            <a:ext cx="9072563" cy="154217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075447"/>
            <a:ext cx="9072563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2247" y="7143053"/>
            <a:ext cx="2352146" cy="3326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31" y="7144069"/>
            <a:ext cx="4696416" cy="33161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AE65E-4BEF-4434-BE4F-456AD8480701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755" y="7754"/>
            <a:ext cx="10065116" cy="7536415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marL="0" algn="ctr" defTabSz="1007943" rtl="0" eaLnBrk="1" latinLnBrk="0" hangingPunct="1"/>
            <a:endParaRPr kumimoji="0" lang="en-US" sz="20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328260" y="341081"/>
            <a:ext cx="2086626" cy="1426796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68101" y="7139693"/>
            <a:ext cx="2352146" cy="33598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7680" y="7144069"/>
            <a:ext cx="4696416" cy="33161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6703" y="892461"/>
            <a:ext cx="554434" cy="331610"/>
          </a:xfrm>
        </p:spPr>
        <p:txBody>
          <a:bodyPr/>
          <a:lstStyle/>
          <a:p>
            <a:pPr lvl="0"/>
            <a:fld id="{AFF10970-B40C-4264-ADA4-18519B66E6E8}" type="slidenum">
              <a:rPr lang="en-US" smtClean="0"/>
              <a:pPr lvl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7131397" y="10341"/>
            <a:ext cx="2946644" cy="209463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754"/>
            <a:ext cx="10072871" cy="7544169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299240"/>
            <a:ext cx="7980495" cy="1501435"/>
          </a:xfrm>
        </p:spPr>
        <p:txBody>
          <a:bodyPr anchor="ctr"/>
          <a:lstStyle>
            <a:lvl1pPr marL="0" algn="l">
              <a:buNone/>
              <a:defRPr sz="40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026" y="1800671"/>
            <a:ext cx="4284266" cy="2519892"/>
          </a:xfrm>
        </p:spPr>
        <p:txBody>
          <a:bodyPr anchor="t"/>
          <a:lstStyle>
            <a:lvl1pPr marL="60477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98668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98668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82247" y="7144068"/>
            <a:ext cx="2352146" cy="3326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031" y="7144068"/>
            <a:ext cx="4696416" cy="3326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66919" y="7144068"/>
            <a:ext cx="554434" cy="332626"/>
          </a:xfrm>
        </p:spPr>
        <p:txBody>
          <a:bodyPr/>
          <a:lstStyle/>
          <a:p>
            <a:pPr lvl="0"/>
            <a:fld id="{9B336BD1-4968-4814-8E30-649D8579F14E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21" y="320478"/>
            <a:ext cx="1176073" cy="6783548"/>
          </a:xfrm>
        </p:spPr>
        <p:txBody>
          <a:bodyPr vert="vert270" anchor="b"/>
          <a:lstStyle>
            <a:lvl1pPr marL="0" algn="ctr">
              <a:defRPr sz="36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4824" y="320478"/>
            <a:ext cx="640539" cy="3326257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504824" y="3777770"/>
            <a:ext cx="640539" cy="3326257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29368" y="320478"/>
            <a:ext cx="7560469" cy="3326257"/>
          </a:xfrm>
        </p:spPr>
        <p:txBody>
          <a:bodyPr/>
          <a:lstStyle>
            <a:lvl1pPr algn="l">
              <a:defRPr sz="26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368" y="3777770"/>
            <a:ext cx="7560469" cy="332625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82247" y="7144068"/>
            <a:ext cx="2348786" cy="3326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4031" y="7144068"/>
            <a:ext cx="4697571" cy="3326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6919" y="7146413"/>
            <a:ext cx="554434" cy="332626"/>
          </a:xfrm>
        </p:spPr>
        <p:txBody>
          <a:bodyPr/>
          <a:lstStyle>
            <a:lvl1pPr algn="ctr">
              <a:defRPr/>
            </a:lvl1pPr>
          </a:lstStyle>
          <a:p>
            <a:pPr lvl="0"/>
            <a:fld id="{7E52FC99-D305-4A32-9D53-BB6BF3CC9F58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29FE24-46D5-43C4-983D-4185510CF405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82247" y="7144068"/>
            <a:ext cx="2352146" cy="3326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4031" y="7145084"/>
            <a:ext cx="4696416" cy="33161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66919" y="7144068"/>
            <a:ext cx="554434" cy="332626"/>
          </a:xfrm>
        </p:spPr>
        <p:txBody>
          <a:bodyPr/>
          <a:lstStyle/>
          <a:p>
            <a:pPr lvl="0"/>
            <a:fld id="{803AE51D-89C3-4F29-AE5E-784CCB49AE74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35" y="405282"/>
            <a:ext cx="1008063" cy="6551718"/>
          </a:xfrm>
        </p:spPr>
        <p:txBody>
          <a:bodyPr vert="vert270" anchor="b"/>
          <a:lstStyle>
            <a:lvl1pPr marL="0" marR="20159" algn="r">
              <a:spcBef>
                <a:spcPts val="0"/>
              </a:spcBef>
              <a:buNone/>
              <a:defRPr sz="32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52202" y="405282"/>
            <a:ext cx="2688167" cy="655171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25249" y="352785"/>
            <a:ext cx="5816521" cy="6602116"/>
          </a:xfrm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22135" y="7227049"/>
            <a:ext cx="2352146" cy="332626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52202" y="7227049"/>
            <a:ext cx="5669933" cy="332626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72076" y="7227049"/>
            <a:ext cx="554434" cy="332626"/>
          </a:xfrm>
        </p:spPr>
        <p:txBody>
          <a:bodyPr/>
          <a:lstStyle>
            <a:lvl1pPr>
              <a:defRPr sz="1000"/>
            </a:lvl1pPr>
          </a:lstStyle>
          <a:p>
            <a:pPr lvl="0"/>
            <a:fld id="{9677C0A8-431F-4F98-9AB8-6D4004D7717A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5416AD-C261-4E54-8108-B180367E969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35" y="166335"/>
            <a:ext cx="1008063" cy="7055697"/>
          </a:xfrm>
        </p:spPr>
        <p:txBody>
          <a:bodyPr vert="vert270" anchor="b"/>
          <a:lstStyle>
            <a:lvl1pPr marL="0" algn="l">
              <a:buNone/>
              <a:defRPr sz="33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827" y="412228"/>
            <a:ext cx="8084661" cy="604774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078" y="6467722"/>
            <a:ext cx="8084661" cy="755968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33857" y="7227049"/>
            <a:ext cx="2318544" cy="332626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0320" y="7228064"/>
            <a:ext cx="5454906" cy="332626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58884" y="7227049"/>
            <a:ext cx="403225" cy="332626"/>
          </a:xfrm>
        </p:spPr>
        <p:txBody>
          <a:bodyPr/>
          <a:lstStyle>
            <a:lvl1pPr algn="ctr">
              <a:defRPr sz="1000"/>
            </a:lvl1pPr>
          </a:lstStyle>
          <a:p>
            <a:pPr lvl="0"/>
            <a:fld id="{B566633D-1DBF-4227-8E3F-28D030F8F672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2EF948-C47C-45BB-B4DF-03009F33AE26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4" y="419982"/>
            <a:ext cx="2100130" cy="604774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419982"/>
            <a:ext cx="6888427" cy="604774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07DE4-8F1F-4E26-A7F4-DAD34A3E8685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CCB701-0A66-4747-8231-A1AED172AF3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C59E45-7C1A-462B-BDB5-03C384CF52F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E12AE6-A6DE-410D-B6F8-7BA2A80A367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65C80D-4FD8-4103-A338-71F5A88FFD9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25BBD4-661C-4F2B-86C3-6AC256AED973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EBB19-108A-42D1-BAF4-99FA629A3A5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DA334-4D13-4F52-BBBC-7098CB2510F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2A51B28-F074-4AF9-B195-6ECABAC255E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755" y="15508"/>
            <a:ext cx="10065116" cy="7536415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754"/>
            <a:ext cx="10072871" cy="7544169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7131397" y="5454705"/>
            <a:ext cx="2946644" cy="209463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94862"/>
            <a:ext cx="9072563" cy="1542174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2075447"/>
            <a:ext cx="9072563" cy="5039783"/>
          </a:xfrm>
          <a:prstGeom prst="rect">
            <a:avLst/>
          </a:prstGeom>
        </p:spPr>
        <p:txBody>
          <a:bodyPr vert="horz" lIns="100794" tIns="50397" rIns="100794" bIns="50397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282247" y="7144068"/>
            <a:ext cx="2352146" cy="332626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 b="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4031" y="7145084"/>
            <a:ext cx="4696416" cy="331610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66919" y="7144068"/>
            <a:ext cx="554434" cy="332626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/>
                </a:solidFill>
              </a:defRPr>
            </a:lvl1pPr>
          </a:lstStyle>
          <a:p>
            <a:pPr lvl="0"/>
            <a:fld id="{22A51B28-F074-4AF9-B195-6ECABAC255E4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34210" algn="l" rtl="0" eaLnBrk="1" latinLnBrk="0" hangingPunct="1">
        <a:spcBef>
          <a:spcPct val="0"/>
        </a:spcBef>
        <a:buNone/>
        <a:defRPr kumimoji="0" sz="46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93892" indent="-42333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907149" indent="-314982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11" indent="-251986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indent="-231827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900" indent="-23182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886" indent="-23182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298110" indent="-23182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71844" indent="-201589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579437"/>
            <a:ext cx="6172200" cy="2590799"/>
          </a:xfrm>
          <a:noFill/>
        </p:spPr>
        <p:txBody>
          <a:bodyPr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9600" b="1" dirty="0">
                <a:solidFill>
                  <a:srgbClr val="C00000"/>
                </a:solidFill>
              </a:rPr>
              <a:t>MSNAKE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6218238" y="4297363"/>
            <a:ext cx="3862387" cy="3013075"/>
          </a:xfrm>
        </p:spPr>
        <p:txBody>
          <a:bodyPr anchor="ctr"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spcBef>
                <a:spcPts val="0"/>
              </a:spcBef>
              <a:buNone/>
            </a:pPr>
            <a:r>
              <a:rPr lang="en-US" sz="4800" b="1" u="sng" dirty="0">
                <a:solidFill>
                  <a:schemeClr val="bg1"/>
                </a:solidFill>
                <a:latin typeface="Monotype Corsiva" pitchFamily="66" charset="0"/>
              </a:rPr>
              <a:t>Presented By: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Monotype Corsiva" pitchFamily="66" charset="0"/>
              </a:rPr>
              <a:t>Praneeth Paruchuri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Monotype Corsiva" pitchFamily="66" charset="0"/>
              </a:rPr>
              <a:t>Divya Battu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Monotype Corsiva" pitchFamily="66" charset="0"/>
              </a:rPr>
              <a:t>Mounika karampudi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chemeClr val="bg1"/>
                </a:solidFill>
                <a:latin typeface="Monotype Corsiva" pitchFamily="66" charset="0"/>
              </a:rPr>
              <a:t>Giresh</a:t>
            </a:r>
            <a:r>
              <a:rPr lang="en-US" sz="3600" b="1" dirty="0" smtClean="0">
                <a:solidFill>
                  <a:schemeClr val="bg1"/>
                </a:solidFill>
                <a:latin typeface="Monotype Corsiva" pitchFamily="66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Monotype Corsiva" pitchFamily="66" charset="0"/>
              </a:rPr>
              <a:t>Babu</a:t>
            </a:r>
            <a:r>
              <a:rPr lang="en-US" sz="3600" b="1" dirty="0" smtClean="0">
                <a:solidFill>
                  <a:schemeClr val="bg1"/>
                </a:solidFill>
                <a:latin typeface="Monotype Corsiva" pitchFamily="66" charset="0"/>
              </a:rPr>
              <a:t>.</a:t>
            </a:r>
            <a:endParaRPr lang="en-US" sz="36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pic>
        <p:nvPicPr>
          <p:cNvPr id="6" name="Picture 5" descr="Best-Snake-Games-for-Andro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4312" y="427037"/>
            <a:ext cx="28194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12" y="5380037"/>
            <a:ext cx="510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Instructor: </a:t>
            </a:r>
            <a:r>
              <a:rPr lang="en-US" sz="32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Dr.Yugyung</a:t>
            </a:r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Lee</a:t>
            </a:r>
          </a:p>
          <a:p>
            <a:pPr>
              <a:buNone/>
            </a:pP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TA: </a:t>
            </a:r>
            <a:r>
              <a:rPr lang="en-US" sz="32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Feichen</a:t>
            </a:r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Shen</a:t>
            </a:r>
            <a:endParaRPr lang="en-US" sz="32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2" y="274637"/>
            <a:ext cx="9072563" cy="1542174"/>
          </a:xfrm>
        </p:spPr>
        <p:txBody>
          <a:bodyPr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512" y="1722437"/>
            <a:ext cx="34290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712" y="1908175"/>
            <a:ext cx="31242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06512" y="579437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Pie chart- Most recent game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0112" y="1798637"/>
            <a:ext cx="33527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35112" y="579437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Pie chart – Total games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MAP ACTIVITY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5312" y="1722437"/>
            <a:ext cx="3733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LINE CHART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2912" y="1951037"/>
            <a:ext cx="4114799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3912" y="1884363"/>
            <a:ext cx="3352799" cy="494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49512" y="6556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Bar graph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9912" y="427037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CONFUSION MATRIX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465" y="1778635"/>
            <a:ext cx="4925695" cy="400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3112" y="1265237"/>
            <a:ext cx="8686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QUESTIONS?</a:t>
            </a:r>
            <a:endParaRPr lang="en-US" sz="8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1112" y="4389437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993300"/>
                </a:solidFill>
                <a:latin typeface="Monotype Corsiva" pitchFamily="66" charset="0"/>
              </a:rPr>
              <a:t>Thank You!!!</a:t>
            </a:r>
            <a:endParaRPr lang="en-US" sz="8800" b="1" dirty="0">
              <a:solidFill>
                <a:srgbClr val="9933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912" y="884236"/>
            <a:ext cx="7355682" cy="952799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INTRODUCTION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existing Game is Touch Based and there is no user activity monitoring.</a:t>
            </a:r>
          </a:p>
          <a:p>
            <a:pPr lvl="0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ea typeface="Droid Sans Fallback" pitchFamily="2"/>
                <a:cs typeface="Times New Roman" pitchFamily="18" charset="0"/>
              </a:rPr>
              <a:t>We have implemented Gesture Recognition into the Age Old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Droid Sans Fallback" pitchFamily="2"/>
                <a:cs typeface="Times New Roman" pitchFamily="18" charset="0"/>
              </a:rPr>
              <a:t>Touch Based Snake Game.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Existing Game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Aim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Touch Based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Proposed Game!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Enhancements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Sensor Tag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Inbuilt Sensors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Accelerometer Sensor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Activity Recognition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HMM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K-means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11" name="Content Placeholder 10" descr="Big Data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1434" y="2074863"/>
            <a:ext cx="6777758" cy="5040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HOW TO PLAY?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Gestures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Right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Downward direction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Left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Upward Direction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Pause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 HOME SCREEN 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512" y="1739899"/>
            <a:ext cx="3505200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111</Words>
  <Application>Microsoft Office PowerPoint</Application>
  <PresentationFormat>Custom</PresentationFormat>
  <Paragraphs>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</vt:lpstr>
      <vt:lpstr>Verve</vt:lpstr>
      <vt:lpstr>MSNAKE</vt:lpstr>
      <vt:lpstr>INTRODUCTION</vt:lpstr>
      <vt:lpstr>Existing Game</vt:lpstr>
      <vt:lpstr>Proposed Game!</vt:lpstr>
      <vt:lpstr>Sensor Tag</vt:lpstr>
      <vt:lpstr>Activity Recognition</vt:lpstr>
      <vt:lpstr>Architecture Diagram</vt:lpstr>
      <vt:lpstr>HOW TO PLAY?</vt:lpstr>
      <vt:lpstr>          HOME SCREEN  </vt:lpstr>
      <vt:lpstr>ACTIVITY</vt:lpstr>
      <vt:lpstr>Slide 11</vt:lpstr>
      <vt:lpstr>Slide 12</vt:lpstr>
      <vt:lpstr>           MAP ACTIVITY</vt:lpstr>
      <vt:lpstr>             LINE CHART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MSNAKE</dc:title>
  <dc:creator>gyrm5</dc:creator>
  <cp:lastModifiedBy>Divya Battu</cp:lastModifiedBy>
  <cp:revision>37</cp:revision>
  <dcterms:created xsi:type="dcterms:W3CDTF">2014-07-28T09:09:31Z</dcterms:created>
  <dcterms:modified xsi:type="dcterms:W3CDTF">2014-08-01T19:04:52Z</dcterms:modified>
</cp:coreProperties>
</file>