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47" d="100"/>
          <a:sy n="47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9/20/2025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2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5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8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0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6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0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9/20/2025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>
            <a:off x="3391445" y="194639"/>
            <a:ext cx="5232137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rebuchet MS" charset="0"/>
                <a:ea typeface="华文新魏" charset="0"/>
                <a:cs typeface="Trebuchet MS" charset="0"/>
              </a:rPr>
              <a:t>Digital Portfolio</a:t>
            </a:r>
            <a:endParaRPr lang="zh-CN" altLang="en-US" sz="5400" b="1" i="0" u="none" strike="noStrike" kern="1200" cap="none" spc="0" baseline="0">
              <a:solidFill>
                <a:schemeClr val="tx1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7AEC7-DC38-4D76-3EB7-71554137598B}"/>
              </a:ext>
            </a:extLst>
          </p:cNvPr>
          <p:cNvSpPr txBox="1"/>
          <p:nvPr/>
        </p:nvSpPr>
        <p:spPr>
          <a:xfrm>
            <a:off x="1300035" y="2828835"/>
            <a:ext cx="773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STUDENT NAME: DIVYA BHARATHI R</a:t>
            </a:r>
          </a:p>
          <a:p>
            <a:r>
              <a:rPr lang="en-US" b="1" i="1" dirty="0"/>
              <a:t>REGISTER NO AND NMID:222400566/asunm103222400566</a:t>
            </a:r>
          </a:p>
          <a:p>
            <a:r>
              <a:rPr lang="en-US" b="1" i="1" dirty="0" err="1"/>
              <a:t>DEPARTMENT:B.Sc</a:t>
            </a:r>
            <a:r>
              <a:rPr lang="en-US" b="1" i="1" dirty="0"/>
              <a:t> Computer Science with Artificial Intelligence</a:t>
            </a:r>
          </a:p>
          <a:p>
            <a:r>
              <a:rPr lang="en-US" b="1" i="1" dirty="0"/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205571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3533D-4B84-4566-B4EB-789A7D37F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0" y="1377848"/>
            <a:ext cx="2191748" cy="4870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3255DD-0854-610C-C446-C4993C6C6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44" y="1377848"/>
            <a:ext cx="2091587" cy="46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3B247-DAF1-D070-3413-8EB41BD60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48" y="1267781"/>
            <a:ext cx="2141117" cy="47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is an effective way to present personal skills, projects, and accomplishments.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1157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Check out the project on GitHub: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https://divyabharathirsivetai-cyber.github.io/DIVYA-BHARATHI.R/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81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方正姚体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FF0000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By </a:t>
            </a: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>
            <a:off x="1750787" y="1533072"/>
            <a:ext cx="8363857" cy="281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>
            <a:off x="5193505" y="2514600"/>
            <a:ext cx="1828800" cy="1828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343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1. 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2. 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3. 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4. Tools and Technologies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5. Portfolio Design and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6. Features and Functionality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7. Results and Screenshots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8. Conclusion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41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0256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 responsive personal portfolio website built using HTML, CSS, and JavaScript.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Professional look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Easy navigation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Showcases skills, projects, and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14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64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⚙ JavaScript – Add interactivity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📱 Responsive Design – Works on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72714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Clean navigation: About, Skills, Projects, Certificates, Contact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Organized content for readability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Mobile-friendly and visually appealing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46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Responsive web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Interactive forms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Project showcases with descriptions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Certificates section for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3914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description>generated using python-pptx</dc:description>
  <cp:lastModifiedBy>Vignesh B</cp:lastModifiedBy>
  <cp:revision>11</cp:revision>
  <dcterms:created xsi:type="dcterms:W3CDTF">2013-01-27T09:14:16Z</dcterms:created>
  <dcterms:modified xsi:type="dcterms:W3CDTF">2025-09-20T08:12:25Z</dcterms:modified>
</cp:coreProperties>
</file>