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88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</a:t>
            </a:r>
            <a:r>
              <a:rPr lang="en-US" sz="2000" dirty="0">
                <a:latin typeface="Arial Rounded MT Bold" panose="020F0704030504030204" pitchFamily="34" charset="0"/>
              </a:rPr>
              <a:t> DIVYA BHARATHI R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NMID:22240056</a:t>
            </a:r>
            <a:r>
              <a:rPr lang="en-US" sz="2000" dirty="0">
                <a:latin typeface="Arial Rounded MT Bold" panose="020F0704030504030204" pitchFamily="34" charset="0"/>
              </a:rPr>
              <a:t>6</a:t>
            </a:r>
            <a:r>
              <a:rPr lang="en-IN" sz="2000" dirty="0">
                <a:latin typeface="Arial Rounded MT Bold" panose="020F0704030504030204" pitchFamily="34" charset="0"/>
              </a:rPr>
              <a:t>/asunm10322240056</a:t>
            </a:r>
            <a:r>
              <a:rPr lang="en-US" sz="2000" dirty="0">
                <a:latin typeface="Arial Rounded MT Bold" panose="020F0704030504030204" pitchFamily="34" charset="0"/>
              </a:rPr>
              <a:t>6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413" b="14413"/>
          <a:stretch/>
        </p:blipFill>
        <p:spPr>
          <a:xfrm>
            <a:off x="2290271" y="1543665"/>
            <a:ext cx="3068955" cy="4896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13" b="14413"/>
          <a:stretch/>
        </p:blipFill>
        <p:spPr>
          <a:xfrm>
            <a:off x="6429651" y="1543665"/>
            <a:ext cx="3068955" cy="48964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71"/>
          <a:stretch>
            <a:fillRect/>
          </a:stretch>
        </p:blipFill>
        <p:spPr>
          <a:xfrm>
            <a:off x="2604902" y="1111045"/>
            <a:ext cx="3068955" cy="5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https://github.com/divyabharathirsivetai-cyber/DIVYA-BHARATHI.R/blob/d27fc1cbead27604cf169902533f220c59275d86/index.html</a:t>
            </a: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375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Divya Bharathi</cp:lastModifiedBy>
  <cp:revision>9</cp:revision>
  <dcterms:created xsi:type="dcterms:W3CDTF">2013-01-27T09:14:16Z</dcterms:created>
  <dcterms:modified xsi:type="dcterms:W3CDTF">2025-09-12T06:20:07Z</dcterms:modified>
  <cp:category/>
</cp:coreProperties>
</file>