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faa7e609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6faa7e609c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faa7e609c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faa7e609c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faa7e609c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faa7e609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faa7e609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faa7e609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1085416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1085416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faa7e609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faa7e609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faa7e609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faa7e609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faa7e609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faa7e609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aed95a06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aed95a06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be49e65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be49e65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faa7e609c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faa7e609c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gif" id="66" name="Google Shape;66;p14"/>
          <p:cNvPicPr preferRelativeResize="0"/>
          <p:nvPr/>
        </p:nvPicPr>
        <p:blipFill rotWithShape="1">
          <a:blip r:embed="rId2">
            <a:alphaModFix/>
          </a:blip>
          <a:srcRect b="10714" l="0" r="0" t="0"/>
          <a:stretch/>
        </p:blipFill>
        <p:spPr>
          <a:xfrm>
            <a:off x="6553200" y="171450"/>
            <a:ext cx="205740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4"/>
          <p:cNvGrpSpPr/>
          <p:nvPr/>
        </p:nvGrpSpPr>
        <p:grpSpPr>
          <a:xfrm>
            <a:off x="6146800" y="0"/>
            <a:ext cx="2997300" cy="657225"/>
            <a:chOff x="6096000" y="3924300"/>
            <a:chExt cx="2997300" cy="876300"/>
          </a:xfrm>
        </p:grpSpPr>
        <p:sp>
          <p:nvSpPr>
            <p:cNvPr id="68" name="Google Shape;68;p14"/>
            <p:cNvSpPr/>
            <p:nvPr/>
          </p:nvSpPr>
          <p:spPr>
            <a:xfrm>
              <a:off x="6096000" y="3924300"/>
              <a:ext cx="29973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69" name="Google Shape;69;p14"/>
            <p:cNvPicPr preferRelativeResize="0"/>
            <p:nvPr/>
          </p:nvPicPr>
          <p:blipFill rotWithShape="1">
            <a:blip r:embed="rId2">
              <a:alphaModFix/>
            </a:blip>
            <a:srcRect b="10714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14"/>
            <p:cNvSpPr/>
            <p:nvPr/>
          </p:nvSpPr>
          <p:spPr>
            <a:xfrm>
              <a:off x="6477000" y="4114800"/>
              <a:ext cx="20766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171450"/>
            <a:ext cx="1440658" cy="4571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0" y="0"/>
            <a:ext cx="64770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57200" y="10287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0" y="1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533400" y="1028700"/>
            <a:ext cx="8153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2.jp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0" y="0"/>
            <a:ext cx="64770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0287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6288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 flipH="1" rot="10800000">
            <a:off x="0" y="5029287"/>
            <a:ext cx="9144000" cy="148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gif" id="58" name="Google Shape;58;p13"/>
          <p:cNvPicPr preferRelativeResize="0"/>
          <p:nvPr/>
        </p:nvPicPr>
        <p:blipFill rotWithShape="1">
          <a:blip r:embed="rId1">
            <a:alphaModFix/>
          </a:blip>
          <a:srcRect b="10714" l="0" r="0" t="0"/>
          <a:stretch/>
        </p:blipFill>
        <p:spPr>
          <a:xfrm>
            <a:off x="6553200" y="171450"/>
            <a:ext cx="205740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59" name="Google Shape;59;p13"/>
          <p:cNvPicPr preferRelativeResize="0"/>
          <p:nvPr/>
        </p:nvPicPr>
        <p:blipFill rotWithShape="1">
          <a:blip r:embed="rId1">
            <a:alphaModFix/>
          </a:blip>
          <a:srcRect b="10714" l="0" r="0" t="0"/>
          <a:stretch/>
        </p:blipFill>
        <p:spPr>
          <a:xfrm>
            <a:off x="6553200" y="171450"/>
            <a:ext cx="2057400" cy="476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6146800" y="0"/>
            <a:ext cx="2997300" cy="657225"/>
            <a:chOff x="6096000" y="3924300"/>
            <a:chExt cx="2997300" cy="876300"/>
          </a:xfrm>
        </p:grpSpPr>
        <p:sp>
          <p:nvSpPr>
            <p:cNvPr id="61" name="Google Shape;61;p13"/>
            <p:cNvSpPr/>
            <p:nvPr/>
          </p:nvSpPr>
          <p:spPr>
            <a:xfrm>
              <a:off x="6096000" y="3924300"/>
              <a:ext cx="29973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62" name="Google Shape;62;p13"/>
            <p:cNvPicPr preferRelativeResize="0"/>
            <p:nvPr/>
          </p:nvPicPr>
          <p:blipFill rotWithShape="1">
            <a:blip r:embed="rId1">
              <a:alphaModFix/>
            </a:blip>
            <a:srcRect b="10714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3"/>
            <p:cNvSpPr/>
            <p:nvPr/>
          </p:nvSpPr>
          <p:spPr>
            <a:xfrm>
              <a:off x="6477000" y="4114800"/>
              <a:ext cx="207660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200" y="171450"/>
            <a:ext cx="1440658" cy="4571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npmjs.com/package/socket.io" TargetMode="External"/><Relationship Id="rId10" Type="http://schemas.openxmlformats.org/officeDocument/2006/relationships/hyperlink" Target="https://www.npmjs.com/search?q=mongoose" TargetMode="External"/><Relationship Id="rId13" Type="http://schemas.openxmlformats.org/officeDocument/2006/relationships/hyperlink" Target="https://www.npmjs.com/package/passport" TargetMode="External"/><Relationship Id="rId12" Type="http://schemas.openxmlformats.org/officeDocument/2006/relationships/hyperlink" Target="https://www.npmjs.com/package/bcrypt" TargetMode="Externa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html/default.asp" TargetMode="External"/><Relationship Id="rId4" Type="http://schemas.openxmlformats.org/officeDocument/2006/relationships/hyperlink" Target="https://www.w3schools.com/css/default.asp" TargetMode="External"/><Relationship Id="rId9" Type="http://schemas.openxmlformats.org/officeDocument/2006/relationships/hyperlink" Target="https://www.npmjs.com/package/jsonwebtoken" TargetMode="External"/><Relationship Id="rId15" Type="http://schemas.openxmlformats.org/officeDocument/2006/relationships/hyperlink" Target="https://www.npmjs.com/package/jsonwebtoken" TargetMode="External"/><Relationship Id="rId14" Type="http://schemas.openxmlformats.org/officeDocument/2006/relationships/hyperlink" Target="https://www.npmjs.com/package/uuid" TargetMode="External"/><Relationship Id="rId16" Type="http://schemas.openxmlformats.org/officeDocument/2006/relationships/hyperlink" Target="https://www.npmjs.com/package/dotenv" TargetMode="External"/><Relationship Id="rId5" Type="http://schemas.openxmlformats.org/officeDocument/2006/relationships/hyperlink" Target="https://nodejs.org/en/learn/getting-started/ecmascript-2015-es6-and-beyond" TargetMode="External"/><Relationship Id="rId6" Type="http://schemas.openxmlformats.org/officeDocument/2006/relationships/hyperlink" Target="https://www.npmjs.com/package/multer" TargetMode="External"/><Relationship Id="rId7" Type="http://schemas.openxmlformats.org/officeDocument/2006/relationships/hyperlink" Target="https://socket.io/docs/v4/" TargetMode="External"/><Relationship Id="rId8" Type="http://schemas.openxmlformats.org/officeDocument/2006/relationships/hyperlink" Target="https://expressjs.com/en/guide/routing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1227625" y="896250"/>
            <a:ext cx="65532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3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A30FA"/>
                </a:solidFill>
                <a:latin typeface="Calibri"/>
                <a:ea typeface="Calibri"/>
                <a:cs typeface="Calibri"/>
                <a:sym typeface="Calibri"/>
              </a:rPr>
              <a:t>NOIRE - COSMETICS ECOM. 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2590800" y="1955238"/>
            <a:ext cx="40386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                   </a:t>
            </a:r>
            <a:r>
              <a:rPr b="1" lang="en" sz="1800">
                <a:solidFill>
                  <a:schemeClr val="dk1"/>
                </a:solidFill>
              </a:rPr>
              <a:t>Presented by</a:t>
            </a:r>
            <a:endParaRPr b="1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DIVIJ  SURI                     2210990292</a:t>
            </a:r>
            <a:endParaRPr sz="10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DIVYA BHORIA</a:t>
            </a:r>
            <a:r>
              <a:rPr lang="en" sz="1000"/>
              <a:t>               2210990293</a:t>
            </a:r>
            <a:endParaRPr sz="10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DIVYAM PURI                 2210990294</a:t>
            </a:r>
            <a:endParaRPr sz="1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DIYA GUPTA                   2210990303</a:t>
            </a:r>
            <a:endParaRPr sz="1000"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2590800" y="3300706"/>
            <a:ext cx="4267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Under the supervision of</a:t>
            </a:r>
            <a:endParaRPr b="1" sz="1200"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PRO. SHAFFU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DR.RAJESH KUMAR SHARMA</a:t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981200" y="4153559"/>
            <a:ext cx="5257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0340" lvl="0" marL="18034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 Institute of Engineering &amp; Technology, </a:t>
            </a:r>
            <a:endParaRPr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 u="sng">
              <a:solidFill>
                <a:srgbClr val="FF33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6477000" cy="62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02870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https://www.w3schools.com/html/default.asp</a:t>
            </a:r>
            <a:endParaRPr sz="3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https://www.w3schools.com/css/default.asp</a:t>
            </a:r>
            <a:endParaRPr sz="3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https://nodejs.org/en/learn/getting-started/ecmascript-2015-es6-and-beyond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https://www.npmjs.com/package/multer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https://socket.io/docs/v4/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https://expressjs.com/en/guide/routing.html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https://www.npmjs.com/package/jsonwebtoken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https://www.npmjs.com/search?q=mongoose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https://www.npmjs.com/package/socket.io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https://www.npmjs.com/package/bcrypt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https://www.npmjs.com/package/passport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https://www.npmjs.com/package/uuid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5"/>
              </a:rPr>
              <a:t>https://www.npmjs.com/package/jsonwebtoken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6"/>
              </a:rPr>
              <a:t>https://www.npmjs.com/package/dotenv</a:t>
            </a:r>
            <a:endParaRPr sz="1100"/>
          </a:p>
        </p:txBody>
      </p:sp>
      <p:sp>
        <p:nvSpPr>
          <p:cNvPr id="160" name="Google Shape;160;p25"/>
          <p:cNvSpPr txBox="1"/>
          <p:nvPr/>
        </p:nvSpPr>
        <p:spPr>
          <a:xfrm>
            <a:off x="244525" y="-88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6477000" cy="62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457200" y="102870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13" y="878300"/>
            <a:ext cx="5800775" cy="35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69825" y="0"/>
            <a:ext cx="6477000" cy="62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3200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57200" y="805875"/>
            <a:ext cx="8229600" cy="439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Problem Statement-</a:t>
            </a:r>
            <a:r>
              <a:rPr lang="en" sz="2200"/>
              <a:t>There is a need for a dedicated cosmetics e-commerce platform where customers can seamlessly discover, compare, and purchase premium beauty products in one place. Existing platforms often lack a curated selection, personalized recommendations, and a smooth shopping experience. Our solution will provide a high-performance, user-friendly marketplace that ensures secure transactions, reliable order management, and effortless beauty shopping.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69825" y="0"/>
            <a:ext cx="6477000" cy="62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3200">
                <a:solidFill>
                  <a:schemeClr val="lt1"/>
                </a:solidFill>
              </a:rPr>
              <a:t>Solution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57200" y="801025"/>
            <a:ext cx="8229600" cy="402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We’ve come up with an idea to build a Noire-cosmetics website which will focus on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Curated Product Selection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Offer a premium collection of high-quality beauty products, ensuring customers find everything they need in one place.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Secure &amp; Efficient Transactions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Utilize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MySQL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Sequelize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for reliable order management and secure payment processing.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Personalized Shopping Experience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Implement smart recommendations and user preferences to enhance product discovery.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Seamless User Experience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Build a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responsive, intuitive UI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with a fast-loading backend powered by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Node.js and Express.js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Scalability &amp; Performance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Ensure a high-performance platform that can handle growing product catalogs and increasing user traffic.</a:t>
            </a:r>
            <a:endParaRPr sz="3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61375" y="0"/>
            <a:ext cx="6477000" cy="62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Motivation of Research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30675" y="663700"/>
            <a:ext cx="82590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7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Fragmented Shopping Experience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Customers struggle to find a dedicated platform that offers a curated selection of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high-quality beauty products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in one place.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Lack of Personalization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Many e-commerce sites fail to provide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personalized recommendations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tailored to users' preferences and needs.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Inefficient Order Management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Inconsistent inventory tracking and unreliable checkout processes impact user trust and satisfaction.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User Experience &amp; Accessibility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A smooth, intuitive, and responsive interface is essential for engaging users across different devices and operating systems.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Scalability &amp; Security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As demand grows, the platform must ensure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secure transactions, reliable database management, and high-performance scalability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235025" y="352700"/>
            <a:ext cx="6477000" cy="309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Tools &amp; Technologies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52400" y="-956925"/>
            <a:ext cx="632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Tools &amp; Technologies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041825" y="722275"/>
            <a:ext cx="8223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HTML</a:t>
            </a:r>
            <a:r>
              <a:rPr lang="en" sz="1500">
                <a:solidFill>
                  <a:schemeClr val="dk1"/>
                </a:solidFill>
              </a:rPr>
              <a:t>: The foundational markup language used to structure content on web pages with tags for elements like headings, paragraphs, and links.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CSS</a:t>
            </a:r>
            <a:r>
              <a:rPr lang="en" sz="1500">
                <a:solidFill>
                  <a:schemeClr val="dk1"/>
                </a:solidFill>
              </a:rPr>
              <a:t>: A stylesheet language that defines the visual appearance and layout of HTML elements, allowing for consistent styling across multiple pages.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Node.js</a:t>
            </a:r>
            <a:r>
              <a:rPr lang="en" sz="1500">
                <a:solidFill>
                  <a:schemeClr val="dk1"/>
                </a:solidFill>
              </a:rPr>
              <a:t>: A JavaScript runtime that enables server-side development with an event-driven, non-blocking I/O model, ideal for real-time, scalable applications.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Multer</a:t>
            </a:r>
            <a:r>
              <a:rPr lang="en" sz="1500">
                <a:solidFill>
                  <a:schemeClr val="dk1"/>
                </a:solidFill>
              </a:rPr>
              <a:t>: A middleware for handling file uploads in Node.js, allowing file storage, filtering, and size limits for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multipart/form-data</a:t>
            </a:r>
            <a:r>
              <a:rPr lang="en" sz="1500">
                <a:solidFill>
                  <a:schemeClr val="dk1"/>
                </a:solidFill>
              </a:rPr>
              <a:t> requests.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Express</a:t>
            </a:r>
            <a:r>
              <a:rPr lang="en" sz="1500">
                <a:solidFill>
                  <a:schemeClr val="dk1"/>
                </a:solidFill>
              </a:rPr>
              <a:t>: A minimal and flexible Node.js web framework that simplifies the creation of web servers and APIs, with powerful routing and middleware support.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01" y="778550"/>
            <a:ext cx="495801" cy="5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379" y="1563975"/>
            <a:ext cx="404240" cy="5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025" y="2463985"/>
            <a:ext cx="746949" cy="21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025" y="3179600"/>
            <a:ext cx="746951" cy="255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188" y="3977350"/>
            <a:ext cx="866632" cy="2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252975" y="0"/>
            <a:ext cx="6477000" cy="62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Tools &amp; Technologies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1222625" y="691425"/>
            <a:ext cx="77910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Socket.io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A library that enables real-time, two-way communication between clients and servers using event-based messaging.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bcrypt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A library for securely hashing and comparing passwords.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dotenv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Loads environment variables from a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.env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file into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process.env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helping with configuration management.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express-session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Middleware for managing session data in Express, commonly used to store user login state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jsonwebtoken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Used to generate and verify JSON Web Tokens (JWT), which are commonly used for stateless authentication in web applications.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Sequelize-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An ORM (Object-Relational Mapping) library for Node.js, providing an abstraction for working with SQL databases like MySQL using models and associations.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50" y="769975"/>
            <a:ext cx="955725" cy="3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50" y="1431163"/>
            <a:ext cx="955725" cy="37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850" y="2076206"/>
            <a:ext cx="955725" cy="38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388" y="2923350"/>
            <a:ext cx="866632" cy="2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850" y="3670950"/>
            <a:ext cx="955725" cy="41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9850" y="4425450"/>
            <a:ext cx="1046440" cy="4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261375" y="0"/>
            <a:ext cx="6477000" cy="62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Tools &amp; Technologies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1131550" y="801025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Tailwind -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4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Tailwind CSS is a popular utility-first CSS framework used by many web developers to build modern and responsive user interfaces</a:t>
            </a:r>
            <a:endParaRPr sz="17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session-storage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A web API that allows storage of session-specific data on the client side, which is cleared when the page session ends.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uuid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A library for generating universally unique identifiers (UUIDs), often used for creating unique session IDs or keys.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5" y="1770775"/>
            <a:ext cx="940950" cy="278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50" y="2479775"/>
            <a:ext cx="719900" cy="47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913275"/>
            <a:ext cx="1094351" cy="2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78250" y="0"/>
            <a:ext cx="6477000" cy="62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Future Scope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57200" y="7757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Subscription &amp; Loyalty Programs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Introduce membership plans, personalized beauty boxes, and loyalty rewards to enhance customer retention and brand engagement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AI-Powered Personalization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Integrate AI-driven recommendation engines that analyze user preferences, purchase history, and browsing behavior to provide tailored product suggestions.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Voice and Chatbot Assistance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– Develop AI-powered beauty assistants and chatbots that offer product recommendations, skincare tips, and instant customer support.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Global Expansion &amp; Multi-Currency Support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Enable worldwide shipping with multi-language and multi-currency support to cater to a global audience.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Scalability &amp; Cloud Integration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Optimize performance with cloud-based infrastructure, ensuring high availability, faster load times, and seamless handling of large-scale user traffic.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252950" y="0"/>
            <a:ext cx="6477000" cy="62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Conclusion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457200" y="750900"/>
            <a:ext cx="8229600" cy="369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All-in-One Beauty Destination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By curating premium cosmetics in a single platform, users can easily explore, compare, and purchase high-quality products.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Enhanced Shopping Experience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The integration of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personalized recommendations, secure transactions, and real-time order management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ensures a smooth and efficient purchasing journey.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Scalability &amp; Performance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Built on a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robust tech stack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the platform is designed to handle increasing user traffic and product expansion without compromising speed or reliability.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Future-Ready Approach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– With planned features such as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AI-powered recommendations, AR try-on, and global accessibility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Noire Cosmetics is positioned to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evolve with industry trends and consumer demands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