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8" r:id="rId4"/>
    <p:sldId id="268" r:id="rId5"/>
    <p:sldId id="261" r:id="rId6"/>
    <p:sldId id="271" r:id="rId7"/>
    <p:sldId id="270" r:id="rId8"/>
    <p:sldId id="269" r:id="rId9"/>
    <p:sldId id="272" r:id="rId10"/>
    <p:sldId id="262" r:id="rId11"/>
    <p:sldId id="263" r:id="rId12"/>
    <p:sldId id="276" r:id="rId13"/>
    <p:sldId id="264" r:id="rId14"/>
    <p:sldId id="275" r:id="rId15"/>
    <p:sldId id="274" r:id="rId16"/>
    <p:sldId id="273" r:id="rId17"/>
    <p:sldId id="265" r:id="rId18"/>
    <p:sldId id="266" r:id="rId19"/>
    <p:sldId id="267" r:id="rId20"/>
    <p:sldId id="277" r:id="rId21"/>
  </p:sldIdLst>
  <p:sldSz cx="9144000" cy="6858000" type="screen4x3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D8D41-0A64-4E31-8869-DAC0F0003395}" v="97" dt="2024-03-28T15:45:5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7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Bomaraboina" userId="9ff2d856607ac9b1" providerId="LiveId" clId="{4CDD8D41-0A64-4E31-8869-DAC0F0003395}"/>
    <pc:docChg chg="undo custSel addSld delSld modSld sldOrd">
      <pc:chgData name="Divya Bomaraboina" userId="9ff2d856607ac9b1" providerId="LiveId" clId="{4CDD8D41-0A64-4E31-8869-DAC0F0003395}" dt="2024-03-29T23:06:58.148" v="4955" actId="1076"/>
      <pc:docMkLst>
        <pc:docMk/>
      </pc:docMkLst>
      <pc:sldChg chg="del ord">
        <pc:chgData name="Divya Bomaraboina" userId="9ff2d856607ac9b1" providerId="LiveId" clId="{4CDD8D41-0A64-4E31-8869-DAC0F0003395}" dt="2024-03-27T18:45:56.315" v="3221" actId="2696"/>
        <pc:sldMkLst>
          <pc:docMk/>
          <pc:sldMk cId="0" sldId="257"/>
        </pc:sldMkLst>
      </pc:sldChg>
      <pc:sldChg chg="del">
        <pc:chgData name="Divya Bomaraboina" userId="9ff2d856607ac9b1" providerId="LiveId" clId="{4CDD8D41-0A64-4E31-8869-DAC0F0003395}" dt="2024-03-27T15:57:39.318" v="0" actId="2696"/>
        <pc:sldMkLst>
          <pc:docMk/>
          <pc:sldMk cId="0" sldId="258"/>
        </pc:sldMkLst>
      </pc:sldChg>
      <pc:sldChg chg="addSp delSp modSp mod">
        <pc:chgData name="Divya Bomaraboina" userId="9ff2d856607ac9b1" providerId="LiveId" clId="{4CDD8D41-0A64-4E31-8869-DAC0F0003395}" dt="2024-03-28T15:47:29.319" v="4948" actId="20577"/>
        <pc:sldMkLst>
          <pc:docMk/>
          <pc:sldMk cId="0" sldId="259"/>
        </pc:sldMkLst>
        <pc:spChg chg="add mod">
          <ac:chgData name="Divya Bomaraboina" userId="9ff2d856607ac9b1" providerId="LiveId" clId="{4CDD8D41-0A64-4E31-8869-DAC0F0003395}" dt="2024-03-28T15:45:27.886" v="4818"/>
          <ac:spMkLst>
            <pc:docMk/>
            <pc:sldMk cId="0" sldId="259"/>
            <ac:spMk id="2" creationId="{A98169E8-CED2-C08E-77F9-D30A91930625}"/>
          </ac:spMkLst>
        </pc:spChg>
        <pc:spChg chg="add mod">
          <ac:chgData name="Divya Bomaraboina" userId="9ff2d856607ac9b1" providerId="LiveId" clId="{4CDD8D41-0A64-4E31-8869-DAC0F0003395}" dt="2024-03-28T15:45:27.886" v="4818"/>
          <ac:spMkLst>
            <pc:docMk/>
            <pc:sldMk cId="0" sldId="259"/>
            <ac:spMk id="4" creationId="{1623AA65-3631-3D07-4B5A-44E990024C97}"/>
          </ac:spMkLst>
        </pc:spChg>
        <pc:spChg chg="add mod">
          <ac:chgData name="Divya Bomaraboina" userId="9ff2d856607ac9b1" providerId="LiveId" clId="{4CDD8D41-0A64-4E31-8869-DAC0F0003395}" dt="2024-03-28T15:47:29.319" v="4948" actId="20577"/>
          <ac:spMkLst>
            <pc:docMk/>
            <pc:sldMk cId="0" sldId="259"/>
            <ac:spMk id="7" creationId="{FC3A53B5-7476-6423-1D30-6DEB031FAE6F}"/>
          </ac:spMkLst>
        </pc:spChg>
        <pc:spChg chg="add mod">
          <ac:chgData name="Divya Bomaraboina" userId="9ff2d856607ac9b1" providerId="LiveId" clId="{4CDD8D41-0A64-4E31-8869-DAC0F0003395}" dt="2024-03-28T15:46:02.791" v="4832" actId="20577"/>
          <ac:spMkLst>
            <pc:docMk/>
            <pc:sldMk cId="0" sldId="259"/>
            <ac:spMk id="9" creationId="{D303B7D5-1C77-F714-CC5B-43D9F8FA7B31}"/>
          </ac:spMkLst>
        </pc:spChg>
        <pc:spChg chg="add mod">
          <ac:chgData name="Divya Bomaraboina" userId="9ff2d856607ac9b1" providerId="LiveId" clId="{4CDD8D41-0A64-4E31-8869-DAC0F0003395}" dt="2024-03-28T15:45:56.830" v="4824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Divya Bomaraboina" userId="9ff2d856607ac9b1" providerId="LiveId" clId="{4CDD8D41-0A64-4E31-8869-DAC0F0003395}" dt="2024-03-28T15:45:56.830" v="4824"/>
          <ac:spMkLst>
            <pc:docMk/>
            <pc:sldMk cId="0" sldId="259"/>
            <ac:spMk id="11" creationId="{00000000-0000-0000-0000-000000000000}"/>
          </ac:spMkLst>
        </pc:spChg>
        <pc:spChg chg="del mod">
          <ac:chgData name="Divya Bomaraboina" userId="9ff2d856607ac9b1" providerId="LiveId" clId="{4CDD8D41-0A64-4E31-8869-DAC0F0003395}" dt="2024-03-28T15:45:35.378" v="4819" actId="21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Divya Bomaraboina" userId="9ff2d856607ac9b1" providerId="LiveId" clId="{4CDD8D41-0A64-4E31-8869-DAC0F0003395}" dt="2024-03-28T15:45:35.378" v="4819" actId="21"/>
          <ac:spMkLst>
            <pc:docMk/>
            <pc:sldMk cId="0" sldId="259"/>
            <ac:spMk id="102" creationId="{00000000-0000-0000-0000-000000000000}"/>
          </ac:spMkLst>
        </pc:spChg>
        <pc:picChg chg="add del mod">
          <ac:chgData name="Divya Bomaraboina" userId="9ff2d856607ac9b1" providerId="LiveId" clId="{4CDD8D41-0A64-4E31-8869-DAC0F0003395}" dt="2024-03-28T15:45:35.378" v="4819" actId="21"/>
          <ac:picMkLst>
            <pc:docMk/>
            <pc:sldMk cId="0" sldId="259"/>
            <ac:picMk id="3" creationId="{59E09136-616D-93BF-B358-B89EAF6F3B1E}"/>
          </ac:picMkLst>
        </pc:picChg>
        <pc:picChg chg="add del mod">
          <ac:chgData name="Divya Bomaraboina" userId="9ff2d856607ac9b1" providerId="LiveId" clId="{4CDD8D41-0A64-4E31-8869-DAC0F0003395}" dt="2024-03-28T15:45:35.378" v="4819" actId="21"/>
          <ac:picMkLst>
            <pc:docMk/>
            <pc:sldMk cId="0" sldId="259"/>
            <ac:picMk id="5" creationId="{9057C76F-3D1B-76C0-E951-78A0F8E95CB5}"/>
          </ac:picMkLst>
        </pc:picChg>
        <pc:picChg chg="add mod">
          <ac:chgData name="Divya Bomaraboina" userId="9ff2d856607ac9b1" providerId="LiveId" clId="{4CDD8D41-0A64-4E31-8869-DAC0F0003395}" dt="2024-03-28T15:45:41.320" v="4820"/>
          <ac:picMkLst>
            <pc:docMk/>
            <pc:sldMk cId="0" sldId="259"/>
            <ac:picMk id="12" creationId="{59E09136-616D-93BF-B358-B89EAF6F3B1E}"/>
          </ac:picMkLst>
        </pc:picChg>
        <pc:picChg chg="add mod">
          <ac:chgData name="Divya Bomaraboina" userId="9ff2d856607ac9b1" providerId="LiveId" clId="{4CDD8D41-0A64-4E31-8869-DAC0F0003395}" dt="2024-03-28T15:45:41.320" v="4820"/>
          <ac:picMkLst>
            <pc:docMk/>
            <pc:sldMk cId="0" sldId="259"/>
            <ac:picMk id="13" creationId="{9057C76F-3D1B-76C0-E951-78A0F8E95CB5}"/>
          </ac:picMkLst>
        </pc:picChg>
      </pc:sldChg>
      <pc:sldChg chg="modSp del mod">
        <pc:chgData name="Divya Bomaraboina" userId="9ff2d856607ac9b1" providerId="LiveId" clId="{4CDD8D41-0A64-4E31-8869-DAC0F0003395}" dt="2024-03-27T16:34:00.528" v="871" actId="2696"/>
        <pc:sldMkLst>
          <pc:docMk/>
          <pc:sldMk cId="0" sldId="260"/>
        </pc:sldMkLst>
        <pc:spChg chg="mod">
          <ac:chgData name="Divya Bomaraboina" userId="9ff2d856607ac9b1" providerId="LiveId" clId="{4CDD8D41-0A64-4E31-8869-DAC0F0003395}" dt="2024-03-27T16:33:01.091" v="867" actId="20577"/>
          <ac:spMkLst>
            <pc:docMk/>
            <pc:sldMk cId="0" sldId="260"/>
            <ac:spMk id="107" creationId="{00000000-0000-0000-0000-000000000000}"/>
          </ac:spMkLst>
        </pc:spChg>
      </pc:sldChg>
      <pc:sldChg chg="addSp delSp modSp mod">
        <pc:chgData name="Divya Bomaraboina" userId="9ff2d856607ac9b1" providerId="LiveId" clId="{4CDD8D41-0A64-4E31-8869-DAC0F0003395}" dt="2024-03-28T05:31:52.190" v="4799" actId="255"/>
        <pc:sldMkLst>
          <pc:docMk/>
          <pc:sldMk cId="0" sldId="261"/>
        </pc:sldMkLst>
        <pc:spChg chg="mod">
          <ac:chgData name="Divya Bomaraboina" userId="9ff2d856607ac9b1" providerId="LiveId" clId="{4CDD8D41-0A64-4E31-8869-DAC0F0003395}" dt="2024-03-28T05:31:52.190" v="4799" actId="255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6:51:51.259" v="1373" actId="20577"/>
          <ac:spMkLst>
            <pc:docMk/>
            <pc:sldMk cId="0" sldId="261"/>
            <ac:spMk id="114" creationId="{00000000-0000-0000-0000-000000000000}"/>
          </ac:spMkLst>
        </pc:spChg>
        <pc:picChg chg="add del mod">
          <ac:chgData name="Divya Bomaraboina" userId="9ff2d856607ac9b1" providerId="LiveId" clId="{4CDD8D41-0A64-4E31-8869-DAC0F0003395}" dt="2024-03-28T02:29:48.474" v="3343" actId="478"/>
          <ac:picMkLst>
            <pc:docMk/>
            <pc:sldMk cId="0" sldId="261"/>
            <ac:picMk id="3" creationId="{0F2189B2-340D-085E-5A4B-2C7F4C25E022}"/>
          </ac:picMkLst>
        </pc:picChg>
        <pc:picChg chg="add del mod">
          <ac:chgData name="Divya Bomaraboina" userId="9ff2d856607ac9b1" providerId="LiveId" clId="{4CDD8D41-0A64-4E31-8869-DAC0F0003395}" dt="2024-03-28T02:30:29.522" v="3349" actId="478"/>
          <ac:picMkLst>
            <pc:docMk/>
            <pc:sldMk cId="0" sldId="261"/>
            <ac:picMk id="5" creationId="{DB242DF6-D323-D330-0CCF-CD3C12276F75}"/>
          </ac:picMkLst>
        </pc:picChg>
        <pc:picChg chg="add del mod">
          <ac:chgData name="Divya Bomaraboina" userId="9ff2d856607ac9b1" providerId="LiveId" clId="{4CDD8D41-0A64-4E31-8869-DAC0F0003395}" dt="2024-03-28T02:30:27.168" v="3348" actId="478"/>
          <ac:picMkLst>
            <pc:docMk/>
            <pc:sldMk cId="0" sldId="261"/>
            <ac:picMk id="7" creationId="{845D808A-A516-05A3-2219-C9162F04EE66}"/>
          </ac:picMkLst>
        </pc:picChg>
        <pc:picChg chg="add mod">
          <ac:chgData name="Divya Bomaraboina" userId="9ff2d856607ac9b1" providerId="LiveId" clId="{4CDD8D41-0A64-4E31-8869-DAC0F0003395}" dt="2024-03-28T02:31:02.831" v="3351" actId="1076"/>
          <ac:picMkLst>
            <pc:docMk/>
            <pc:sldMk cId="0" sldId="261"/>
            <ac:picMk id="9" creationId="{87F7C037-C6AE-7F23-E224-9B3F63056522}"/>
          </ac:picMkLst>
        </pc:picChg>
      </pc:sldChg>
      <pc:sldChg chg="addSp delSp modSp mod">
        <pc:chgData name="Divya Bomaraboina" userId="9ff2d856607ac9b1" providerId="LiveId" clId="{4CDD8D41-0A64-4E31-8869-DAC0F0003395}" dt="2024-03-28T03:55:51.214" v="3731" actId="14100"/>
        <pc:sldMkLst>
          <pc:docMk/>
          <pc:sldMk cId="0" sldId="262"/>
        </pc:sldMkLst>
        <pc:spChg chg="mod">
          <ac:chgData name="Divya Bomaraboina" userId="9ff2d856607ac9b1" providerId="LiveId" clId="{4CDD8D41-0A64-4E31-8869-DAC0F0003395}" dt="2024-03-28T03:55:32.130" v="3728" actId="5793"/>
          <ac:spMkLst>
            <pc:docMk/>
            <pc:sldMk cId="0" sldId="262"/>
            <ac:spMk id="119" creationId="{00000000-0000-0000-0000-000000000000}"/>
          </ac:spMkLst>
        </pc:spChg>
        <pc:picChg chg="add del mod">
          <ac:chgData name="Divya Bomaraboina" userId="9ff2d856607ac9b1" providerId="LiveId" clId="{4CDD8D41-0A64-4E31-8869-DAC0F0003395}" dt="2024-03-28T03:55:11.152" v="3721" actId="478"/>
          <ac:picMkLst>
            <pc:docMk/>
            <pc:sldMk cId="0" sldId="262"/>
            <ac:picMk id="3" creationId="{272E83C4-E8AA-E819-BEFC-87E05C9AEF90}"/>
          </ac:picMkLst>
        </pc:picChg>
        <pc:picChg chg="add mod">
          <ac:chgData name="Divya Bomaraboina" userId="9ff2d856607ac9b1" providerId="LiveId" clId="{4CDD8D41-0A64-4E31-8869-DAC0F0003395}" dt="2024-03-28T03:55:51.214" v="3731" actId="14100"/>
          <ac:picMkLst>
            <pc:docMk/>
            <pc:sldMk cId="0" sldId="262"/>
            <ac:picMk id="4" creationId="{F6EE17E6-11F6-D88B-89F4-8EBBA8FD7658}"/>
          </ac:picMkLst>
        </pc:picChg>
      </pc:sldChg>
      <pc:sldChg chg="addSp delSp modSp mod">
        <pc:chgData name="Divya Bomaraboina" userId="9ff2d856607ac9b1" providerId="LiveId" clId="{4CDD8D41-0A64-4E31-8869-DAC0F0003395}" dt="2024-03-27T17:41:53.876" v="2071" actId="207"/>
        <pc:sldMkLst>
          <pc:docMk/>
          <pc:sldMk cId="0" sldId="263"/>
        </pc:sldMkLst>
        <pc:spChg chg="add del mod">
          <ac:chgData name="Divya Bomaraboina" userId="9ff2d856607ac9b1" providerId="LiveId" clId="{4CDD8D41-0A64-4E31-8869-DAC0F0003395}" dt="2024-03-27T17:27:26.646" v="2048" actId="12084"/>
          <ac:spMkLst>
            <pc:docMk/>
            <pc:sldMk cId="0" sldId="263"/>
            <ac:spMk id="125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7:25:24.020" v="2035" actId="20577"/>
          <ac:spMkLst>
            <pc:docMk/>
            <pc:sldMk cId="0" sldId="263"/>
            <ac:spMk id="126" creationId="{00000000-0000-0000-0000-000000000000}"/>
          </ac:spMkLst>
        </pc:spChg>
        <pc:graphicFrameChg chg="add mod">
          <ac:chgData name="Divya Bomaraboina" userId="9ff2d856607ac9b1" providerId="LiveId" clId="{4CDD8D41-0A64-4E31-8869-DAC0F0003395}" dt="2024-03-27T17:15:23.113" v="1962"/>
          <ac:graphicFrameMkLst>
            <pc:docMk/>
            <pc:sldMk cId="0" sldId="263"/>
            <ac:graphicFrameMk id="2" creationId="{B85D9007-AD38-5F82-95A7-16303AE4A3F5}"/>
          </ac:graphicFrameMkLst>
        </pc:graphicFrameChg>
        <pc:graphicFrameChg chg="add mod modGraphic">
          <ac:chgData name="Divya Bomaraboina" userId="9ff2d856607ac9b1" providerId="LiveId" clId="{4CDD8D41-0A64-4E31-8869-DAC0F0003395}" dt="2024-03-27T17:41:53.876" v="2071" actId="207"/>
          <ac:graphicFrameMkLst>
            <pc:docMk/>
            <pc:sldMk cId="0" sldId="263"/>
            <ac:graphicFrameMk id="2" creationId="{C7EF7A58-1263-F548-67B0-B12DF883B3BE}"/>
          </ac:graphicFrameMkLst>
        </pc:graphicFrameChg>
      </pc:sldChg>
      <pc:sldChg chg="addSp modSp mod modClrScheme chgLayout">
        <pc:chgData name="Divya Bomaraboina" userId="9ff2d856607ac9b1" providerId="LiveId" clId="{4CDD8D41-0A64-4E31-8869-DAC0F0003395}" dt="2024-03-28T05:22:22.396" v="4748" actId="20577"/>
        <pc:sldMkLst>
          <pc:docMk/>
          <pc:sldMk cId="0" sldId="264"/>
        </pc:sldMkLst>
        <pc:spChg chg="mod ord">
          <ac:chgData name="Divya Bomaraboina" userId="9ff2d856607ac9b1" providerId="LiveId" clId="{4CDD8D41-0A64-4E31-8869-DAC0F0003395}" dt="2024-03-28T05:22:22.396" v="4748" actId="20577"/>
          <ac:spMkLst>
            <pc:docMk/>
            <pc:sldMk cId="0" sldId="264"/>
            <ac:spMk id="131" creationId="{00000000-0000-0000-0000-000000000000}"/>
          </ac:spMkLst>
        </pc:spChg>
        <pc:spChg chg="mod ord">
          <ac:chgData name="Divya Bomaraboina" userId="9ff2d856607ac9b1" providerId="LiveId" clId="{4CDD8D41-0A64-4E31-8869-DAC0F0003395}" dt="2024-03-27T17:46:51.092" v="2099" actId="700"/>
          <ac:spMkLst>
            <pc:docMk/>
            <pc:sldMk cId="0" sldId="264"/>
            <ac:spMk id="132" creationId="{00000000-0000-0000-0000-000000000000}"/>
          </ac:spMkLst>
        </pc:spChg>
        <pc:picChg chg="add mod">
          <ac:chgData name="Divya Bomaraboina" userId="9ff2d856607ac9b1" providerId="LiveId" clId="{4CDD8D41-0A64-4E31-8869-DAC0F0003395}" dt="2024-03-28T05:22:21.758" v="4747" actId="14100"/>
          <ac:picMkLst>
            <pc:docMk/>
            <pc:sldMk cId="0" sldId="264"/>
            <ac:picMk id="3" creationId="{BFDB16C1-3459-495B-CFA2-2355E6E10886}"/>
          </ac:picMkLst>
        </pc:picChg>
        <pc:picChg chg="add mod">
          <ac:chgData name="Divya Bomaraboina" userId="9ff2d856607ac9b1" providerId="LiveId" clId="{4CDD8D41-0A64-4E31-8869-DAC0F0003395}" dt="2024-03-28T05:21:56.377" v="4738" actId="14100"/>
          <ac:picMkLst>
            <pc:docMk/>
            <pc:sldMk cId="0" sldId="264"/>
            <ac:picMk id="5" creationId="{0E02F7C0-63EB-6449-5B1C-77929F461F4D}"/>
          </ac:picMkLst>
        </pc:picChg>
      </pc:sldChg>
      <pc:sldChg chg="modSp mod">
        <pc:chgData name="Divya Bomaraboina" userId="9ff2d856607ac9b1" providerId="LiveId" clId="{4CDD8D41-0A64-4E31-8869-DAC0F0003395}" dt="2024-03-28T05:34:55.163" v="4811" actId="255"/>
        <pc:sldMkLst>
          <pc:docMk/>
          <pc:sldMk cId="0" sldId="265"/>
        </pc:sldMkLst>
        <pc:spChg chg="mod">
          <ac:chgData name="Divya Bomaraboina" userId="9ff2d856607ac9b1" providerId="LiveId" clId="{4CDD8D41-0A64-4E31-8869-DAC0F0003395}" dt="2024-03-28T05:34:55.163" v="4811" actId="255"/>
          <ac:spMkLst>
            <pc:docMk/>
            <pc:sldMk cId="0" sldId="265"/>
            <ac:spMk id="137" creationId="{00000000-0000-0000-0000-000000000000}"/>
          </ac:spMkLst>
        </pc:spChg>
      </pc:sldChg>
      <pc:sldChg chg="addSp delSp modSp mod">
        <pc:chgData name="Divya Bomaraboina" userId="9ff2d856607ac9b1" providerId="LiveId" clId="{4CDD8D41-0A64-4E31-8869-DAC0F0003395}" dt="2024-03-28T04:49:13.741" v="4337" actId="20577"/>
        <pc:sldMkLst>
          <pc:docMk/>
          <pc:sldMk cId="0" sldId="266"/>
        </pc:sldMkLst>
        <pc:spChg chg="add mod">
          <ac:chgData name="Divya Bomaraboina" userId="9ff2d856607ac9b1" providerId="LiveId" clId="{4CDD8D41-0A64-4E31-8869-DAC0F0003395}" dt="2024-03-28T04:49:13.741" v="4337" actId="20577"/>
          <ac:spMkLst>
            <pc:docMk/>
            <pc:sldMk cId="0" sldId="266"/>
            <ac:spMk id="8" creationId="{1A20566A-9E99-EA23-9A9A-2D0212B9A8A8}"/>
          </ac:spMkLst>
        </pc:spChg>
        <pc:spChg chg="add del mod">
          <ac:chgData name="Divya Bomaraboina" userId="9ff2d856607ac9b1" providerId="LiveId" clId="{4CDD8D41-0A64-4E31-8869-DAC0F0003395}" dt="2024-03-28T04:31:08.529" v="3747" actId="478"/>
          <ac:spMkLst>
            <pc:docMk/>
            <pc:sldMk cId="0" sldId="266"/>
            <ac:spMk id="13" creationId="{77357BCD-8D87-75D5-5BFE-37D8F793F315}"/>
          </ac:spMkLst>
        </pc:spChg>
        <pc:spChg chg="add del mod">
          <ac:chgData name="Divya Bomaraboina" userId="9ff2d856607ac9b1" providerId="LiveId" clId="{4CDD8D41-0A64-4E31-8869-DAC0F0003395}" dt="2024-03-28T04:33:18.351" v="3816"/>
          <ac:spMkLst>
            <pc:docMk/>
            <pc:sldMk cId="0" sldId="266"/>
            <ac:spMk id="16" creationId="{89B20B12-6EE7-8D17-EC97-25ECC72FF31F}"/>
          </ac:spMkLst>
        </pc:spChg>
        <pc:spChg chg="add del mod">
          <ac:chgData name="Divya Bomaraboina" userId="9ff2d856607ac9b1" providerId="LiveId" clId="{4CDD8D41-0A64-4E31-8869-DAC0F0003395}" dt="2024-03-28T04:36:00.163" v="3884"/>
          <ac:spMkLst>
            <pc:docMk/>
            <pc:sldMk cId="0" sldId="266"/>
            <ac:spMk id="19" creationId="{DE55C65E-EE95-A4DC-8715-70AA555548E4}"/>
          </ac:spMkLst>
        </pc:spChg>
        <pc:spChg chg="add del mod">
          <ac:chgData name="Divya Bomaraboina" userId="9ff2d856607ac9b1" providerId="LiveId" clId="{4CDD8D41-0A64-4E31-8869-DAC0F0003395}" dt="2024-03-28T04:38:19.101" v="3895" actId="478"/>
          <ac:spMkLst>
            <pc:docMk/>
            <pc:sldMk cId="0" sldId="266"/>
            <ac:spMk id="22" creationId="{0CCC3625-CB2E-B733-9C6B-1043C77FED79}"/>
          </ac:spMkLst>
        </pc:spChg>
        <pc:spChg chg="add del mod">
          <ac:chgData name="Divya Bomaraboina" userId="9ff2d856607ac9b1" providerId="LiveId" clId="{4CDD8D41-0A64-4E31-8869-DAC0F0003395}" dt="2024-03-28T04:43:41.520" v="4111"/>
          <ac:spMkLst>
            <pc:docMk/>
            <pc:sldMk cId="0" sldId="266"/>
            <ac:spMk id="25" creationId="{7E15CEAF-56E4-9246-32DE-D3EA0B34C0E2}"/>
          </ac:spMkLst>
        </pc:spChg>
        <pc:spChg chg="add mod">
          <ac:chgData name="Divya Bomaraboina" userId="9ff2d856607ac9b1" providerId="LiveId" clId="{4CDD8D41-0A64-4E31-8869-DAC0F0003395}" dt="2024-03-28T04:47:05.269" v="4221" actId="113"/>
          <ac:spMkLst>
            <pc:docMk/>
            <pc:sldMk cId="0" sldId="266"/>
            <ac:spMk id="27" creationId="{CA77531A-FE99-48B3-82A6-F84E3CEA1509}"/>
          </ac:spMkLst>
        </pc:spChg>
        <pc:spChg chg="add del mod">
          <ac:chgData name="Divya Bomaraboina" userId="9ff2d856607ac9b1" providerId="LiveId" clId="{4CDD8D41-0A64-4E31-8869-DAC0F0003395}" dt="2024-03-27T18:53:27.424" v="3316" actId="12084"/>
          <ac:spMkLst>
            <pc:docMk/>
            <pc:sldMk cId="0" sldId="266"/>
            <ac:spMk id="143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8T04:39:19.666" v="3920" actId="20577"/>
          <ac:spMkLst>
            <pc:docMk/>
            <pc:sldMk cId="0" sldId="266"/>
            <ac:spMk id="144" creationId="{00000000-0000-0000-0000-000000000000}"/>
          </ac:spMkLst>
        </pc:spChg>
        <pc:graphicFrameChg chg="add mod">
          <ac:chgData name="Divya Bomaraboina" userId="9ff2d856607ac9b1" providerId="LiveId" clId="{4CDD8D41-0A64-4E31-8869-DAC0F0003395}" dt="2024-03-27T18:52:48.588" v="3314" actId="11530"/>
          <ac:graphicFrameMkLst>
            <pc:docMk/>
            <pc:sldMk cId="0" sldId="266"/>
            <ac:graphicFrameMk id="2" creationId="{27BC7CE4-8D4A-77F5-E5FD-480FBD8AD6B8}"/>
          </ac:graphicFrameMkLst>
        </pc:graphicFrameChg>
        <pc:graphicFrameChg chg="add del mod modGraphic">
          <ac:chgData name="Divya Bomaraboina" userId="9ff2d856607ac9b1" providerId="LiveId" clId="{4CDD8D41-0A64-4E31-8869-DAC0F0003395}" dt="2024-03-28T04:29:23.795" v="3736" actId="11529"/>
          <ac:graphicFrameMkLst>
            <pc:docMk/>
            <pc:sldMk cId="0" sldId="266"/>
            <ac:graphicFrameMk id="3" creationId="{C06CDBBC-7014-4C42-6F3A-44FA29F2F436}"/>
          </ac:graphicFrameMkLst>
        </pc:graphicFrameChg>
        <pc:picChg chg="add del mod">
          <ac:chgData name="Divya Bomaraboina" userId="9ff2d856607ac9b1" providerId="LiveId" clId="{4CDD8D41-0A64-4E31-8869-DAC0F0003395}" dt="2024-03-28T03:13:36.659" v="3417" actId="478"/>
          <ac:picMkLst>
            <pc:docMk/>
            <pc:sldMk cId="0" sldId="266"/>
            <ac:picMk id="5" creationId="{35D8813E-2C15-7A8D-2A36-7D72CF75E7C6}"/>
          </ac:picMkLst>
        </pc:picChg>
        <pc:picChg chg="add del mod">
          <ac:chgData name="Divya Bomaraboina" userId="9ff2d856607ac9b1" providerId="LiveId" clId="{4CDD8D41-0A64-4E31-8869-DAC0F0003395}" dt="2024-03-28T03:15:57.489" v="3419" actId="478"/>
          <ac:picMkLst>
            <pc:docMk/>
            <pc:sldMk cId="0" sldId="266"/>
            <ac:picMk id="7" creationId="{5E51135B-16CF-11DC-32FA-68D3B9A24381}"/>
          </ac:picMkLst>
        </pc:picChg>
        <pc:picChg chg="add mod">
          <ac:chgData name="Divya Bomaraboina" userId="9ff2d856607ac9b1" providerId="LiveId" clId="{4CDD8D41-0A64-4E31-8869-DAC0F0003395}" dt="2024-03-28T04:38:25.176" v="3898" actId="1076"/>
          <ac:picMkLst>
            <pc:docMk/>
            <pc:sldMk cId="0" sldId="266"/>
            <ac:picMk id="10" creationId="{ABC963F4-B2E5-6E73-E857-6B5C5EA21D03}"/>
          </ac:picMkLst>
        </pc:picChg>
        <pc:picChg chg="add del mod">
          <ac:chgData name="Divya Bomaraboina" userId="9ff2d856607ac9b1" providerId="LiveId" clId="{4CDD8D41-0A64-4E31-8869-DAC0F0003395}" dt="2024-03-28T04:31:08.529" v="3747" actId="478"/>
          <ac:picMkLst>
            <pc:docMk/>
            <pc:sldMk cId="0" sldId="266"/>
            <ac:picMk id="12" creationId="{48A075EA-F7A9-C3DE-98D4-E5756270339B}"/>
          </ac:picMkLst>
        </pc:picChg>
        <pc:picChg chg="add mod">
          <ac:chgData name="Divya Bomaraboina" userId="9ff2d856607ac9b1" providerId="LiveId" clId="{4CDD8D41-0A64-4E31-8869-DAC0F0003395}" dt="2024-03-28T04:44:24.428" v="4119" actId="1076"/>
          <ac:picMkLst>
            <pc:docMk/>
            <pc:sldMk cId="0" sldId="266"/>
            <ac:picMk id="15" creationId="{55A9186A-8466-912A-D45B-38CD9AF63233}"/>
          </ac:picMkLst>
        </pc:picChg>
        <pc:picChg chg="add mod">
          <ac:chgData name="Divya Bomaraboina" userId="9ff2d856607ac9b1" providerId="LiveId" clId="{4CDD8D41-0A64-4E31-8869-DAC0F0003395}" dt="2024-03-28T04:45:17.777" v="4124" actId="1076"/>
          <ac:picMkLst>
            <pc:docMk/>
            <pc:sldMk cId="0" sldId="266"/>
            <ac:picMk id="18" creationId="{3E0CDB83-E18A-8D22-DBCA-2FBCCEED9383}"/>
          </ac:picMkLst>
        </pc:picChg>
        <pc:picChg chg="add mod">
          <ac:chgData name="Divya Bomaraboina" userId="9ff2d856607ac9b1" providerId="LiveId" clId="{4CDD8D41-0A64-4E31-8869-DAC0F0003395}" dt="2024-03-28T04:43:53.688" v="4114" actId="1076"/>
          <ac:picMkLst>
            <pc:docMk/>
            <pc:sldMk cId="0" sldId="266"/>
            <ac:picMk id="21" creationId="{D96CE7F5-5F5A-90D6-D1F2-8EE1825315BF}"/>
          </ac:picMkLst>
        </pc:picChg>
        <pc:picChg chg="add mod modCrop">
          <ac:chgData name="Divya Bomaraboina" userId="9ff2d856607ac9b1" providerId="LiveId" clId="{4CDD8D41-0A64-4E31-8869-DAC0F0003395}" dt="2024-03-28T04:44:49.949" v="4122" actId="1036"/>
          <ac:picMkLst>
            <pc:docMk/>
            <pc:sldMk cId="0" sldId="266"/>
            <ac:picMk id="24" creationId="{DE216926-DB39-DE23-101F-7F216B968CB4}"/>
          </ac:picMkLst>
        </pc:picChg>
      </pc:sldChg>
      <pc:sldChg chg="addSp delSp modSp mod">
        <pc:chgData name="Divya Bomaraboina" userId="9ff2d856607ac9b1" providerId="LiveId" clId="{4CDD8D41-0A64-4E31-8869-DAC0F0003395}" dt="2024-03-28T04:57:07.581" v="4406" actId="20577"/>
        <pc:sldMkLst>
          <pc:docMk/>
          <pc:sldMk cId="0" sldId="267"/>
        </pc:sldMkLst>
        <pc:spChg chg="add del mod">
          <ac:chgData name="Divya Bomaraboina" userId="9ff2d856607ac9b1" providerId="LiveId" clId="{4CDD8D41-0A64-4E31-8869-DAC0F0003395}" dt="2024-03-28T04:53:10.527" v="4348" actId="478"/>
          <ac:spMkLst>
            <pc:docMk/>
            <pc:sldMk cId="0" sldId="267"/>
            <ac:spMk id="6" creationId="{B5162886-2E6D-3402-BB67-2CAED7E4B5BB}"/>
          </ac:spMkLst>
        </pc:spChg>
        <pc:spChg chg="add mod">
          <ac:chgData name="Divya Bomaraboina" userId="9ff2d856607ac9b1" providerId="LiveId" clId="{4CDD8D41-0A64-4E31-8869-DAC0F0003395}" dt="2024-03-28T04:54:12.211" v="4357" actId="931"/>
          <ac:spMkLst>
            <pc:docMk/>
            <pc:sldMk cId="0" sldId="267"/>
            <ac:spMk id="9" creationId="{D982416D-CE45-AD6E-1D03-AA82CC2BD0D7}"/>
          </ac:spMkLst>
        </pc:spChg>
        <pc:spChg chg="mod">
          <ac:chgData name="Divya Bomaraboina" userId="9ff2d856607ac9b1" providerId="LiveId" clId="{4CDD8D41-0A64-4E31-8869-DAC0F0003395}" dt="2024-03-28T04:57:07.581" v="4406" actId="20577"/>
          <ac:spMkLst>
            <pc:docMk/>
            <pc:sldMk cId="0" sldId="267"/>
            <ac:spMk id="149" creationId="{00000000-0000-0000-0000-000000000000}"/>
          </ac:spMkLst>
        </pc:spChg>
        <pc:picChg chg="add del mod">
          <ac:chgData name="Divya Bomaraboina" userId="9ff2d856607ac9b1" providerId="LiveId" clId="{4CDD8D41-0A64-4E31-8869-DAC0F0003395}" dt="2024-03-28T04:55:20.458" v="4358" actId="478"/>
          <ac:picMkLst>
            <pc:docMk/>
            <pc:sldMk cId="0" sldId="267"/>
            <ac:picMk id="3" creationId="{CD1E4F59-69DB-F697-C21B-1E367F9F2F18}"/>
          </ac:picMkLst>
        </pc:picChg>
        <pc:picChg chg="add del mod">
          <ac:chgData name="Divya Bomaraboina" userId="9ff2d856607ac9b1" providerId="LiveId" clId="{4CDD8D41-0A64-4E31-8869-DAC0F0003395}" dt="2024-03-28T04:53:10.527" v="4348" actId="478"/>
          <ac:picMkLst>
            <pc:docMk/>
            <pc:sldMk cId="0" sldId="267"/>
            <ac:picMk id="5" creationId="{CE1DB245-E460-B378-AEC4-A27373D4D228}"/>
          </ac:picMkLst>
        </pc:picChg>
        <pc:picChg chg="add mod">
          <ac:chgData name="Divya Bomaraboina" userId="9ff2d856607ac9b1" providerId="LiveId" clId="{4CDD8D41-0A64-4E31-8869-DAC0F0003395}" dt="2024-03-28T04:54:12.211" v="4357" actId="931"/>
          <ac:picMkLst>
            <pc:docMk/>
            <pc:sldMk cId="0" sldId="267"/>
            <ac:picMk id="8" creationId="{E00527F9-0B9B-22DC-1373-1BF0C7B8DFAB}"/>
          </ac:picMkLst>
        </pc:picChg>
      </pc:sldChg>
      <pc:sldChg chg="add del">
        <pc:chgData name="Divya Bomaraboina" userId="9ff2d856607ac9b1" providerId="LiveId" clId="{4CDD8D41-0A64-4E31-8869-DAC0F0003395}" dt="2024-03-27T16:33:50.772" v="869" actId="2696"/>
        <pc:sldMkLst>
          <pc:docMk/>
          <pc:sldMk cId="767262289" sldId="268"/>
        </pc:sldMkLst>
      </pc:sldChg>
      <pc:sldChg chg="addSp delSp modSp add mod">
        <pc:chgData name="Divya Bomaraboina" userId="9ff2d856607ac9b1" providerId="LiveId" clId="{4CDD8D41-0A64-4E31-8869-DAC0F0003395}" dt="2024-03-27T17:31:43.282" v="2054" actId="20577"/>
        <pc:sldMkLst>
          <pc:docMk/>
          <pc:sldMk cId="2253783697" sldId="268"/>
        </pc:sldMkLst>
        <pc:spChg chg="del mod">
          <ac:chgData name="Divya Bomaraboina" userId="9ff2d856607ac9b1" providerId="LiveId" clId="{4CDD8D41-0A64-4E31-8869-DAC0F0003395}" dt="2024-03-27T17:17:58.810" v="1986" actId="12084"/>
          <ac:spMkLst>
            <pc:docMk/>
            <pc:sldMk cId="2253783697" sldId="268"/>
            <ac:spMk id="107" creationId="{00000000-0000-0000-0000-000000000000}"/>
          </ac:spMkLst>
        </pc:spChg>
        <pc:graphicFrameChg chg="add mod modGraphic">
          <ac:chgData name="Divya Bomaraboina" userId="9ff2d856607ac9b1" providerId="LiveId" clId="{4CDD8D41-0A64-4E31-8869-DAC0F0003395}" dt="2024-03-27T17:31:43.282" v="2054" actId="20577"/>
          <ac:graphicFrameMkLst>
            <pc:docMk/>
            <pc:sldMk cId="2253783697" sldId="268"/>
            <ac:graphicFrameMk id="2" creationId="{52420E4F-A7C2-7210-1938-6479C9E8F98F}"/>
          </ac:graphicFrameMkLst>
        </pc:graphicFrameChg>
      </pc:sldChg>
      <pc:sldChg chg="addSp delSp modSp add mod">
        <pc:chgData name="Divya Bomaraboina" userId="9ff2d856607ac9b1" providerId="LiveId" clId="{4CDD8D41-0A64-4E31-8869-DAC0F0003395}" dt="2024-03-28T05:33:20.199" v="4810"/>
        <pc:sldMkLst>
          <pc:docMk/>
          <pc:sldMk cId="2338382343" sldId="269"/>
        </pc:sldMkLst>
        <pc:spChg chg="add del mod">
          <ac:chgData name="Divya Bomaraboina" userId="9ff2d856607ac9b1" providerId="LiveId" clId="{4CDD8D41-0A64-4E31-8869-DAC0F0003395}" dt="2024-03-28T05:33:20.199" v="4810"/>
          <ac:spMkLst>
            <pc:docMk/>
            <pc:sldMk cId="2338382343" sldId="269"/>
            <ac:spMk id="113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6:52:17.537" v="1416" actId="20577"/>
          <ac:spMkLst>
            <pc:docMk/>
            <pc:sldMk cId="2338382343" sldId="269"/>
            <ac:spMk id="114" creationId="{00000000-0000-0000-0000-000000000000}"/>
          </ac:spMkLst>
        </pc:spChg>
        <pc:graphicFrameChg chg="add mod">
          <ac:chgData name="Divya Bomaraboina" userId="9ff2d856607ac9b1" providerId="LiveId" clId="{4CDD8D41-0A64-4E31-8869-DAC0F0003395}" dt="2024-03-27T17:20:29.015" v="1994" actId="207"/>
          <ac:graphicFrameMkLst>
            <pc:docMk/>
            <pc:sldMk cId="2338382343" sldId="269"/>
            <ac:graphicFrameMk id="2" creationId="{17859A1C-F23E-B753-8794-DC46D37F0539}"/>
          </ac:graphicFrameMkLst>
        </pc:graphicFrameChg>
      </pc:sldChg>
      <pc:sldChg chg="addSp modSp add mod">
        <pc:chgData name="Divya Bomaraboina" userId="9ff2d856607ac9b1" providerId="LiveId" clId="{4CDD8D41-0A64-4E31-8869-DAC0F0003395}" dt="2024-03-28T03:09:48.833" v="3394" actId="20577"/>
        <pc:sldMkLst>
          <pc:docMk/>
          <pc:sldMk cId="3582977043" sldId="270"/>
        </pc:sldMkLst>
        <pc:spChg chg="mod">
          <ac:chgData name="Divya Bomaraboina" userId="9ff2d856607ac9b1" providerId="LiveId" clId="{4CDD8D41-0A64-4E31-8869-DAC0F0003395}" dt="2024-03-28T03:09:48.833" v="3394" actId="20577"/>
          <ac:spMkLst>
            <pc:docMk/>
            <pc:sldMk cId="3582977043" sldId="270"/>
            <ac:spMk id="113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6:52:04.214" v="1387" actId="20577"/>
          <ac:spMkLst>
            <pc:docMk/>
            <pc:sldMk cId="3582977043" sldId="270"/>
            <ac:spMk id="114" creationId="{00000000-0000-0000-0000-000000000000}"/>
          </ac:spMkLst>
        </pc:spChg>
        <pc:picChg chg="add mod">
          <ac:chgData name="Divya Bomaraboina" userId="9ff2d856607ac9b1" providerId="LiveId" clId="{4CDD8D41-0A64-4E31-8869-DAC0F0003395}" dt="2024-03-28T02:34:06.486" v="3357" actId="1076"/>
          <ac:picMkLst>
            <pc:docMk/>
            <pc:sldMk cId="3582977043" sldId="270"/>
            <ac:picMk id="3" creationId="{402F4AD9-2503-32B9-66D5-5B1A4EB99D6F}"/>
          </ac:picMkLst>
        </pc:picChg>
      </pc:sldChg>
      <pc:sldChg chg="addSp modSp add mod">
        <pc:chgData name="Divya Bomaraboina" userId="9ff2d856607ac9b1" providerId="LiveId" clId="{4CDD8D41-0A64-4E31-8869-DAC0F0003395}" dt="2024-03-28T03:09:19.187" v="3379" actId="2711"/>
        <pc:sldMkLst>
          <pc:docMk/>
          <pc:sldMk cId="1261954390" sldId="271"/>
        </pc:sldMkLst>
        <pc:spChg chg="mod">
          <ac:chgData name="Divya Bomaraboina" userId="9ff2d856607ac9b1" providerId="LiveId" clId="{4CDD8D41-0A64-4E31-8869-DAC0F0003395}" dt="2024-03-28T03:09:19.187" v="3379" actId="2711"/>
          <ac:spMkLst>
            <pc:docMk/>
            <pc:sldMk cId="1261954390" sldId="271"/>
            <ac:spMk id="113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6:51:57.895" v="1380" actId="20577"/>
          <ac:spMkLst>
            <pc:docMk/>
            <pc:sldMk cId="1261954390" sldId="271"/>
            <ac:spMk id="114" creationId="{00000000-0000-0000-0000-000000000000}"/>
          </ac:spMkLst>
        </pc:spChg>
        <pc:picChg chg="add mod">
          <ac:chgData name="Divya Bomaraboina" userId="9ff2d856607ac9b1" providerId="LiveId" clId="{4CDD8D41-0A64-4E31-8869-DAC0F0003395}" dt="2024-03-28T02:32:58.840" v="3352" actId="931"/>
          <ac:picMkLst>
            <pc:docMk/>
            <pc:sldMk cId="1261954390" sldId="271"/>
            <ac:picMk id="3" creationId="{DC9DCE2B-8656-5C78-B37D-92B0BB6E3364}"/>
          </ac:picMkLst>
        </pc:picChg>
      </pc:sldChg>
      <pc:sldChg chg="modSp add mod">
        <pc:chgData name="Divya Bomaraboina" userId="9ff2d856607ac9b1" providerId="LiveId" clId="{4CDD8D41-0A64-4E31-8869-DAC0F0003395}" dt="2024-03-28T05:33:02.161" v="4807" actId="255"/>
        <pc:sldMkLst>
          <pc:docMk/>
          <pc:sldMk cId="2209363795" sldId="272"/>
        </pc:sldMkLst>
        <pc:spChg chg="mod">
          <ac:chgData name="Divya Bomaraboina" userId="9ff2d856607ac9b1" providerId="LiveId" clId="{4CDD8D41-0A64-4E31-8869-DAC0F0003395}" dt="2024-03-28T05:33:02.161" v="4807" actId="255"/>
          <ac:spMkLst>
            <pc:docMk/>
            <pc:sldMk cId="2209363795" sldId="272"/>
            <ac:spMk id="113" creationId="{00000000-0000-0000-0000-000000000000}"/>
          </ac:spMkLst>
        </pc:spChg>
      </pc:sldChg>
      <pc:sldChg chg="addSp modSp add mod">
        <pc:chgData name="Divya Bomaraboina" userId="9ff2d856607ac9b1" providerId="LiveId" clId="{4CDD8D41-0A64-4E31-8869-DAC0F0003395}" dt="2024-03-28T05:26:33.682" v="4781" actId="14100"/>
        <pc:sldMkLst>
          <pc:docMk/>
          <pc:sldMk cId="3754067981" sldId="273"/>
        </pc:sldMkLst>
        <pc:spChg chg="mod">
          <ac:chgData name="Divya Bomaraboina" userId="9ff2d856607ac9b1" providerId="LiveId" clId="{4CDD8D41-0A64-4E31-8869-DAC0F0003395}" dt="2024-03-28T05:26:29.215" v="4780" actId="20577"/>
          <ac:spMkLst>
            <pc:docMk/>
            <pc:sldMk cId="3754067981" sldId="273"/>
            <ac:spMk id="131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7T18:09:17.075" v="2565"/>
          <ac:spMkLst>
            <pc:docMk/>
            <pc:sldMk cId="3754067981" sldId="273"/>
            <ac:spMk id="132" creationId="{00000000-0000-0000-0000-000000000000}"/>
          </ac:spMkLst>
        </pc:spChg>
        <pc:picChg chg="add mod">
          <ac:chgData name="Divya Bomaraboina" userId="9ff2d856607ac9b1" providerId="LiveId" clId="{4CDD8D41-0A64-4E31-8869-DAC0F0003395}" dt="2024-03-28T05:26:33.682" v="4781" actId="14100"/>
          <ac:picMkLst>
            <pc:docMk/>
            <pc:sldMk cId="3754067981" sldId="273"/>
            <ac:picMk id="3" creationId="{246AF195-8CB4-EB36-2411-AB9E3FBBBD53}"/>
          </ac:picMkLst>
        </pc:picChg>
      </pc:sldChg>
      <pc:sldChg chg="addSp modSp add mod">
        <pc:chgData name="Divya Bomaraboina" userId="9ff2d856607ac9b1" providerId="LiveId" clId="{4CDD8D41-0A64-4E31-8869-DAC0F0003395}" dt="2024-03-28T05:23:13.001" v="4751" actId="14100"/>
        <pc:sldMkLst>
          <pc:docMk/>
          <pc:sldMk cId="4162276725" sldId="274"/>
        </pc:sldMkLst>
        <pc:spChg chg="add mod">
          <ac:chgData name="Divya Bomaraboina" userId="9ff2d856607ac9b1" providerId="LiveId" clId="{4CDD8D41-0A64-4E31-8869-DAC0F0003395}" dt="2024-03-28T05:21:16.488" v="4732" actId="20577"/>
          <ac:spMkLst>
            <pc:docMk/>
            <pc:sldMk cId="4162276725" sldId="274"/>
            <ac:spMk id="7" creationId="{503B0FFE-D732-5F0A-F332-8D48834134CB}"/>
          </ac:spMkLst>
        </pc:spChg>
        <pc:spChg chg="mod">
          <ac:chgData name="Divya Bomaraboina" userId="9ff2d856607ac9b1" providerId="LiveId" clId="{4CDD8D41-0A64-4E31-8869-DAC0F0003395}" dt="2024-03-28T05:21:29.537" v="4735" actId="20577"/>
          <ac:spMkLst>
            <pc:docMk/>
            <pc:sldMk cId="4162276725" sldId="274"/>
            <ac:spMk id="131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8T05:18:46.494" v="4711" actId="14100"/>
          <ac:spMkLst>
            <pc:docMk/>
            <pc:sldMk cId="4162276725" sldId="274"/>
            <ac:spMk id="132" creationId="{00000000-0000-0000-0000-000000000000}"/>
          </ac:spMkLst>
        </pc:spChg>
        <pc:picChg chg="add mod">
          <ac:chgData name="Divya Bomaraboina" userId="9ff2d856607ac9b1" providerId="LiveId" clId="{4CDD8D41-0A64-4E31-8869-DAC0F0003395}" dt="2024-03-28T05:23:13.001" v="4751" actId="14100"/>
          <ac:picMkLst>
            <pc:docMk/>
            <pc:sldMk cId="4162276725" sldId="274"/>
            <ac:picMk id="3" creationId="{39C5C6E0-F1FA-8623-7F92-2F2FF92EBB54}"/>
          </ac:picMkLst>
        </pc:picChg>
        <pc:picChg chg="add mod">
          <ac:chgData name="Divya Bomaraboina" userId="9ff2d856607ac9b1" providerId="LiveId" clId="{4CDD8D41-0A64-4E31-8869-DAC0F0003395}" dt="2024-03-28T05:19:10.993" v="4717" actId="1076"/>
          <ac:picMkLst>
            <pc:docMk/>
            <pc:sldMk cId="4162276725" sldId="274"/>
            <ac:picMk id="5" creationId="{6DF70F36-9F7A-C2AD-3249-76AE8BFEA322}"/>
          </ac:picMkLst>
        </pc:picChg>
      </pc:sldChg>
      <pc:sldChg chg="addSp delSp modSp add mod">
        <pc:chgData name="Divya Bomaraboina" userId="9ff2d856607ac9b1" providerId="LiveId" clId="{4CDD8D41-0A64-4E31-8869-DAC0F0003395}" dt="2024-03-29T23:06:58.148" v="4955" actId="1076"/>
        <pc:sldMkLst>
          <pc:docMk/>
          <pc:sldMk cId="1365897124" sldId="275"/>
        </pc:sldMkLst>
        <pc:spChg chg="mod">
          <ac:chgData name="Divya Bomaraboina" userId="9ff2d856607ac9b1" providerId="LiveId" clId="{4CDD8D41-0A64-4E31-8869-DAC0F0003395}" dt="2024-03-28T05:26:09.786" v="4779" actId="20577"/>
          <ac:spMkLst>
            <pc:docMk/>
            <pc:sldMk cId="1365897124" sldId="275"/>
            <ac:spMk id="131" creationId="{00000000-0000-0000-0000-000000000000}"/>
          </ac:spMkLst>
        </pc:spChg>
        <pc:spChg chg="mod">
          <ac:chgData name="Divya Bomaraboina" userId="9ff2d856607ac9b1" providerId="LiveId" clId="{4CDD8D41-0A64-4E31-8869-DAC0F0003395}" dt="2024-03-28T05:13:03.519" v="4639" actId="14100"/>
          <ac:spMkLst>
            <pc:docMk/>
            <pc:sldMk cId="1365897124" sldId="275"/>
            <ac:spMk id="132" creationId="{00000000-0000-0000-0000-000000000000}"/>
          </ac:spMkLst>
        </pc:spChg>
        <pc:picChg chg="add del mod">
          <ac:chgData name="Divya Bomaraboina" userId="9ff2d856607ac9b1" providerId="LiveId" clId="{4CDD8D41-0A64-4E31-8869-DAC0F0003395}" dt="2024-03-27T17:57:47.943" v="2373" actId="478"/>
          <ac:picMkLst>
            <pc:docMk/>
            <pc:sldMk cId="1365897124" sldId="275"/>
            <ac:picMk id="3" creationId="{F04D5FD7-107B-9A41-7F8D-3391F00DEB26}"/>
          </ac:picMkLst>
        </pc:picChg>
        <pc:picChg chg="add mod">
          <ac:chgData name="Divya Bomaraboina" userId="9ff2d856607ac9b1" providerId="LiveId" clId="{4CDD8D41-0A64-4E31-8869-DAC0F0003395}" dt="2024-03-29T23:06:58.148" v="4955" actId="1076"/>
          <ac:picMkLst>
            <pc:docMk/>
            <pc:sldMk cId="1365897124" sldId="275"/>
            <ac:picMk id="3" creationId="{F9F47ECD-2634-507F-D165-E33C3A785DC9}"/>
          </ac:picMkLst>
        </pc:picChg>
        <pc:picChg chg="add del mod">
          <ac:chgData name="Divya Bomaraboina" userId="9ff2d856607ac9b1" providerId="LiveId" clId="{4CDD8D41-0A64-4E31-8869-DAC0F0003395}" dt="2024-03-28T16:33:42.701" v="4952" actId="478"/>
          <ac:picMkLst>
            <pc:docMk/>
            <pc:sldMk cId="1365897124" sldId="275"/>
            <ac:picMk id="5" creationId="{A131F490-FC02-73C8-71E9-4E67BCCDF039}"/>
          </ac:picMkLst>
        </pc:picChg>
        <pc:picChg chg="add mod">
          <ac:chgData name="Divya Bomaraboina" userId="9ff2d856607ac9b1" providerId="LiveId" clId="{4CDD8D41-0A64-4E31-8869-DAC0F0003395}" dt="2024-03-28T05:26:00.452" v="4776" actId="1076"/>
          <ac:picMkLst>
            <pc:docMk/>
            <pc:sldMk cId="1365897124" sldId="275"/>
            <ac:picMk id="7" creationId="{28278126-558A-E886-6077-F34779B926B9}"/>
          </ac:picMkLst>
        </pc:picChg>
      </pc:sldChg>
      <pc:sldChg chg="addSp modSp add mod ord">
        <pc:chgData name="Divya Bomaraboina" userId="9ff2d856607ac9b1" providerId="LiveId" clId="{4CDD8D41-0A64-4E31-8869-DAC0F0003395}" dt="2024-03-27T18:50:28.266" v="3309" actId="5793"/>
        <pc:sldMkLst>
          <pc:docMk/>
          <pc:sldMk cId="2960432437" sldId="276"/>
        </pc:sldMkLst>
        <pc:spChg chg="mod">
          <ac:chgData name="Divya Bomaraboina" userId="9ff2d856607ac9b1" providerId="LiveId" clId="{4CDD8D41-0A64-4E31-8869-DAC0F0003395}" dt="2024-03-27T18:50:28.266" v="3309" actId="5793"/>
          <ac:spMkLst>
            <pc:docMk/>
            <pc:sldMk cId="2960432437" sldId="276"/>
            <ac:spMk id="131" creationId="{00000000-0000-0000-0000-000000000000}"/>
          </ac:spMkLst>
        </pc:spChg>
        <pc:picChg chg="add mod modCrop">
          <ac:chgData name="Divya Bomaraboina" userId="9ff2d856607ac9b1" providerId="LiveId" clId="{4CDD8D41-0A64-4E31-8869-DAC0F0003395}" dt="2024-03-27T17:51:29.417" v="2247" actId="1076"/>
          <ac:picMkLst>
            <pc:docMk/>
            <pc:sldMk cId="2960432437" sldId="276"/>
            <ac:picMk id="3" creationId="{9CE14A35-6781-14EC-0199-2BAE91BD245D}"/>
          </ac:picMkLst>
        </pc:picChg>
        <pc:picChg chg="add mod">
          <ac:chgData name="Divya Bomaraboina" userId="9ff2d856607ac9b1" providerId="LiveId" clId="{4CDD8D41-0A64-4E31-8869-DAC0F0003395}" dt="2024-03-27T17:51:39.583" v="2249" actId="1076"/>
          <ac:picMkLst>
            <pc:docMk/>
            <pc:sldMk cId="2960432437" sldId="276"/>
            <ac:picMk id="5" creationId="{EAC85D64-1C24-C964-074D-7F887120FE48}"/>
          </ac:picMkLst>
        </pc:picChg>
      </pc:sldChg>
      <pc:sldChg chg="modSp new mod">
        <pc:chgData name="Divya Bomaraboina" userId="9ff2d856607ac9b1" providerId="LiveId" clId="{4CDD8D41-0A64-4E31-8869-DAC0F0003395}" dt="2024-03-28T05:29:35.081" v="4798" actId="1076"/>
        <pc:sldMkLst>
          <pc:docMk/>
          <pc:sldMk cId="3037170443" sldId="277"/>
        </pc:sldMkLst>
        <pc:spChg chg="mod">
          <ac:chgData name="Divya Bomaraboina" userId="9ff2d856607ac9b1" providerId="LiveId" clId="{4CDD8D41-0A64-4E31-8869-DAC0F0003395}" dt="2024-03-28T05:29:35.081" v="4798" actId="1076"/>
          <ac:spMkLst>
            <pc:docMk/>
            <pc:sldMk cId="3037170443" sldId="277"/>
            <ac:spMk id="2" creationId="{ACE6B7D0-82A9-32CE-0529-E892559AFAD2}"/>
          </ac:spMkLst>
        </pc:spChg>
      </pc:sldChg>
      <pc:sldChg chg="new del">
        <pc:chgData name="Divya Bomaraboina" userId="9ff2d856607ac9b1" providerId="LiveId" clId="{4CDD8D41-0A64-4E31-8869-DAC0F0003395}" dt="2024-03-28T15:41:58.463" v="4813" actId="680"/>
        <pc:sldMkLst>
          <pc:docMk/>
          <pc:sldMk cId="485578206" sldId="278"/>
        </pc:sldMkLst>
      </pc:sldChg>
      <pc:sldChg chg="add">
        <pc:chgData name="Divya Bomaraboina" userId="9ff2d856607ac9b1" providerId="LiveId" clId="{4CDD8D41-0A64-4E31-8869-DAC0F0003395}" dt="2024-03-28T15:45:09.412" v="4814" actId="2890"/>
        <pc:sldMkLst>
          <pc:docMk/>
          <pc:sldMk cId="2226846571" sldId="27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F7DE0-7E99-4F34-95AF-D12B67C5E45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322382-D042-408D-9A75-F4882B596227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This business model has three user personas. </a:t>
          </a:r>
          <a:endParaRPr lang="en-US" dirty="0">
            <a:solidFill>
              <a:schemeClr val="bg2"/>
            </a:solidFill>
          </a:endParaRPr>
        </a:p>
      </dgm:t>
    </dgm:pt>
    <dgm:pt modelId="{EF75443D-B6BE-48BB-AF79-3FC4D310047A}" type="parTrans" cxnId="{2C2A7509-41FE-485F-BB85-ACEFF16351B0}">
      <dgm:prSet/>
      <dgm:spPr/>
      <dgm:t>
        <a:bodyPr/>
        <a:lstStyle/>
        <a:p>
          <a:endParaRPr lang="en-US"/>
        </a:p>
      </dgm:t>
    </dgm:pt>
    <dgm:pt modelId="{26BCA244-E3F6-4556-A186-C2FCA1FAC674}" type="sibTrans" cxnId="{2C2A7509-41FE-485F-BB85-ACEFF16351B0}">
      <dgm:prSet/>
      <dgm:spPr/>
      <dgm:t>
        <a:bodyPr/>
        <a:lstStyle/>
        <a:p>
          <a:endParaRPr lang="en-US"/>
        </a:p>
      </dgm:t>
    </dgm:pt>
    <dgm:pt modelId="{0CD62597-4413-4C17-953D-9C1E1FF7C714}">
      <dgm:prSet/>
      <dgm:spPr/>
      <dgm:t>
        <a:bodyPr/>
        <a:lstStyle/>
        <a:p>
          <a:r>
            <a:rPr lang="en-US" b="1" i="0" dirty="0"/>
            <a:t>Listener</a:t>
          </a:r>
          <a:endParaRPr lang="en-US" dirty="0"/>
        </a:p>
      </dgm:t>
    </dgm:pt>
    <dgm:pt modelId="{DAF7E25A-EE46-4547-A05D-099FE665DCB8}" type="parTrans" cxnId="{CCECE911-9384-4707-BFB3-D87A6309546D}">
      <dgm:prSet/>
      <dgm:spPr/>
      <dgm:t>
        <a:bodyPr/>
        <a:lstStyle/>
        <a:p>
          <a:endParaRPr lang="en-US"/>
        </a:p>
      </dgm:t>
    </dgm:pt>
    <dgm:pt modelId="{E91FBD7B-2A8D-417C-A636-D714E0082D64}" type="sibTrans" cxnId="{CCECE911-9384-4707-BFB3-D87A6309546D}">
      <dgm:prSet/>
      <dgm:spPr/>
      <dgm:t>
        <a:bodyPr/>
        <a:lstStyle/>
        <a:p>
          <a:endParaRPr lang="en-US"/>
        </a:p>
      </dgm:t>
    </dgm:pt>
    <dgm:pt modelId="{BF216E0C-C01D-40CB-97D9-98639F2CEC9F}">
      <dgm:prSet/>
      <dgm:spPr/>
      <dgm:t>
        <a:bodyPr/>
        <a:lstStyle/>
        <a:p>
          <a:r>
            <a:rPr lang="en-US" b="1" i="0"/>
            <a:t>Collector</a:t>
          </a:r>
          <a:endParaRPr lang="en-US"/>
        </a:p>
      </dgm:t>
    </dgm:pt>
    <dgm:pt modelId="{94C7CCC5-07CA-4507-8101-8249F38E72AB}" type="parTrans" cxnId="{82B33C25-F62B-488B-99DC-F782D6B11EBA}">
      <dgm:prSet/>
      <dgm:spPr/>
      <dgm:t>
        <a:bodyPr/>
        <a:lstStyle/>
        <a:p>
          <a:endParaRPr lang="en-US"/>
        </a:p>
      </dgm:t>
    </dgm:pt>
    <dgm:pt modelId="{D2B5CF5D-FBAF-4615-B9ED-E6FED1DA46A1}" type="sibTrans" cxnId="{82B33C25-F62B-488B-99DC-F782D6B11EBA}">
      <dgm:prSet/>
      <dgm:spPr/>
      <dgm:t>
        <a:bodyPr/>
        <a:lstStyle/>
        <a:p>
          <a:endParaRPr lang="en-US"/>
        </a:p>
      </dgm:t>
    </dgm:pt>
    <dgm:pt modelId="{EDCD4AF5-F7AC-45F8-A70B-03781E1B5D9D}">
      <dgm:prSet/>
      <dgm:spPr/>
      <dgm:t>
        <a:bodyPr/>
        <a:lstStyle/>
        <a:p>
          <a:r>
            <a:rPr lang="en-US" b="1" i="0"/>
            <a:t>Admin</a:t>
          </a:r>
          <a:endParaRPr lang="en-US"/>
        </a:p>
      </dgm:t>
    </dgm:pt>
    <dgm:pt modelId="{11217CB1-9DAE-41D9-86EF-C43608C9A4D5}" type="parTrans" cxnId="{7D44B3A7-C682-4F9C-9EBA-AF8190657F8B}">
      <dgm:prSet/>
      <dgm:spPr/>
      <dgm:t>
        <a:bodyPr/>
        <a:lstStyle/>
        <a:p>
          <a:endParaRPr lang="en-US"/>
        </a:p>
      </dgm:t>
    </dgm:pt>
    <dgm:pt modelId="{47DEB3F7-AF44-48AD-A002-1EA83C4009D5}" type="sibTrans" cxnId="{7D44B3A7-C682-4F9C-9EBA-AF8190657F8B}">
      <dgm:prSet/>
      <dgm:spPr/>
      <dgm:t>
        <a:bodyPr/>
        <a:lstStyle/>
        <a:p>
          <a:endParaRPr lang="en-US"/>
        </a:p>
      </dgm:t>
    </dgm:pt>
    <dgm:pt modelId="{13FFAA08-3BC2-4358-88BB-80B3567DAC38}" type="pres">
      <dgm:prSet presAssocID="{C10F7DE0-7E99-4F34-95AF-D12B67C5E458}" presName="Name0" presStyleCnt="0">
        <dgm:presLayoutVars>
          <dgm:dir/>
          <dgm:resizeHandles val="exact"/>
        </dgm:presLayoutVars>
      </dgm:prSet>
      <dgm:spPr/>
    </dgm:pt>
    <dgm:pt modelId="{FFE107F6-D7A0-47CE-A601-8FE050C8FD8B}" type="pres">
      <dgm:prSet presAssocID="{D6322382-D042-408D-9A75-F4882B596227}" presName="composite" presStyleCnt="0"/>
      <dgm:spPr/>
    </dgm:pt>
    <dgm:pt modelId="{2DC31685-8012-4F28-B2A0-5D827600A037}" type="pres">
      <dgm:prSet presAssocID="{D6322382-D042-408D-9A75-F4882B596227}" presName="bgChev" presStyleLbl="node1" presStyleIdx="0" presStyleCnt="1"/>
      <dgm:spPr>
        <a:solidFill>
          <a:schemeClr val="tx2">
            <a:lumMod val="75000"/>
          </a:schemeClr>
        </a:solidFill>
      </dgm:spPr>
    </dgm:pt>
    <dgm:pt modelId="{F5FFD443-9989-4215-8EEB-2A9A4CEB18D3}" type="pres">
      <dgm:prSet presAssocID="{D6322382-D042-408D-9A75-F4882B596227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2C2A7509-41FE-485F-BB85-ACEFF16351B0}" srcId="{C10F7DE0-7E99-4F34-95AF-D12B67C5E458}" destId="{D6322382-D042-408D-9A75-F4882B596227}" srcOrd="0" destOrd="0" parTransId="{EF75443D-B6BE-48BB-AF79-3FC4D310047A}" sibTransId="{26BCA244-E3F6-4556-A186-C2FCA1FAC674}"/>
    <dgm:cxn modelId="{0A341F11-E1AE-4362-93EC-5BCD27F30F2B}" type="presOf" srcId="{0CD62597-4413-4C17-953D-9C1E1FF7C714}" destId="{F5FFD443-9989-4215-8EEB-2A9A4CEB18D3}" srcOrd="0" destOrd="1" presId="urn:microsoft.com/office/officeart/2005/8/layout/chevronAccent+Icon"/>
    <dgm:cxn modelId="{CCECE911-9384-4707-BFB3-D87A6309546D}" srcId="{D6322382-D042-408D-9A75-F4882B596227}" destId="{0CD62597-4413-4C17-953D-9C1E1FF7C714}" srcOrd="0" destOrd="0" parTransId="{DAF7E25A-EE46-4547-A05D-099FE665DCB8}" sibTransId="{E91FBD7B-2A8D-417C-A636-D714E0082D64}"/>
    <dgm:cxn modelId="{82B33C25-F62B-488B-99DC-F782D6B11EBA}" srcId="{D6322382-D042-408D-9A75-F4882B596227}" destId="{BF216E0C-C01D-40CB-97D9-98639F2CEC9F}" srcOrd="1" destOrd="0" parTransId="{94C7CCC5-07CA-4507-8101-8249F38E72AB}" sibTransId="{D2B5CF5D-FBAF-4615-B9ED-E6FED1DA46A1}"/>
    <dgm:cxn modelId="{F484EE2C-380B-49AB-A0F6-23004221EEFF}" type="presOf" srcId="{C10F7DE0-7E99-4F34-95AF-D12B67C5E458}" destId="{13FFAA08-3BC2-4358-88BB-80B3567DAC38}" srcOrd="0" destOrd="0" presId="urn:microsoft.com/office/officeart/2005/8/layout/chevronAccent+Icon"/>
    <dgm:cxn modelId="{D99A9C3B-92A1-4B1F-A8C5-CF3A13E99AB6}" type="presOf" srcId="{BF216E0C-C01D-40CB-97D9-98639F2CEC9F}" destId="{F5FFD443-9989-4215-8EEB-2A9A4CEB18D3}" srcOrd="0" destOrd="2" presId="urn:microsoft.com/office/officeart/2005/8/layout/chevronAccent+Icon"/>
    <dgm:cxn modelId="{0EED2F41-3B13-47D9-9233-8A55C7C0D4DF}" type="presOf" srcId="{EDCD4AF5-F7AC-45F8-A70B-03781E1B5D9D}" destId="{F5FFD443-9989-4215-8EEB-2A9A4CEB18D3}" srcOrd="0" destOrd="3" presId="urn:microsoft.com/office/officeart/2005/8/layout/chevronAccent+Icon"/>
    <dgm:cxn modelId="{AF408692-EB44-4974-89A6-072268A85642}" type="presOf" srcId="{D6322382-D042-408D-9A75-F4882B596227}" destId="{F5FFD443-9989-4215-8EEB-2A9A4CEB18D3}" srcOrd="0" destOrd="0" presId="urn:microsoft.com/office/officeart/2005/8/layout/chevronAccent+Icon"/>
    <dgm:cxn modelId="{7D44B3A7-C682-4F9C-9EBA-AF8190657F8B}" srcId="{D6322382-D042-408D-9A75-F4882B596227}" destId="{EDCD4AF5-F7AC-45F8-A70B-03781E1B5D9D}" srcOrd="2" destOrd="0" parTransId="{11217CB1-9DAE-41D9-86EF-C43608C9A4D5}" sibTransId="{47DEB3F7-AF44-48AD-A002-1EA83C4009D5}"/>
    <dgm:cxn modelId="{413BADD5-09E0-433D-BDEC-EFCA0AACA540}" type="presParOf" srcId="{13FFAA08-3BC2-4358-88BB-80B3567DAC38}" destId="{FFE107F6-D7A0-47CE-A601-8FE050C8FD8B}" srcOrd="0" destOrd="0" presId="urn:microsoft.com/office/officeart/2005/8/layout/chevronAccent+Icon"/>
    <dgm:cxn modelId="{78EBC40B-7CBA-4612-A34E-0113627022DE}" type="presParOf" srcId="{FFE107F6-D7A0-47CE-A601-8FE050C8FD8B}" destId="{2DC31685-8012-4F28-B2A0-5D827600A037}" srcOrd="0" destOrd="0" presId="urn:microsoft.com/office/officeart/2005/8/layout/chevronAccent+Icon"/>
    <dgm:cxn modelId="{3E80CD09-D1E4-46BB-993F-1380600F4569}" type="presParOf" srcId="{FFE107F6-D7A0-47CE-A601-8FE050C8FD8B}" destId="{F5FFD443-9989-4215-8EEB-2A9A4CEB18D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93D82-9C38-4181-87B9-70A7748F3D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EEC20-6005-4041-A9FC-55BBD761C455}">
      <dgm:prSet/>
      <dgm:spPr>
        <a:solidFill>
          <a:schemeClr val="tx2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Uses Client/server architecture</a:t>
          </a:r>
          <a:r>
            <a:rPr lang="en-US" b="0" i="0" dirty="0"/>
            <a:t>.</a:t>
          </a:r>
          <a:endParaRPr lang="en-US" dirty="0"/>
        </a:p>
      </dgm:t>
    </dgm:pt>
    <dgm:pt modelId="{0510615F-D657-4E96-9FE7-4654E3F4A825}" type="parTrans" cxnId="{0DAA916F-2A72-42F5-85FA-275F311F15C9}">
      <dgm:prSet/>
      <dgm:spPr/>
      <dgm:t>
        <a:bodyPr/>
        <a:lstStyle/>
        <a:p>
          <a:endParaRPr lang="en-US"/>
        </a:p>
      </dgm:t>
    </dgm:pt>
    <dgm:pt modelId="{CC178B7B-B872-4AA7-AF5B-1128F4ACF801}" type="sibTrans" cxnId="{0DAA916F-2A72-42F5-85FA-275F311F15C9}">
      <dgm:prSet/>
      <dgm:spPr/>
      <dgm:t>
        <a:bodyPr/>
        <a:lstStyle/>
        <a:p>
          <a:endParaRPr lang="en-US"/>
        </a:p>
      </dgm:t>
    </dgm:pt>
    <dgm:pt modelId="{6AF68FEC-6016-4991-A01E-1640BE335757}">
      <dgm:prSet/>
      <dgm:spPr>
        <a:solidFill>
          <a:schemeClr val="tx2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Cloud-based hosting is the preferred solution due to its scalability, reliability, and accessibility</a:t>
          </a:r>
          <a:endParaRPr lang="en-US" dirty="0">
            <a:solidFill>
              <a:schemeClr val="tx1"/>
            </a:solidFill>
          </a:endParaRPr>
        </a:p>
      </dgm:t>
    </dgm:pt>
    <dgm:pt modelId="{A666A2E2-224E-4DA4-922A-6318B0846080}" type="parTrans" cxnId="{E2E46E07-8BFE-46C9-BA1A-429C3DE754CC}">
      <dgm:prSet/>
      <dgm:spPr/>
      <dgm:t>
        <a:bodyPr/>
        <a:lstStyle/>
        <a:p>
          <a:endParaRPr lang="en-US"/>
        </a:p>
      </dgm:t>
    </dgm:pt>
    <dgm:pt modelId="{FC793173-B73F-4188-9DE4-EC2A6E91DA81}" type="sibTrans" cxnId="{E2E46E07-8BFE-46C9-BA1A-429C3DE754CC}">
      <dgm:prSet/>
      <dgm:spPr/>
      <dgm:t>
        <a:bodyPr/>
        <a:lstStyle/>
        <a:p>
          <a:endParaRPr lang="en-US"/>
        </a:p>
      </dgm:t>
    </dgm:pt>
    <dgm:pt modelId="{8D7CCB7A-2C35-446E-B855-8156818790E2}">
      <dgm:prSet/>
      <dgm:spPr>
        <a:solidFill>
          <a:schemeClr val="tx2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 combination of relational and NoSQL databases will be employed to manage different types of data efficiently</a:t>
          </a:r>
          <a:endParaRPr lang="en-US" dirty="0">
            <a:solidFill>
              <a:schemeClr val="tx1"/>
            </a:solidFill>
          </a:endParaRPr>
        </a:p>
      </dgm:t>
    </dgm:pt>
    <dgm:pt modelId="{EFA0D1EA-CE01-4ACB-81DA-54C948CF003B}" type="parTrans" cxnId="{61102BC5-BF71-447A-AC1F-9C7454591207}">
      <dgm:prSet/>
      <dgm:spPr/>
      <dgm:t>
        <a:bodyPr/>
        <a:lstStyle/>
        <a:p>
          <a:endParaRPr lang="en-US"/>
        </a:p>
      </dgm:t>
    </dgm:pt>
    <dgm:pt modelId="{5819E8A7-BF8C-4BF1-9857-88132F623B79}" type="sibTrans" cxnId="{61102BC5-BF71-447A-AC1F-9C7454591207}">
      <dgm:prSet/>
      <dgm:spPr/>
      <dgm:t>
        <a:bodyPr/>
        <a:lstStyle/>
        <a:p>
          <a:endParaRPr lang="en-US"/>
        </a:p>
      </dgm:t>
    </dgm:pt>
    <dgm:pt modelId="{9C6F2510-8E61-4D9A-8F37-6BCA8901AC71}">
      <dgm:prSet/>
      <dgm:spPr>
        <a:solidFill>
          <a:schemeClr val="tx2"/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 requirements will depend on factors such as the size of the music catalog, user-generated content, and metadata</a:t>
          </a:r>
          <a:endParaRPr lang="en-US" dirty="0">
            <a:solidFill>
              <a:schemeClr val="tx1"/>
            </a:solidFill>
          </a:endParaRPr>
        </a:p>
      </dgm:t>
    </dgm:pt>
    <dgm:pt modelId="{5D6E1A71-C757-4762-9D5C-2F22917A429B}" type="parTrans" cxnId="{B7DAEDB0-6F55-4E51-9A0C-5F633F07BC9E}">
      <dgm:prSet/>
      <dgm:spPr/>
      <dgm:t>
        <a:bodyPr/>
        <a:lstStyle/>
        <a:p>
          <a:endParaRPr lang="en-US"/>
        </a:p>
      </dgm:t>
    </dgm:pt>
    <dgm:pt modelId="{600384CB-2632-431E-9CA3-E3AE715C8F3B}" type="sibTrans" cxnId="{B7DAEDB0-6F55-4E51-9A0C-5F633F07BC9E}">
      <dgm:prSet/>
      <dgm:spPr/>
      <dgm:t>
        <a:bodyPr/>
        <a:lstStyle/>
        <a:p>
          <a:endParaRPr lang="en-US"/>
        </a:p>
      </dgm:t>
    </dgm:pt>
    <dgm:pt modelId="{4F5C9A37-1949-4D09-94B4-9A170EC59BA6}" type="pres">
      <dgm:prSet presAssocID="{1A193D82-9C38-4181-87B9-70A7748F3DE6}" presName="linearFlow" presStyleCnt="0">
        <dgm:presLayoutVars>
          <dgm:dir/>
          <dgm:resizeHandles val="exact"/>
        </dgm:presLayoutVars>
      </dgm:prSet>
      <dgm:spPr/>
    </dgm:pt>
    <dgm:pt modelId="{93771ECA-CDFC-4252-B732-585C322CC5E4}" type="pres">
      <dgm:prSet presAssocID="{443EEC20-6005-4041-A9FC-55BBD761C455}" presName="composite" presStyleCnt="0"/>
      <dgm:spPr/>
    </dgm:pt>
    <dgm:pt modelId="{3F9BFAB3-B97F-4EE7-B01A-0EE0C9F35EE0}" type="pres">
      <dgm:prSet presAssocID="{443EEC20-6005-4041-A9FC-55BBD761C45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139BA8FB-B5A6-459A-A6B7-F82EA7D7617A}" type="pres">
      <dgm:prSet presAssocID="{443EEC20-6005-4041-A9FC-55BBD761C455}" presName="txShp" presStyleLbl="node1" presStyleIdx="0" presStyleCnt="4">
        <dgm:presLayoutVars>
          <dgm:bulletEnabled val="1"/>
        </dgm:presLayoutVars>
      </dgm:prSet>
      <dgm:spPr/>
    </dgm:pt>
    <dgm:pt modelId="{930079E1-AD4A-4F71-A3D6-6BB2DE6AB55F}" type="pres">
      <dgm:prSet presAssocID="{CC178B7B-B872-4AA7-AF5B-1128F4ACF801}" presName="spacing" presStyleCnt="0"/>
      <dgm:spPr/>
    </dgm:pt>
    <dgm:pt modelId="{623A5566-26B1-4E41-8C46-7925B4312DE3}" type="pres">
      <dgm:prSet presAssocID="{6AF68FEC-6016-4991-A01E-1640BE335757}" presName="composite" presStyleCnt="0"/>
      <dgm:spPr/>
    </dgm:pt>
    <dgm:pt modelId="{AB7001E9-5ACF-4D1A-ADF7-DCA9DFAE8D21}" type="pres">
      <dgm:prSet presAssocID="{6AF68FEC-6016-4991-A01E-1640BE33575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379F24B-C9BB-4877-84D3-A331EEF5B47C}" type="pres">
      <dgm:prSet presAssocID="{6AF68FEC-6016-4991-A01E-1640BE335757}" presName="txShp" presStyleLbl="node1" presStyleIdx="1" presStyleCnt="4">
        <dgm:presLayoutVars>
          <dgm:bulletEnabled val="1"/>
        </dgm:presLayoutVars>
      </dgm:prSet>
      <dgm:spPr/>
    </dgm:pt>
    <dgm:pt modelId="{B3E81E97-464A-4FC1-B4C8-20E5C9B921FC}" type="pres">
      <dgm:prSet presAssocID="{FC793173-B73F-4188-9DE4-EC2A6E91DA81}" presName="spacing" presStyleCnt="0"/>
      <dgm:spPr/>
    </dgm:pt>
    <dgm:pt modelId="{608DD157-262F-4DAB-9F55-0AEBF146352E}" type="pres">
      <dgm:prSet presAssocID="{8D7CCB7A-2C35-446E-B855-8156818790E2}" presName="composite" presStyleCnt="0"/>
      <dgm:spPr/>
    </dgm:pt>
    <dgm:pt modelId="{C7281669-55E7-4986-A487-49ACE242FCCE}" type="pres">
      <dgm:prSet presAssocID="{8D7CCB7A-2C35-446E-B855-8156818790E2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79EC4B4-4043-4796-A42C-F9F845328E6D}" type="pres">
      <dgm:prSet presAssocID="{8D7CCB7A-2C35-446E-B855-8156818790E2}" presName="txShp" presStyleLbl="node1" presStyleIdx="2" presStyleCnt="4">
        <dgm:presLayoutVars>
          <dgm:bulletEnabled val="1"/>
        </dgm:presLayoutVars>
      </dgm:prSet>
      <dgm:spPr/>
    </dgm:pt>
    <dgm:pt modelId="{4B951D29-FA96-4C6A-840E-72AE27F051F4}" type="pres">
      <dgm:prSet presAssocID="{5819E8A7-BF8C-4BF1-9857-88132F623B79}" presName="spacing" presStyleCnt="0"/>
      <dgm:spPr/>
    </dgm:pt>
    <dgm:pt modelId="{2CBE86B9-F2E1-4490-8289-82D1E2FCD2A9}" type="pres">
      <dgm:prSet presAssocID="{9C6F2510-8E61-4D9A-8F37-6BCA8901AC71}" presName="composite" presStyleCnt="0"/>
      <dgm:spPr/>
    </dgm:pt>
    <dgm:pt modelId="{01F2A1DB-5A49-4560-AC5B-C33AFD173F6C}" type="pres">
      <dgm:prSet presAssocID="{9C6F2510-8E61-4D9A-8F37-6BCA8901AC7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FF8B19D9-F6AC-4186-8245-E9FD55E8ED09}" type="pres">
      <dgm:prSet presAssocID="{9C6F2510-8E61-4D9A-8F37-6BCA8901AC71}" presName="txShp" presStyleLbl="node1" presStyleIdx="3" presStyleCnt="4">
        <dgm:presLayoutVars>
          <dgm:bulletEnabled val="1"/>
        </dgm:presLayoutVars>
      </dgm:prSet>
      <dgm:spPr/>
    </dgm:pt>
  </dgm:ptLst>
  <dgm:cxnLst>
    <dgm:cxn modelId="{E2E46E07-8BFE-46C9-BA1A-429C3DE754CC}" srcId="{1A193D82-9C38-4181-87B9-70A7748F3DE6}" destId="{6AF68FEC-6016-4991-A01E-1640BE335757}" srcOrd="1" destOrd="0" parTransId="{A666A2E2-224E-4DA4-922A-6318B0846080}" sibTransId="{FC793173-B73F-4188-9DE4-EC2A6E91DA81}"/>
    <dgm:cxn modelId="{90F65623-8E28-414A-B414-D5E1E09A35FB}" type="presOf" srcId="{8D7CCB7A-2C35-446E-B855-8156818790E2}" destId="{279EC4B4-4043-4796-A42C-F9F845328E6D}" srcOrd="0" destOrd="0" presId="urn:microsoft.com/office/officeart/2005/8/layout/vList3"/>
    <dgm:cxn modelId="{09951D3C-601F-4AD4-9FDA-005BF695582A}" type="presOf" srcId="{9C6F2510-8E61-4D9A-8F37-6BCA8901AC71}" destId="{FF8B19D9-F6AC-4186-8245-E9FD55E8ED09}" srcOrd="0" destOrd="0" presId="urn:microsoft.com/office/officeart/2005/8/layout/vList3"/>
    <dgm:cxn modelId="{0DAA916F-2A72-42F5-85FA-275F311F15C9}" srcId="{1A193D82-9C38-4181-87B9-70A7748F3DE6}" destId="{443EEC20-6005-4041-A9FC-55BBD761C455}" srcOrd="0" destOrd="0" parTransId="{0510615F-D657-4E96-9FE7-4654E3F4A825}" sibTransId="{CC178B7B-B872-4AA7-AF5B-1128F4ACF801}"/>
    <dgm:cxn modelId="{16EF0354-05DD-4049-907D-7F4EFC1CF694}" type="presOf" srcId="{443EEC20-6005-4041-A9FC-55BBD761C455}" destId="{139BA8FB-B5A6-459A-A6B7-F82EA7D7617A}" srcOrd="0" destOrd="0" presId="urn:microsoft.com/office/officeart/2005/8/layout/vList3"/>
    <dgm:cxn modelId="{AE16368A-69C9-4E53-8517-A48DBCE459BE}" type="presOf" srcId="{1A193D82-9C38-4181-87B9-70A7748F3DE6}" destId="{4F5C9A37-1949-4D09-94B4-9A170EC59BA6}" srcOrd="0" destOrd="0" presId="urn:microsoft.com/office/officeart/2005/8/layout/vList3"/>
    <dgm:cxn modelId="{B7DAEDB0-6F55-4E51-9A0C-5F633F07BC9E}" srcId="{1A193D82-9C38-4181-87B9-70A7748F3DE6}" destId="{9C6F2510-8E61-4D9A-8F37-6BCA8901AC71}" srcOrd="3" destOrd="0" parTransId="{5D6E1A71-C757-4762-9D5C-2F22917A429B}" sibTransId="{600384CB-2632-431E-9CA3-E3AE715C8F3B}"/>
    <dgm:cxn modelId="{61102BC5-BF71-447A-AC1F-9C7454591207}" srcId="{1A193D82-9C38-4181-87B9-70A7748F3DE6}" destId="{8D7CCB7A-2C35-446E-B855-8156818790E2}" srcOrd="2" destOrd="0" parTransId="{EFA0D1EA-CE01-4ACB-81DA-54C948CF003B}" sibTransId="{5819E8A7-BF8C-4BF1-9857-88132F623B79}"/>
    <dgm:cxn modelId="{E239D4E1-70C9-4A20-8153-3919BB3CF827}" type="presOf" srcId="{6AF68FEC-6016-4991-A01E-1640BE335757}" destId="{0379F24B-C9BB-4877-84D3-A331EEF5B47C}" srcOrd="0" destOrd="0" presId="urn:microsoft.com/office/officeart/2005/8/layout/vList3"/>
    <dgm:cxn modelId="{8AD5B250-1123-4F15-890A-B3127C74056E}" type="presParOf" srcId="{4F5C9A37-1949-4D09-94B4-9A170EC59BA6}" destId="{93771ECA-CDFC-4252-B732-585C322CC5E4}" srcOrd="0" destOrd="0" presId="urn:microsoft.com/office/officeart/2005/8/layout/vList3"/>
    <dgm:cxn modelId="{81380BF8-EBBC-4665-A57D-B471A1702DB7}" type="presParOf" srcId="{93771ECA-CDFC-4252-B732-585C322CC5E4}" destId="{3F9BFAB3-B97F-4EE7-B01A-0EE0C9F35EE0}" srcOrd="0" destOrd="0" presId="urn:microsoft.com/office/officeart/2005/8/layout/vList3"/>
    <dgm:cxn modelId="{A1FCBE4D-7F12-4387-A309-943D4ACC9965}" type="presParOf" srcId="{93771ECA-CDFC-4252-B732-585C322CC5E4}" destId="{139BA8FB-B5A6-459A-A6B7-F82EA7D7617A}" srcOrd="1" destOrd="0" presId="urn:microsoft.com/office/officeart/2005/8/layout/vList3"/>
    <dgm:cxn modelId="{12184D26-CBC3-41FC-8953-F08827EE89DB}" type="presParOf" srcId="{4F5C9A37-1949-4D09-94B4-9A170EC59BA6}" destId="{930079E1-AD4A-4F71-A3D6-6BB2DE6AB55F}" srcOrd="1" destOrd="0" presId="urn:microsoft.com/office/officeart/2005/8/layout/vList3"/>
    <dgm:cxn modelId="{721CAB76-E7A2-4F7C-9C5D-A6F3F1B24B72}" type="presParOf" srcId="{4F5C9A37-1949-4D09-94B4-9A170EC59BA6}" destId="{623A5566-26B1-4E41-8C46-7925B4312DE3}" srcOrd="2" destOrd="0" presId="urn:microsoft.com/office/officeart/2005/8/layout/vList3"/>
    <dgm:cxn modelId="{383CDFED-BCFB-4358-87CD-250C7CB72196}" type="presParOf" srcId="{623A5566-26B1-4E41-8C46-7925B4312DE3}" destId="{AB7001E9-5ACF-4D1A-ADF7-DCA9DFAE8D21}" srcOrd="0" destOrd="0" presId="urn:microsoft.com/office/officeart/2005/8/layout/vList3"/>
    <dgm:cxn modelId="{35C31843-C04B-4FC4-8ECA-C56C2B245C07}" type="presParOf" srcId="{623A5566-26B1-4E41-8C46-7925B4312DE3}" destId="{0379F24B-C9BB-4877-84D3-A331EEF5B47C}" srcOrd="1" destOrd="0" presId="urn:microsoft.com/office/officeart/2005/8/layout/vList3"/>
    <dgm:cxn modelId="{57CD46B9-BCC3-4D53-8BD4-D7B815CB1123}" type="presParOf" srcId="{4F5C9A37-1949-4D09-94B4-9A170EC59BA6}" destId="{B3E81E97-464A-4FC1-B4C8-20E5C9B921FC}" srcOrd="3" destOrd="0" presId="urn:microsoft.com/office/officeart/2005/8/layout/vList3"/>
    <dgm:cxn modelId="{7D736D2E-A90C-46CF-BCB0-BAA3E9E4AD14}" type="presParOf" srcId="{4F5C9A37-1949-4D09-94B4-9A170EC59BA6}" destId="{608DD157-262F-4DAB-9F55-0AEBF146352E}" srcOrd="4" destOrd="0" presId="urn:microsoft.com/office/officeart/2005/8/layout/vList3"/>
    <dgm:cxn modelId="{016B8548-3EA6-4684-9EEE-B532E839FB9E}" type="presParOf" srcId="{608DD157-262F-4DAB-9F55-0AEBF146352E}" destId="{C7281669-55E7-4986-A487-49ACE242FCCE}" srcOrd="0" destOrd="0" presId="urn:microsoft.com/office/officeart/2005/8/layout/vList3"/>
    <dgm:cxn modelId="{294026C0-2C9F-4867-AD44-A07D65E1D868}" type="presParOf" srcId="{608DD157-262F-4DAB-9F55-0AEBF146352E}" destId="{279EC4B4-4043-4796-A42C-F9F845328E6D}" srcOrd="1" destOrd="0" presId="urn:microsoft.com/office/officeart/2005/8/layout/vList3"/>
    <dgm:cxn modelId="{BBB13F31-7969-424D-93B7-5176B10992E8}" type="presParOf" srcId="{4F5C9A37-1949-4D09-94B4-9A170EC59BA6}" destId="{4B951D29-FA96-4C6A-840E-72AE27F051F4}" srcOrd="5" destOrd="0" presId="urn:microsoft.com/office/officeart/2005/8/layout/vList3"/>
    <dgm:cxn modelId="{FE96BE1D-629B-4171-B64E-FA1B63C14DB1}" type="presParOf" srcId="{4F5C9A37-1949-4D09-94B4-9A170EC59BA6}" destId="{2CBE86B9-F2E1-4490-8289-82D1E2FCD2A9}" srcOrd="6" destOrd="0" presId="urn:microsoft.com/office/officeart/2005/8/layout/vList3"/>
    <dgm:cxn modelId="{55918EFD-DC85-4BC5-9AB0-461B441A089F}" type="presParOf" srcId="{2CBE86B9-F2E1-4490-8289-82D1E2FCD2A9}" destId="{01F2A1DB-5A49-4560-AC5B-C33AFD173F6C}" srcOrd="0" destOrd="0" presId="urn:microsoft.com/office/officeart/2005/8/layout/vList3"/>
    <dgm:cxn modelId="{FF880F06-EF2E-4ABB-88E3-412544601B5D}" type="presParOf" srcId="{2CBE86B9-F2E1-4490-8289-82D1E2FCD2A9}" destId="{FF8B19D9-F6AC-4186-8245-E9FD55E8ED0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31685-8012-4F28-B2A0-5D827600A037}">
      <dsp:nvSpPr>
        <dsp:cNvPr id="0" name=""/>
        <dsp:cNvSpPr/>
      </dsp:nvSpPr>
      <dsp:spPr>
        <a:xfrm>
          <a:off x="0" y="476129"/>
          <a:ext cx="7406640" cy="2858963"/>
        </a:xfrm>
        <a:prstGeom prst="chevron">
          <a:avLst>
            <a:gd name="adj" fmla="val 4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FD443-9989-4215-8EEB-2A9A4CEB18D3}">
      <dsp:nvSpPr>
        <dsp:cNvPr id="0" name=""/>
        <dsp:cNvSpPr/>
      </dsp:nvSpPr>
      <dsp:spPr>
        <a:xfrm>
          <a:off x="1975103" y="1190870"/>
          <a:ext cx="6254496" cy="28589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chemeClr val="bg2"/>
              </a:solidFill>
            </a:rPr>
            <a:t>This business model has three user personas. </a:t>
          </a:r>
          <a:endParaRPr lang="en-US" sz="3300" kern="1200" dirty="0">
            <a:solidFill>
              <a:schemeClr val="bg2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 dirty="0"/>
            <a:t>Listener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/>
            <a:t>Collector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i="0" kern="1200"/>
            <a:t>Admin</a:t>
          </a:r>
          <a:endParaRPr lang="en-US" sz="2600" kern="1200"/>
        </a:p>
      </dsp:txBody>
      <dsp:txXfrm>
        <a:off x="2058839" y="1274606"/>
        <a:ext cx="6087024" cy="2691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BA8FB-B5A6-459A-A6B7-F82EA7D7617A}">
      <dsp:nvSpPr>
        <dsp:cNvPr id="0" name=""/>
        <dsp:cNvSpPr/>
      </dsp:nvSpPr>
      <dsp:spPr>
        <a:xfrm rot="10800000">
          <a:off x="1609322" y="2573"/>
          <a:ext cx="5472684" cy="923459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Uses Client/server architecture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 rot="10800000">
        <a:off x="1840187" y="2573"/>
        <a:ext cx="5241819" cy="923459"/>
      </dsp:txXfrm>
    </dsp:sp>
    <dsp:sp modelId="{3F9BFAB3-B97F-4EE7-B01A-0EE0C9F35EE0}">
      <dsp:nvSpPr>
        <dsp:cNvPr id="0" name=""/>
        <dsp:cNvSpPr/>
      </dsp:nvSpPr>
      <dsp:spPr>
        <a:xfrm>
          <a:off x="1147593" y="2573"/>
          <a:ext cx="923459" cy="9234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9F24B-C9BB-4877-84D3-A331EEF5B47C}">
      <dsp:nvSpPr>
        <dsp:cNvPr id="0" name=""/>
        <dsp:cNvSpPr/>
      </dsp:nvSpPr>
      <dsp:spPr>
        <a:xfrm rot="10800000">
          <a:off x="1609322" y="1201692"/>
          <a:ext cx="5472684" cy="923459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Cloud-based hosting is the preferred solution due to its scalability, reliability, and accessibility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1840187" y="1201692"/>
        <a:ext cx="5241819" cy="923459"/>
      </dsp:txXfrm>
    </dsp:sp>
    <dsp:sp modelId="{AB7001E9-5ACF-4D1A-ADF7-DCA9DFAE8D21}">
      <dsp:nvSpPr>
        <dsp:cNvPr id="0" name=""/>
        <dsp:cNvSpPr/>
      </dsp:nvSpPr>
      <dsp:spPr>
        <a:xfrm>
          <a:off x="1147593" y="1201692"/>
          <a:ext cx="923459" cy="9234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C4B4-4043-4796-A42C-F9F845328E6D}">
      <dsp:nvSpPr>
        <dsp:cNvPr id="0" name=""/>
        <dsp:cNvSpPr/>
      </dsp:nvSpPr>
      <dsp:spPr>
        <a:xfrm rot="10800000">
          <a:off x="1609322" y="2400811"/>
          <a:ext cx="5472684" cy="923459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A combination of relational and NoSQL databases will be employed to manage different types of data efficiently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1840187" y="2400811"/>
        <a:ext cx="5241819" cy="923459"/>
      </dsp:txXfrm>
    </dsp:sp>
    <dsp:sp modelId="{C7281669-55E7-4986-A487-49ACE242FCCE}">
      <dsp:nvSpPr>
        <dsp:cNvPr id="0" name=""/>
        <dsp:cNvSpPr/>
      </dsp:nvSpPr>
      <dsp:spPr>
        <a:xfrm>
          <a:off x="1147593" y="2400811"/>
          <a:ext cx="923459" cy="9234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B19D9-F6AC-4186-8245-E9FD55E8ED09}">
      <dsp:nvSpPr>
        <dsp:cNvPr id="0" name=""/>
        <dsp:cNvSpPr/>
      </dsp:nvSpPr>
      <dsp:spPr>
        <a:xfrm rot="10800000">
          <a:off x="1609322" y="3599929"/>
          <a:ext cx="5472684" cy="923459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22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 requirements will depend on factors such as the size of the music catalog, user-generated content, and metadata</a:t>
          </a:r>
          <a:endParaRPr lang="en-US" sz="1800" kern="1200" dirty="0">
            <a:solidFill>
              <a:schemeClr val="tx1"/>
            </a:solidFill>
          </a:endParaRPr>
        </a:p>
      </dsp:txBody>
      <dsp:txXfrm rot="10800000">
        <a:off x="1840187" y="3599929"/>
        <a:ext cx="5241819" cy="923459"/>
      </dsp:txXfrm>
    </dsp:sp>
    <dsp:sp modelId="{01F2A1DB-5A49-4560-AC5B-C33AFD173F6C}">
      <dsp:nvSpPr>
        <dsp:cNvPr id="0" name=""/>
        <dsp:cNvSpPr/>
      </dsp:nvSpPr>
      <dsp:spPr>
        <a:xfrm>
          <a:off x="1147593" y="3599929"/>
          <a:ext cx="923459" cy="92345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29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61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68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730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6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84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62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9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07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05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ody copy">
  <p:cSld name="Title with body cop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/>
        </p:nvSpPr>
        <p:spPr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Headline Lorem Ipsum</a:t>
            </a:r>
            <a:br>
              <a:rPr lang="en-US" sz="3600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600">
              <a:solidFill>
                <a:srgbClr val="C1203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Body content.</a:t>
            </a:r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oomers.com/t/linkedin-premium" TargetMode="Externa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hyperlink" Target="https://exde601e.blogspot.com/2021/04/spotify-home-hub-simpler-naviga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nofaq.org/posts/2019/09/cyber-security-trends-to-watch-out-for-organizations-to-stay-ahead/" TargetMode="External"/><Relationship Id="rId11" Type="http://schemas.openxmlformats.org/officeDocument/2006/relationships/image" Target="../media/image30.jpg"/><Relationship Id="rId5" Type="http://schemas.openxmlformats.org/officeDocument/2006/relationships/image" Target="../media/image27.png"/><Relationship Id="rId10" Type="http://schemas.openxmlformats.org/officeDocument/2006/relationships/hyperlink" Target="https://techboomers.com/t/what-is-spotify" TargetMode="External"/><Relationship Id="rId4" Type="http://schemas.openxmlformats.org/officeDocument/2006/relationships/hyperlink" Target="https://openclipart.org/detail/204439/encryption-icon" TargetMode="Externa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2024 Winter 03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Music Recommendation App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sym typeface="Helvetica Neue"/>
              </a:rPr>
              <a:t>Divya Bomaraboina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bomaraboina.d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@northeastern.edu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E17E6-11F6-D88B-89F4-8EBBA8FD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7" y="1529539"/>
            <a:ext cx="8707272" cy="49804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EF7A58-1263-F548-67B0-B12DF883B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3550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Architecture Requirements and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Inserting statements: After creating tables, we need to insert the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Example: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4A35-6781-14EC-0199-2BAE91BD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5" y="3006766"/>
            <a:ext cx="7272222" cy="1475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85D64-1C24-C964-074D-7F887120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17" y="4539257"/>
            <a:ext cx="6746677" cy="17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                        </a:t>
            </a:r>
            <a:r>
              <a:rPr lang="en-US" sz="2400" b="1" dirty="0">
                <a:solidFill>
                  <a:schemeClr val="bg2"/>
                </a:solidFill>
              </a:rPr>
              <a:t>Query 1</a:t>
            </a:r>
            <a:r>
              <a:rPr lang="en-US" sz="24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H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ow can I retrieve users along with the songs they have listened to, where the songs' artists belong to the genre "Rock"?</a:t>
            </a:r>
            <a:endParaRPr lang="en-US" sz="2400" dirty="0">
              <a:latin typeface="Helvetica Neu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solidFill>
                  <a:schemeClr val="bg2"/>
                </a:solidFill>
              </a:rPr>
              <a:t>                                      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chemeClr val="bg2"/>
              </a:solidFill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16C1-3459-495B-CFA2-2355E6E1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3394046"/>
            <a:ext cx="7585880" cy="1081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2F7C0-63EB-6449-5B1C-77929F461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94" y="5226281"/>
            <a:ext cx="7014948" cy="8810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olidFill>
                  <a:schemeClr val="bg2"/>
                </a:solidFill>
              </a:rPr>
              <a:t>Query2</a:t>
            </a:r>
            <a:r>
              <a:rPr lang="en-US" sz="2000" dirty="0"/>
              <a:t>.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How can we efficiently retrieve user playlists and their corresponding preferences from the database in to generate personalized music recommendations?</a:t>
            </a:r>
            <a:endParaRPr lang="en-US" sz="2000" dirty="0">
              <a:latin typeface="Helvetica Neue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>
              <a:latin typeface="Helvetica Neue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olidFill>
                  <a:schemeClr val="bg2"/>
                </a:solidFill>
              </a:rPr>
              <a:t>Query3.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How can we retrieve the average duration of songs, the maximum duration of songs, and the highest rating for each genre in the music database?"</a:t>
            </a:r>
            <a:endParaRPr lang="en-US" sz="2000" b="1" dirty="0">
              <a:solidFill>
                <a:schemeClr val="bg2"/>
              </a:solidFill>
              <a:latin typeface="Helvetica Neue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000" dirty="0">
              <a:latin typeface="Helvetica Neue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7847463" cy="35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78126-558A-E886-6077-F34779B9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6" y="5287697"/>
            <a:ext cx="5854889" cy="1570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47ECD-2634-507F-D165-E33C3A78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599" y="2318459"/>
            <a:ext cx="4686251" cy="17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olidFill>
                  <a:schemeClr val="bg2"/>
                </a:solidFill>
              </a:rPr>
              <a:t>Query4: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How can we retrieve the albums associated with specific artists from the database?</a:t>
            </a:r>
            <a:endParaRPr sz="2000" b="1" dirty="0">
              <a:solidFill>
                <a:schemeClr val="bg2"/>
              </a:solidFill>
              <a:latin typeface="Helvetica Neue" panose="020B0604020202020204" charset="0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14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5C6E0-F1FA-8623-7F92-2F2FF92E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93" y="2129051"/>
            <a:ext cx="5467826" cy="1732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70F36-9F7A-C2AD-3249-76AE8BFE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90" y="4686284"/>
            <a:ext cx="6239214" cy="2171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3B0FFE-D732-5F0A-F332-8D48834134CB}"/>
              </a:ext>
            </a:extLst>
          </p:cNvPr>
          <p:cNvSpPr txBox="1"/>
          <p:nvPr/>
        </p:nvSpPr>
        <p:spPr>
          <a:xfrm>
            <a:off x="457200" y="3909722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olidFill>
                  <a:schemeClr val="bg2"/>
                </a:solidFill>
                <a:latin typeface="Helvetica Neue" panose="020B0604020202020204" charset="0"/>
              </a:rPr>
              <a:t>Query5: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How can we retrieve all users from the database along with their most recent activity?"</a:t>
            </a:r>
            <a:endParaRPr lang="en-US" sz="2000" b="1" dirty="0">
              <a:solidFill>
                <a:schemeClr val="bg2"/>
              </a:solidFill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7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>
                <a:solidFill>
                  <a:schemeClr val="bg2"/>
                </a:solidFill>
              </a:rPr>
              <a:t>Query6</a:t>
            </a:r>
            <a:r>
              <a:rPr lang="en-US" dirty="0"/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Helvetica Neue" panose="020B0604020202020204" charset="0"/>
              </a:rPr>
              <a:t>How can we retrieve all songs that belong to playlists created by a specific user from the database?"</a:t>
            </a:r>
            <a:endParaRPr lang="en-US" sz="2000" dirty="0">
              <a:latin typeface="Helvetica Neu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AF195-8CB4-EB36-2411-AB9E3FBB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21" y="2470245"/>
            <a:ext cx="6991479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User Engagement</a:t>
            </a:r>
            <a:r>
              <a:rPr lang="en-US" sz="1800" dirty="0"/>
              <a:t>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  Monthly Active Users (MAU)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 Daily Active Users (DAU)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 Session Duration</a:t>
            </a:r>
          </a:p>
          <a:p>
            <a:pPr marL="742950" lvl="1" indent="-285750">
              <a:spcBef>
                <a:spcPts val="0"/>
              </a:spcBef>
              <a:buSzPts val="2400"/>
              <a:buFontTx/>
              <a:buChar char="-"/>
            </a:pPr>
            <a:r>
              <a:rPr lang="en-US" sz="1800" dirty="0"/>
              <a:t>Retention Rate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Content Consumption: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Track Plays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Playlist Engagement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 Genre Preference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1" dirty="0"/>
              <a:t> User Feedback and Satisfaction: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Ratings and Reviews</a:t>
            </a:r>
          </a:p>
          <a:p>
            <a:pPr marL="457200" lvl="1" indent="0">
              <a:spcBef>
                <a:spcPts val="0"/>
              </a:spcBef>
              <a:buSzPts val="2400"/>
              <a:buNone/>
            </a:pPr>
            <a:r>
              <a:rPr lang="en-US" sz="1800" dirty="0"/>
              <a:t>-  Rating , Likes</a:t>
            </a:r>
          </a:p>
          <a:p>
            <a:pPr marL="628650" lvl="1" indent="-17145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Recommendations Effectiveness:</a:t>
            </a:r>
          </a:p>
          <a:p>
            <a:pPr marL="628650" lvl="1" indent="-17145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  Click-Through Rate (CTR)</a:t>
            </a:r>
          </a:p>
          <a:p>
            <a:pPr marL="628650" lvl="1" indent="-17145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800" dirty="0"/>
              <a:t>  Personalization Effectiveness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200" dirty="0"/>
          </a:p>
        </p:txBody>
      </p:sp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Metrics and Analytics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and Privacy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0566A-9E99-EA23-9A9A-2D0212B9A8A8}"/>
              </a:ext>
            </a:extLst>
          </p:cNvPr>
          <p:cNvSpPr/>
          <p:nvPr/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US" sz="2400" b="1" dirty="0">
                <a:solidFill>
                  <a:schemeClr val="tx1"/>
                </a:solidFill>
                <a:latin typeface="Helvetica Neue" panose="020B0604020202020204" charset="0"/>
              </a:rPr>
              <a:t>App stores data :</a:t>
            </a:r>
            <a:r>
              <a:rPr lang="en-US" sz="2400" dirty="0">
                <a:solidFill>
                  <a:schemeClr val="tx1"/>
                </a:solidFill>
                <a:latin typeface="Helvetica Neue" panose="020B0604020202020204" charset="0"/>
              </a:rPr>
              <a:t>Listening history,payment details, playlists</a:t>
            </a:r>
            <a:endParaRPr lang="en-US" sz="2400" b="1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lvl="0" algn="l"/>
            <a:r>
              <a:rPr lang="en-US" sz="2800" dirty="0">
                <a:solidFill>
                  <a:schemeClr val="tx1"/>
                </a:solidFill>
                <a:latin typeface="Helvetica Neue" panose="020B0604020202020204" charset="0"/>
              </a:rPr>
              <a:t>	</a:t>
            </a:r>
            <a:endParaRPr lang="en-US" sz="2800" dirty="0">
              <a:latin typeface="Helvetica Neue" panose="020B0604020202020204" charset="0"/>
            </a:endParaRPr>
          </a:p>
        </p:txBody>
      </p:sp>
      <p:pic>
        <p:nvPicPr>
          <p:cNvPr id="10" name="Picture 9" descr="A purple padlock with binary code&#10;&#10;Description automatically generated">
            <a:extLst>
              <a:ext uri="{FF2B5EF4-FFF2-40B4-BE49-F238E27FC236}">
                <a16:creationId xmlns:a16="http://schemas.microsoft.com/office/drawing/2014/main" id="{ABC963F4-B2E5-6E73-E857-6B5C5EA21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40948" y="4855809"/>
            <a:ext cx="1260885" cy="1260885"/>
          </a:xfrm>
          <a:prstGeom prst="rect">
            <a:avLst/>
          </a:prstGeom>
        </p:spPr>
      </p:pic>
      <p:pic>
        <p:nvPicPr>
          <p:cNvPr id="15" name="Picture 14" descr="A hand holding a phone with a screen and a red and green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55A9186A-8466-912A-D45B-38CD9AF63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03836" y="4748673"/>
            <a:ext cx="3150882" cy="1475156"/>
          </a:xfrm>
          <a:prstGeom prst="rect">
            <a:avLst/>
          </a:prstGeom>
        </p:spPr>
      </p:pic>
      <p:pic>
        <p:nvPicPr>
          <p:cNvPr id="18" name="Picture 17" descr="A screenshot of a payment method&#10;&#10;Description automatically generated">
            <a:extLst>
              <a:ext uri="{FF2B5EF4-FFF2-40B4-BE49-F238E27FC236}">
                <a16:creationId xmlns:a16="http://schemas.microsoft.com/office/drawing/2014/main" id="{3E0CDB83-E18A-8D22-DBCA-2FBCCEED9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242744" y="2353155"/>
            <a:ext cx="2615670" cy="1487666"/>
          </a:xfrm>
          <a:prstGeom prst="rect">
            <a:avLst/>
          </a:prstGeom>
        </p:spPr>
      </p:pic>
      <p:pic>
        <p:nvPicPr>
          <p:cNvPr id="21" name="Picture 20" descr="A screenshot of a music playlist&#10;&#10;Description automatically generated">
            <a:extLst>
              <a:ext uri="{FF2B5EF4-FFF2-40B4-BE49-F238E27FC236}">
                <a16:creationId xmlns:a16="http://schemas.microsoft.com/office/drawing/2014/main" id="{D96CE7F5-5F5A-90D6-D1F2-8EE1825315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10889" y="2362201"/>
            <a:ext cx="1750918" cy="1547545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DE216926-DB39-DE23-101F-7F216B968C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31778" t="1206" r="-1" b="1"/>
          <a:stretch/>
        </p:blipFill>
        <p:spPr>
          <a:xfrm>
            <a:off x="6066430" y="2258705"/>
            <a:ext cx="2003872" cy="16765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77531A-FE99-48B3-82A6-F84E3CEA1509}"/>
              </a:ext>
            </a:extLst>
          </p:cNvPr>
          <p:cNvSpPr txBox="1"/>
          <p:nvPr/>
        </p:nvSpPr>
        <p:spPr>
          <a:xfrm>
            <a:off x="757451" y="4132110"/>
            <a:ext cx="8154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2400" b="1" dirty="0">
                <a:solidFill>
                  <a:schemeClr val="tx1"/>
                </a:solidFill>
                <a:latin typeface="Helvetica Neue" panose="020B0604020202020204" charset="0"/>
              </a:rPr>
              <a:t>Should Implement</a:t>
            </a:r>
            <a:r>
              <a:rPr lang="en-US" sz="2400" dirty="0">
                <a:solidFill>
                  <a:schemeClr val="tx1"/>
                </a:solidFill>
                <a:latin typeface="Helvetica Neue" panose="020B0604020202020204" charset="0"/>
              </a:rPr>
              <a:t> : Encryption, Multi-factor Authentication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Key Takeaways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- Data Modeling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   - Scalability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   - Surveys, User Interactions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- Security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What do I do differently next time: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</a:t>
            </a:r>
            <a:r>
              <a:rPr lang="en-US" dirty="0"/>
              <a:t>-User research ,Iterative development.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</a:t>
            </a:r>
            <a:r>
              <a:rPr lang="en-US" dirty="0"/>
              <a:t>-Collaboration Tools</a:t>
            </a:r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 / Lessons Learned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3A53B5-7476-6423-1D30-6DEB031FA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Project Overview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User Persona’s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Business Rules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ER Diagram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Solution Architecture and HA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Major SQL examples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Metrics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Security &amp; Privacy Concerns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Next steps / </a:t>
            </a:r>
            <a:r>
              <a:rPr lang="en-US" sz="2800"/>
              <a:t>Lessons learned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303B7D5-1C77-F714-CC5B-43D9F8FA7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7D0-82A9-32CE-0529-E892559A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2" y="272332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71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Helvetica Neue" panose="020B0604020202020204" charset="0"/>
              </a:rPr>
              <a:t>This app will use algorithms to recommend personalized music playlists to users according to their preferences.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rgbClr val="2D3B45"/>
                </a:solidFill>
                <a:latin typeface="Helvetica Neue" panose="020B0604020202020204" charset="0"/>
              </a:rPr>
              <a:t>It is a freemium model and has offline availability , Platform Independent.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rgbClr val="2D3B45"/>
                </a:solidFill>
                <a:latin typeface="Helvetica Neue" panose="020B0604020202020204" charset="0"/>
              </a:rPr>
              <a:t>Location , Language preference.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rgbClr val="2D3B45"/>
                </a:solidFill>
                <a:latin typeface="Helvetica Neue" panose="020B0604020202020204" charset="0"/>
              </a:rPr>
              <a:t>Collabs with other apps.</a:t>
            </a:r>
            <a:endParaRPr dirty="0">
              <a:latin typeface="Helvetica Neue" panose="020B0604020202020204" charset="0"/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pic>
        <p:nvPicPr>
          <p:cNvPr id="3" name="Graphic 2" descr="Music notes with solid fill">
            <a:extLst>
              <a:ext uri="{FF2B5EF4-FFF2-40B4-BE49-F238E27FC236}">
                <a16:creationId xmlns:a16="http://schemas.microsoft.com/office/drawing/2014/main" id="{59E09136-616D-93BF-B358-B89EAF6F3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4699" y="4644243"/>
            <a:ext cx="914400" cy="914400"/>
          </a:xfrm>
          <a:prstGeom prst="rect">
            <a:avLst/>
          </a:prstGeom>
        </p:spPr>
      </p:pic>
      <p:pic>
        <p:nvPicPr>
          <p:cNvPr id="5" name="Graphic 4" descr="Disk jockey male with solid fill">
            <a:extLst>
              <a:ext uri="{FF2B5EF4-FFF2-40B4-BE49-F238E27FC236}">
                <a16:creationId xmlns:a16="http://schemas.microsoft.com/office/drawing/2014/main" id="{9057C76F-3D1B-76C0-E951-78A0F8E95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7433" y="4720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4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420E4F-A7C2-7210-1938-6479C9E8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1288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7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>
                <a:latin typeface="Helvetica Neue" panose="020B0604020202020204" charset="0"/>
              </a:rPr>
              <a:t>Listener</a:t>
            </a:r>
            <a:r>
              <a:rPr lang="en-US" dirty="0">
                <a:latin typeface="Helvetica Neue" panose="020B0604020202020204" charset="0"/>
              </a:rPr>
              <a:t>:</a:t>
            </a:r>
            <a:endParaRPr dirty="0">
              <a:latin typeface="Helvetica Neue" panose="020B0604020202020204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3200" dirty="0">
                <a:latin typeface="Helvetica Neue" panose="020B0604020202020204" charset="0"/>
              </a:rPr>
              <a:t>Potentially millions of Listeners</a:t>
            </a:r>
            <a:endParaRPr sz="3200" dirty="0">
              <a:latin typeface="Helvetica Neue" panose="020B0604020202020204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3200" dirty="0">
                <a:latin typeface="Helvetica Neue" panose="020B0604020202020204" charset="0"/>
              </a:rPr>
              <a:t>As a User, I want to:</a:t>
            </a:r>
            <a:endParaRPr sz="3200" dirty="0">
              <a:latin typeface="Helvetica Neue" panose="020B0604020202020204" charset="0"/>
            </a:endParaRP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 dirty="0">
                <a:latin typeface="Helvetica Neue" panose="020B0604020202020204" charset="0"/>
              </a:rPr>
              <a:t>Listen and enjoy music without any limitations.</a:t>
            </a:r>
            <a:endParaRPr sz="3200" dirty="0">
              <a:latin typeface="Helvetica Neue" panose="020B0604020202020204" charset="0"/>
            </a:endParaRP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 dirty="0">
                <a:latin typeface="Helvetica Neue" panose="020B0604020202020204" charset="0"/>
              </a:rPr>
              <a:t>Discover songs ,playlists that align with my preferences.</a:t>
            </a:r>
            <a:endParaRPr sz="3200" dirty="0">
              <a:latin typeface="Helvetica Neue" panose="020B0604020202020204" charset="0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32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 </a:t>
            </a:r>
            <a:endParaRPr dirty="0"/>
          </a:p>
        </p:txBody>
      </p:sp>
      <p:pic>
        <p:nvPicPr>
          <p:cNvPr id="9" name="Graphic 8" descr="Disk jockey female with solid fill">
            <a:extLst>
              <a:ext uri="{FF2B5EF4-FFF2-40B4-BE49-F238E27FC236}">
                <a16:creationId xmlns:a16="http://schemas.microsoft.com/office/drawing/2014/main" id="{87F7C037-C6AE-7F23-E224-9B3F6305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5797" y="536015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>
                <a:latin typeface="Helvetica Neue" panose="020B0604020202020204" charset="0"/>
              </a:rPr>
              <a:t>Collectors</a:t>
            </a:r>
            <a:r>
              <a:rPr lang="en-US" dirty="0">
                <a:latin typeface="Helvetica Neue" panose="020B0604020202020204" charset="0"/>
              </a:rPr>
              <a:t>:</a:t>
            </a:r>
            <a:endParaRPr dirty="0">
              <a:latin typeface="Helvetica Neue" panose="020B0604020202020204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3200" dirty="0">
                <a:latin typeface="Helvetica Neue" panose="020B0604020202020204" charset="0"/>
              </a:rPr>
              <a:t>Potentially thousands of collectors.</a:t>
            </a:r>
            <a:endParaRPr sz="3200" dirty="0">
              <a:latin typeface="Helvetica Neue" panose="020B0604020202020204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3200" dirty="0">
                <a:latin typeface="Helvetica Neue" panose="020B0604020202020204" charset="0"/>
              </a:rPr>
              <a:t>As a User on Music Recommendation App, I want to:</a:t>
            </a:r>
            <a:endParaRPr sz="3200" dirty="0">
              <a:latin typeface="Helvetica Neue" panose="020B0604020202020204" charset="0"/>
            </a:endParaRP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 dirty="0">
                <a:latin typeface="Helvetica Neue" panose="020B0604020202020204" charset="0"/>
              </a:rPr>
              <a:t>Create and collect playlist and share with others</a:t>
            </a: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3200" dirty="0">
                <a:latin typeface="Helvetica Neue" panose="020B0604020202020204" charset="0"/>
              </a:rPr>
              <a:t>Playlists are created based on Activity and genres</a:t>
            </a:r>
            <a:endParaRPr sz="3200" dirty="0">
              <a:latin typeface="Helvetica Neue" panose="020B0604020202020204" charset="0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95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84200" lvl="1" indent="0">
              <a:spcBef>
                <a:spcPts val="400"/>
              </a:spcBef>
              <a:buSzPts val="2000"/>
              <a:buNone/>
            </a:pPr>
            <a:endParaRPr lang="en-US" sz="3200" b="1" dirty="0">
              <a:latin typeface="Lato Extended"/>
            </a:endParaRPr>
          </a:p>
          <a:p>
            <a:pPr marL="1041400" lvl="1" indent="-4572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 Neue" panose="020B0604020202020204" charset="0"/>
              </a:rPr>
              <a:t>Administrators:</a:t>
            </a:r>
            <a:endParaRPr sz="2400" dirty="0">
              <a:latin typeface="Helvetica Neue" panose="020B0604020202020204" charset="0"/>
            </a:endParaRPr>
          </a:p>
          <a:p>
            <a:pPr marL="1257300" lvl="2" indent="-190500">
              <a:spcBef>
                <a:spcPts val="480"/>
              </a:spcBef>
              <a:buSzPts val="2400"/>
              <a:buNone/>
            </a:pPr>
            <a:r>
              <a:rPr lang="en-US" sz="2800" dirty="0">
                <a:latin typeface="Helvetica Neue" panose="020B0604020202020204" charset="0"/>
              </a:rPr>
              <a:t>-Perhaps few Admins(1,2)</a:t>
            </a:r>
          </a:p>
          <a:p>
            <a:pPr marL="1257300" lvl="2" indent="-190500">
              <a:spcBef>
                <a:spcPts val="480"/>
              </a:spcBef>
              <a:buSzPts val="2400"/>
              <a:buNone/>
            </a:pPr>
            <a:r>
              <a:rPr lang="en-US" sz="2800" dirty="0">
                <a:latin typeface="Helvetica Neue" panose="020B0604020202020204" charset="0"/>
              </a:rPr>
              <a:t>-As an Admin I want to manage the platform </a:t>
            </a:r>
            <a:endParaRPr sz="2800" dirty="0">
              <a:latin typeface="Helvetica Neue" panose="020B0604020202020204" charset="0"/>
            </a:endParaRPr>
          </a:p>
          <a:p>
            <a:pPr marL="15240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Helvetica Neue" panose="020B0604020202020204" charset="0"/>
              </a:rPr>
              <a:t>           -</a:t>
            </a:r>
            <a:r>
              <a:rPr lang="en-US" sz="2800" dirty="0">
                <a:latin typeface="Helvetica Neue" panose="020B0604020202020204" charset="0"/>
              </a:rPr>
              <a:t>Maintain data Accuracy, data consistency </a:t>
            </a:r>
          </a:p>
          <a:p>
            <a:pPr marL="15240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Helvetica Neue" panose="020B0604020202020204" charset="0"/>
              </a:rPr>
              <a:t>         -Handle user Feedback</a:t>
            </a:r>
          </a:p>
          <a:p>
            <a:pPr marL="15240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Helvetica Neue" panose="020B0604020202020204" charset="0"/>
              </a:rPr>
              <a:t>         -Store user activity for generating                   	   preferences</a:t>
            </a:r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 </a:t>
            </a:r>
            <a:endParaRPr dirty="0"/>
          </a:p>
        </p:txBody>
      </p:sp>
      <p:pic>
        <p:nvPicPr>
          <p:cNvPr id="3" name="Graphic 2" descr="Eye Scan with solid fill">
            <a:extLst>
              <a:ext uri="{FF2B5EF4-FFF2-40B4-BE49-F238E27FC236}">
                <a16:creationId xmlns:a16="http://schemas.microsoft.com/office/drawing/2014/main" id="{402F4AD9-2503-32B9-66D5-5B1A4EB9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5715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can have multiple PLAYLISTS. 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PLAYLIST can contain multiple SONGS.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Each SONG has an ARTIST associated with it.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FOLLOW other USERS.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LIKE or DISLIKE a SONG.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SONG can belong to multiple GENRES.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RATE a SONG.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 ARTIST can release multiple ALBUMS.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SONG can belong to only one ALBUM.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CREATE custom PLAYLISTS. </a:t>
            </a:r>
            <a:endParaRPr sz="20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Helvetica Neue" panose="020B0604020202020204" charset="0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Rules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38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can SHARE their PLAYLISTS with other USERS.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Download SONGS if they are PREMIUM USERS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1435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USER belongs to COUNTRY, COUNTRY has Regional SONGS and PLAYLISTS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USER can like one or more GENRES.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can receive recommendations based on their listening history.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 ALBUM can contain multiple SONGS.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SONG can belong to multiple PLAYLISTS. </a:t>
            </a:r>
            <a:endParaRPr lang="en-US" sz="1800" kern="100" dirty="0">
              <a:solidFill>
                <a:schemeClr val="tx1"/>
              </a:solidFill>
              <a:effectLst/>
              <a:latin typeface="Helvetica Neue" panose="020B060402020202020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chemeClr val="tx1"/>
                </a:solidFill>
                <a:effectLst/>
                <a:latin typeface="Helvetica Neu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ADMIN can manage ARTISTS, SONGS </a:t>
            </a:r>
            <a:endParaRPr sz="1800" dirty="0">
              <a:solidFill>
                <a:schemeClr val="tx1"/>
              </a:solidFill>
              <a:latin typeface="Helvetica Neue" panose="020B0604020202020204" charset="0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Rules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36379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761</Words>
  <Application>Microsoft Office PowerPoint</Application>
  <PresentationFormat>On-screen Show (4:3)</PresentationFormat>
  <Paragraphs>135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Lato Extended</vt:lpstr>
      <vt:lpstr>Libre Baskerville</vt:lpstr>
      <vt:lpstr>Helvetica Neue</vt:lpstr>
      <vt:lpstr>Söhne</vt:lpstr>
      <vt:lpstr>Symbol</vt:lpstr>
      <vt:lpstr>Arial</vt:lpstr>
      <vt:lpstr>powerpoint_newNEU</vt:lpstr>
      <vt:lpstr>ITC 6000  Database Management Systems Final Project Presentation 2024 Winter 03 Music Recommendation App </vt:lpstr>
      <vt:lpstr>Overview</vt:lpstr>
      <vt:lpstr>Project Overview</vt:lpstr>
      <vt:lpstr>Personas </vt:lpstr>
      <vt:lpstr>Persona </vt:lpstr>
      <vt:lpstr>Persona </vt:lpstr>
      <vt:lpstr>Persona </vt:lpstr>
      <vt:lpstr>Business Rules</vt:lpstr>
      <vt:lpstr>Business Rules</vt:lpstr>
      <vt:lpstr>ER Diagram</vt:lpstr>
      <vt:lpstr> Architecture Requirements and solution</vt:lpstr>
      <vt:lpstr>SQL Examples</vt:lpstr>
      <vt:lpstr>SQL Examples</vt:lpstr>
      <vt:lpstr>SQL Examples  </vt:lpstr>
      <vt:lpstr>SQL Examples</vt:lpstr>
      <vt:lpstr>SQL Examples</vt:lpstr>
      <vt:lpstr>Metrics and Analytics</vt:lpstr>
      <vt:lpstr>Security and Privacy</vt:lpstr>
      <vt:lpstr>Next steps / Lessons Learned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6000  Database Management Systems Final Project Presentation 2024 Winter 03 Music Recommendation App </dc:title>
  <dc:creator>m.lyons</dc:creator>
  <cp:lastModifiedBy>Divya Bomaraboina</cp:lastModifiedBy>
  <cp:revision>1</cp:revision>
  <dcterms:created xsi:type="dcterms:W3CDTF">2010-04-13T14:21:50Z</dcterms:created>
  <dcterms:modified xsi:type="dcterms:W3CDTF">2024-03-29T23:07:07Z</dcterms:modified>
</cp:coreProperties>
</file>