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34"/>
  </p:notesMasterIdLst>
  <p:sldIdLst>
    <p:sldId id="256" r:id="rId3"/>
    <p:sldId id="315" r:id="rId4"/>
    <p:sldId id="258" r:id="rId5"/>
    <p:sldId id="260" r:id="rId6"/>
    <p:sldId id="261" r:id="rId7"/>
    <p:sldId id="299" r:id="rId8"/>
    <p:sldId id="298" r:id="rId9"/>
    <p:sldId id="300" r:id="rId10"/>
    <p:sldId id="301" r:id="rId11"/>
    <p:sldId id="264" r:id="rId12"/>
    <p:sldId id="302" r:id="rId13"/>
    <p:sldId id="324" r:id="rId14"/>
    <p:sldId id="325" r:id="rId15"/>
    <p:sldId id="303" r:id="rId16"/>
    <p:sldId id="304" r:id="rId17"/>
    <p:sldId id="305" r:id="rId18"/>
    <p:sldId id="306" r:id="rId19"/>
    <p:sldId id="307" r:id="rId20"/>
    <p:sldId id="310" r:id="rId21"/>
    <p:sldId id="311" r:id="rId22"/>
    <p:sldId id="312" r:id="rId23"/>
    <p:sldId id="313" r:id="rId24"/>
    <p:sldId id="314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</p:sldIdLst>
  <p:sldSz cx="9144000" cy="5143500" type="screen16x9"/>
  <p:notesSz cx="6858000" cy="9144000"/>
  <p:embeddedFontLst>
    <p:embeddedFont>
      <p:font typeface="Anaheim" panose="020B0604020202020204" charset="0"/>
      <p:regular r:id="rId35"/>
    </p:embeddedFont>
    <p:embeddedFont>
      <p:font typeface="Syncopate" panose="020B0604020202020204" charset="0"/>
      <p:regular r:id="rId36"/>
      <p:bold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Commissioner" panose="020B0604020202020204" charset="0"/>
      <p:regular r:id="rId42"/>
      <p:bold r:id="rId43"/>
    </p:embeddedFont>
    <p:embeddedFont>
      <p:font typeface="Catamaran" panose="020B0604020202020204" charset="0"/>
      <p:regular r:id="rId44"/>
      <p:bold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BA4DD-DBBF-4F7F-9982-D4796263C22C}">
  <a:tblStyle styleId="{184BA4DD-DBBF-4F7F-9982-D4796263C2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4109C5-1060-4FA5-BE0B-33FF76BB7F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17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7714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815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15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21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252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83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57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95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17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023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7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09875" y="1030075"/>
            <a:ext cx="4563600" cy="26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9525" y="3675200"/>
            <a:ext cx="4604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709700" y="-6825"/>
            <a:ext cx="31992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grpSp>
        <p:nvGrpSpPr>
          <p:cNvPr id="13" name="Google Shape;13;p2"/>
          <p:cNvGrpSpPr/>
          <p:nvPr/>
        </p:nvGrpSpPr>
        <p:grpSpPr>
          <a:xfrm>
            <a:off x="-935450" y="-1014146"/>
            <a:ext cx="6458498" cy="7083856"/>
            <a:chOff x="-935450" y="-1014146"/>
            <a:chExt cx="6458498" cy="708385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935450" y="4402275"/>
              <a:ext cx="2849801" cy="1667435"/>
              <a:chOff x="-1153325" y="4346125"/>
              <a:chExt cx="2849801" cy="1667435"/>
            </a:xfrm>
          </p:grpSpPr>
          <p:pic>
            <p:nvPicPr>
              <p:cNvPr id="15" name="Google Shape;15;p2"/>
              <p:cNvPicPr preferRelativeResize="0"/>
              <p:nvPr/>
            </p:nvPicPr>
            <p:blipFill rotWithShape="1">
              <a:blip r:embed="rId3">
                <a:alphaModFix/>
              </a:blip>
              <a:srcRect l="36189" r="6" b="52203"/>
              <a:stretch/>
            </p:blipFill>
            <p:spPr>
              <a:xfrm>
                <a:off x="0" y="4346125"/>
                <a:ext cx="1696476" cy="797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6;p2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2673249" y="-1014146"/>
              <a:ext cx="2849799" cy="1667439"/>
              <a:chOff x="-1153325" y="4346121"/>
              <a:chExt cx="2849799" cy="1667439"/>
            </a:xfrm>
          </p:grpSpPr>
          <p:pic>
            <p:nvPicPr>
              <p:cNvPr id="21" name="Google Shape;21;p2"/>
              <p:cNvPicPr preferRelativeResize="0"/>
              <p:nvPr/>
            </p:nvPicPr>
            <p:blipFill rotWithShape="1">
              <a:blip r:embed="rId3">
                <a:alphaModFix/>
              </a:blip>
              <a:srcRect b="63633"/>
              <a:stretch/>
            </p:blipFill>
            <p:spPr>
              <a:xfrm>
                <a:off x="-962327" y="4346121"/>
                <a:ext cx="2658801" cy="6066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22;p2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subTitle" idx="1"/>
          </p:nvPr>
        </p:nvSpPr>
        <p:spPr>
          <a:xfrm>
            <a:off x="720000" y="15834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8"/>
          <p:cNvSpPr txBox="1">
            <a:spLocks noGrp="1"/>
          </p:cNvSpPr>
          <p:nvPr>
            <p:ph type="subTitle" idx="2"/>
          </p:nvPr>
        </p:nvSpPr>
        <p:spPr>
          <a:xfrm>
            <a:off x="3455250" y="15834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subTitle" idx="3"/>
          </p:nvPr>
        </p:nvSpPr>
        <p:spPr>
          <a:xfrm>
            <a:off x="720000" y="33137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4"/>
          </p:nvPr>
        </p:nvSpPr>
        <p:spPr>
          <a:xfrm>
            <a:off x="3455250" y="33137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subTitle" idx="5"/>
          </p:nvPr>
        </p:nvSpPr>
        <p:spPr>
          <a:xfrm>
            <a:off x="6190500" y="15834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6"/>
          </p:nvPr>
        </p:nvSpPr>
        <p:spPr>
          <a:xfrm>
            <a:off x="6190500" y="33137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subTitle" idx="7"/>
          </p:nvPr>
        </p:nvSpPr>
        <p:spPr>
          <a:xfrm>
            <a:off x="720000" y="1209575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334" name="Google Shape;334;p18"/>
          <p:cNvSpPr txBox="1">
            <a:spLocks noGrp="1"/>
          </p:cNvSpPr>
          <p:nvPr>
            <p:ph type="subTitle" idx="8"/>
          </p:nvPr>
        </p:nvSpPr>
        <p:spPr>
          <a:xfrm>
            <a:off x="3455250" y="12095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335" name="Google Shape;335;p18"/>
          <p:cNvSpPr txBox="1">
            <a:spLocks noGrp="1"/>
          </p:cNvSpPr>
          <p:nvPr>
            <p:ph type="subTitle" idx="9"/>
          </p:nvPr>
        </p:nvSpPr>
        <p:spPr>
          <a:xfrm>
            <a:off x="6190500" y="12095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336" name="Google Shape;336;p18"/>
          <p:cNvSpPr txBox="1">
            <a:spLocks noGrp="1"/>
          </p:cNvSpPr>
          <p:nvPr>
            <p:ph type="subTitle" idx="13"/>
          </p:nvPr>
        </p:nvSpPr>
        <p:spPr>
          <a:xfrm>
            <a:off x="720000" y="2936651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4"/>
          </p:nvPr>
        </p:nvSpPr>
        <p:spPr>
          <a:xfrm>
            <a:off x="3455250" y="293665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subTitle" idx="15"/>
          </p:nvPr>
        </p:nvSpPr>
        <p:spPr>
          <a:xfrm>
            <a:off x="6190500" y="293665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grpSp>
        <p:nvGrpSpPr>
          <p:cNvPr id="339" name="Google Shape;339;p18"/>
          <p:cNvGrpSpPr/>
          <p:nvPr/>
        </p:nvGrpSpPr>
        <p:grpSpPr>
          <a:xfrm rot="-5400000">
            <a:off x="4985458" y="34478"/>
            <a:ext cx="152384" cy="489998"/>
            <a:chOff x="8071907" y="4648400"/>
            <a:chExt cx="328698" cy="1056942"/>
          </a:xfrm>
        </p:grpSpPr>
        <p:sp>
          <p:nvSpPr>
            <p:cNvPr id="340" name="Google Shape;340;p18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8"/>
          <p:cNvGrpSpPr/>
          <p:nvPr/>
        </p:nvGrpSpPr>
        <p:grpSpPr>
          <a:xfrm>
            <a:off x="-711675" y="-302076"/>
            <a:ext cx="10800705" cy="6373111"/>
            <a:chOff x="-711675" y="-302076"/>
            <a:chExt cx="10800705" cy="6373111"/>
          </a:xfrm>
        </p:grpSpPr>
        <p:grpSp>
          <p:nvGrpSpPr>
            <p:cNvPr id="345" name="Google Shape;345;p18"/>
            <p:cNvGrpSpPr/>
            <p:nvPr/>
          </p:nvGrpSpPr>
          <p:grpSpPr>
            <a:xfrm>
              <a:off x="-711675" y="4403600"/>
              <a:ext cx="2849802" cy="1667435"/>
              <a:chOff x="-1153325" y="4346125"/>
              <a:chExt cx="2849802" cy="1667435"/>
            </a:xfrm>
          </p:grpSpPr>
          <p:pic>
            <p:nvPicPr>
              <p:cNvPr id="346" name="Google Shape;346;p18"/>
              <p:cNvPicPr preferRelativeResize="0"/>
              <p:nvPr/>
            </p:nvPicPr>
            <p:blipFill rotWithShape="1">
              <a:blip r:embed="rId3">
                <a:alphaModFix/>
              </a:blip>
              <a:srcRect l="19581" b="55648"/>
              <a:stretch/>
            </p:blipFill>
            <p:spPr>
              <a:xfrm>
                <a:off x="-441650" y="4346125"/>
                <a:ext cx="2138127" cy="7399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7" name="Google Shape;347;p18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351" name="Google Shape;351;p18"/>
            <p:cNvGrpSpPr/>
            <p:nvPr/>
          </p:nvGrpSpPr>
          <p:grpSpPr>
            <a:xfrm rot="10800000" flipH="1">
              <a:off x="8421600" y="-302076"/>
              <a:ext cx="1667430" cy="2849801"/>
              <a:chOff x="8379250" y="445018"/>
              <a:chExt cx="1667430" cy="2849801"/>
            </a:xfrm>
          </p:grpSpPr>
          <p:pic>
            <p:nvPicPr>
              <p:cNvPr id="352" name="Google Shape;352;p18"/>
              <p:cNvPicPr preferRelativeResize="0"/>
              <p:nvPr/>
            </p:nvPicPr>
            <p:blipFill rotWithShape="1">
              <a:blip r:embed="rId3">
                <a:alphaModFix/>
              </a:blip>
              <a:srcRect b="57079"/>
              <a:stretch/>
            </p:blipFill>
            <p:spPr>
              <a:xfrm rot="-5400000">
                <a:off x="7407862" y="1416406"/>
                <a:ext cx="2658801" cy="716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3" name="Google Shape;353;p18"/>
              <p:cNvSpPr/>
              <p:nvPr/>
            </p:nvSpPr>
            <p:spPr>
              <a:xfrm rot="-5400000">
                <a:off x="7895352" y="1143490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 rot="-5400000">
                <a:off x="8738445" y="10709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 rot="-5400000">
                <a:off x="8476983" y="19444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 rot="-5400000">
                <a:off x="8484179" y="638436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20"/>
          <p:cNvGrpSpPr/>
          <p:nvPr/>
        </p:nvGrpSpPr>
        <p:grpSpPr>
          <a:xfrm>
            <a:off x="-1129616" y="-854850"/>
            <a:ext cx="10985293" cy="5774500"/>
            <a:chOff x="-1129616" y="-854850"/>
            <a:chExt cx="10985293" cy="5774500"/>
          </a:xfrm>
        </p:grpSpPr>
        <p:grpSp>
          <p:nvGrpSpPr>
            <p:cNvPr id="382" name="Google Shape;382;p20"/>
            <p:cNvGrpSpPr/>
            <p:nvPr/>
          </p:nvGrpSpPr>
          <p:grpSpPr>
            <a:xfrm rot="10800000">
              <a:off x="7005875" y="-854850"/>
              <a:ext cx="2849802" cy="1667435"/>
              <a:chOff x="-1153325" y="4346125"/>
              <a:chExt cx="2849802" cy="1667435"/>
            </a:xfrm>
          </p:grpSpPr>
          <p:pic>
            <p:nvPicPr>
              <p:cNvPr id="383" name="Google Shape;383;p20"/>
              <p:cNvPicPr preferRelativeResize="0"/>
              <p:nvPr/>
            </p:nvPicPr>
            <p:blipFill rotWithShape="1">
              <a:blip r:embed="rId3">
                <a:alphaModFix/>
              </a:blip>
              <a:srcRect l="19581" b="50049"/>
              <a:stretch/>
            </p:blipFill>
            <p:spPr>
              <a:xfrm>
                <a:off x="-441650" y="4346125"/>
                <a:ext cx="2138127" cy="833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4" name="Google Shape;384;p20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388" name="Google Shape;388;p20"/>
            <p:cNvGrpSpPr/>
            <p:nvPr/>
          </p:nvGrpSpPr>
          <p:grpSpPr>
            <a:xfrm rot="5400000" flipH="1">
              <a:off x="-1720798" y="2661027"/>
              <a:ext cx="2849805" cy="1667441"/>
              <a:chOff x="-1153325" y="4346119"/>
              <a:chExt cx="2849805" cy="1667441"/>
            </a:xfrm>
          </p:grpSpPr>
          <p:pic>
            <p:nvPicPr>
              <p:cNvPr id="389" name="Google Shape;389;p20"/>
              <p:cNvPicPr preferRelativeResize="0"/>
              <p:nvPr/>
            </p:nvPicPr>
            <p:blipFill rotWithShape="1">
              <a:blip r:embed="rId3">
                <a:alphaModFix/>
              </a:blip>
              <a:srcRect b="67760"/>
              <a:stretch/>
            </p:blipFill>
            <p:spPr>
              <a:xfrm>
                <a:off x="-962321" y="4346119"/>
                <a:ext cx="2658801" cy="537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0" name="Google Shape;390;p20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 rot="10800000">
            <a:off x="266883" y="586203"/>
            <a:ext cx="152384" cy="489998"/>
            <a:chOff x="8071907" y="4648400"/>
            <a:chExt cx="328698" cy="1056942"/>
          </a:xfrm>
        </p:grpSpPr>
        <p:sp>
          <p:nvSpPr>
            <p:cNvPr id="395" name="Google Shape;395;p20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9" name="Google Shape;529;p27"/>
          <p:cNvGrpSpPr/>
          <p:nvPr/>
        </p:nvGrpSpPr>
        <p:grpSpPr>
          <a:xfrm>
            <a:off x="8746658" y="921778"/>
            <a:ext cx="152384" cy="489998"/>
            <a:chOff x="8071907" y="4648400"/>
            <a:chExt cx="328698" cy="1056942"/>
          </a:xfrm>
        </p:grpSpPr>
        <p:sp>
          <p:nvSpPr>
            <p:cNvPr id="530" name="Google Shape;530;p27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p27"/>
          <p:cNvGrpSpPr/>
          <p:nvPr/>
        </p:nvGrpSpPr>
        <p:grpSpPr>
          <a:xfrm>
            <a:off x="-954183" y="-481452"/>
            <a:ext cx="10098184" cy="6676674"/>
            <a:chOff x="-954183" y="-481452"/>
            <a:chExt cx="10098184" cy="6676674"/>
          </a:xfrm>
        </p:grpSpPr>
        <p:grpSp>
          <p:nvGrpSpPr>
            <p:cNvPr id="535" name="Google Shape;535;p27"/>
            <p:cNvGrpSpPr/>
            <p:nvPr/>
          </p:nvGrpSpPr>
          <p:grpSpPr>
            <a:xfrm flipH="1">
              <a:off x="6294202" y="4527802"/>
              <a:ext cx="2849798" cy="1667419"/>
              <a:chOff x="-1153325" y="4346141"/>
              <a:chExt cx="2849798" cy="1667419"/>
            </a:xfrm>
          </p:grpSpPr>
          <p:pic>
            <p:nvPicPr>
              <p:cNvPr id="536" name="Google Shape;536;p27"/>
              <p:cNvPicPr preferRelativeResize="0"/>
              <p:nvPr/>
            </p:nvPicPr>
            <p:blipFill rotWithShape="1">
              <a:blip r:embed="rId3">
                <a:alphaModFix/>
              </a:blip>
              <a:srcRect l="862" b="61808"/>
              <a:stretch/>
            </p:blipFill>
            <p:spPr>
              <a:xfrm>
                <a:off x="-939374" y="4346141"/>
                <a:ext cx="2635848" cy="6371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7" name="Google Shape;537;p27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541" name="Google Shape;541;p27"/>
            <p:cNvGrpSpPr/>
            <p:nvPr/>
          </p:nvGrpSpPr>
          <p:grpSpPr>
            <a:xfrm rot="5400000" flipH="1">
              <a:off x="-1545374" y="109739"/>
              <a:ext cx="2849788" cy="1667407"/>
              <a:chOff x="-1153325" y="4346153"/>
              <a:chExt cx="2849788" cy="1667407"/>
            </a:xfrm>
          </p:grpSpPr>
          <p:pic>
            <p:nvPicPr>
              <p:cNvPr id="542" name="Google Shape;542;p27"/>
              <p:cNvPicPr preferRelativeResize="0"/>
              <p:nvPr/>
            </p:nvPicPr>
            <p:blipFill rotWithShape="1">
              <a:blip r:embed="rId3">
                <a:alphaModFix/>
              </a:blip>
              <a:srcRect l="862" b="56837"/>
              <a:stretch/>
            </p:blipFill>
            <p:spPr>
              <a:xfrm>
                <a:off x="-939364" y="4346153"/>
                <a:ext cx="2635827" cy="7200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43" name="Google Shape;543;p27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3724600" y="3015924"/>
            <a:ext cx="47061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3724600" y="1633013"/>
            <a:ext cx="1628400" cy="924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347900" y="0"/>
            <a:ext cx="3126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grpSp>
        <p:nvGrpSpPr>
          <p:cNvPr id="31" name="Google Shape;31;p3"/>
          <p:cNvGrpSpPr/>
          <p:nvPr/>
        </p:nvGrpSpPr>
        <p:grpSpPr>
          <a:xfrm rot="-5400000">
            <a:off x="8279845" y="4359003"/>
            <a:ext cx="152384" cy="489998"/>
            <a:chOff x="8071907" y="4648400"/>
            <a:chExt cx="328698" cy="1056942"/>
          </a:xfrm>
        </p:grpSpPr>
        <p:sp>
          <p:nvSpPr>
            <p:cNvPr id="32" name="Google Shape;32;p3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6442424" y="-423046"/>
            <a:ext cx="2849799" cy="1667443"/>
            <a:chOff x="6442424" y="-423046"/>
            <a:chExt cx="2849799" cy="1667443"/>
          </a:xfrm>
        </p:grpSpPr>
        <p:grpSp>
          <p:nvGrpSpPr>
            <p:cNvPr id="37" name="Google Shape;37;p3"/>
            <p:cNvGrpSpPr/>
            <p:nvPr/>
          </p:nvGrpSpPr>
          <p:grpSpPr>
            <a:xfrm rot="10800000">
              <a:off x="6442424" y="-423046"/>
              <a:ext cx="2849799" cy="1667443"/>
              <a:chOff x="-1153325" y="4346117"/>
              <a:chExt cx="2849799" cy="1667443"/>
            </a:xfrm>
          </p:grpSpPr>
          <p:pic>
            <p:nvPicPr>
              <p:cNvPr id="38" name="Google Shape;38;p3"/>
              <p:cNvPicPr preferRelativeResize="0"/>
              <p:nvPr/>
            </p:nvPicPr>
            <p:blipFill rotWithShape="1">
              <a:blip r:embed="rId3">
                <a:alphaModFix/>
              </a:blip>
              <a:srcRect b="24975"/>
              <a:stretch/>
            </p:blipFill>
            <p:spPr>
              <a:xfrm>
                <a:off x="-962327" y="4346117"/>
                <a:ext cx="2658801" cy="12515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" name="Google Shape;39;p3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10800000">
              <a:off x="7504047" y="315724"/>
              <a:ext cx="64800" cy="6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4935295" y="2773150"/>
            <a:ext cx="25923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616400" y="2773150"/>
            <a:ext cx="25923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616400" y="2279600"/>
            <a:ext cx="25923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4935289" y="2279600"/>
            <a:ext cx="25923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-711675" y="445024"/>
            <a:ext cx="10758355" cy="5626011"/>
            <a:chOff x="-711675" y="445024"/>
            <a:chExt cx="10758355" cy="5626011"/>
          </a:xfrm>
        </p:grpSpPr>
        <p:grpSp>
          <p:nvGrpSpPr>
            <p:cNvPr id="67" name="Google Shape;67;p5"/>
            <p:cNvGrpSpPr/>
            <p:nvPr/>
          </p:nvGrpSpPr>
          <p:grpSpPr>
            <a:xfrm>
              <a:off x="-711675" y="4403600"/>
              <a:ext cx="2849802" cy="1667435"/>
              <a:chOff x="-1153325" y="4346125"/>
              <a:chExt cx="2849802" cy="1667435"/>
            </a:xfrm>
          </p:grpSpPr>
          <p:pic>
            <p:nvPicPr>
              <p:cNvPr id="68" name="Google Shape;68;p5"/>
              <p:cNvPicPr preferRelativeResize="0"/>
              <p:nvPr/>
            </p:nvPicPr>
            <p:blipFill rotWithShape="1">
              <a:blip r:embed="rId3">
                <a:alphaModFix/>
              </a:blip>
              <a:srcRect l="19581" b="50049"/>
              <a:stretch/>
            </p:blipFill>
            <p:spPr>
              <a:xfrm>
                <a:off x="-441650" y="4346125"/>
                <a:ext cx="2138127" cy="833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9" name="Google Shape;69;p5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73" name="Google Shape;73;p5"/>
            <p:cNvGrpSpPr/>
            <p:nvPr/>
          </p:nvGrpSpPr>
          <p:grpSpPr>
            <a:xfrm>
              <a:off x="8379248" y="445024"/>
              <a:ext cx="1667433" cy="2849794"/>
              <a:chOff x="8379248" y="445024"/>
              <a:chExt cx="1667433" cy="2849794"/>
            </a:xfrm>
          </p:grpSpPr>
          <p:pic>
            <p:nvPicPr>
              <p:cNvPr id="74" name="Google Shape;74;p5"/>
              <p:cNvPicPr preferRelativeResize="0"/>
              <p:nvPr/>
            </p:nvPicPr>
            <p:blipFill rotWithShape="1">
              <a:blip r:embed="rId3">
                <a:alphaModFix/>
              </a:blip>
              <a:srcRect b="53249"/>
              <a:stretch/>
            </p:blipFill>
            <p:spPr>
              <a:xfrm rot="-5400000">
                <a:off x="7439810" y="1384463"/>
                <a:ext cx="2658801" cy="7799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Google Shape;75;p5"/>
              <p:cNvSpPr/>
              <p:nvPr/>
            </p:nvSpPr>
            <p:spPr>
              <a:xfrm rot="-5400000">
                <a:off x="7895352" y="1143490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 rot="-5400000">
                <a:off x="8738445" y="10709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 rot="-5400000">
                <a:off x="8476983" y="19444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-5400000">
                <a:off x="8484179" y="638436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79" name="Google Shape;79;p5"/>
          <p:cNvGrpSpPr/>
          <p:nvPr/>
        </p:nvGrpSpPr>
        <p:grpSpPr>
          <a:xfrm rot="-5400000">
            <a:off x="888795" y="27278"/>
            <a:ext cx="152384" cy="489998"/>
            <a:chOff x="8071907" y="4648400"/>
            <a:chExt cx="328698" cy="1056942"/>
          </a:xfrm>
        </p:grpSpPr>
        <p:sp>
          <p:nvSpPr>
            <p:cNvPr id="80" name="Google Shape;80;p5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 rot="-5400000">
            <a:off x="8427533" y="4626253"/>
            <a:ext cx="152384" cy="489998"/>
            <a:chOff x="8071907" y="4648400"/>
            <a:chExt cx="328698" cy="1056942"/>
          </a:xfrm>
        </p:grpSpPr>
        <p:sp>
          <p:nvSpPr>
            <p:cNvPr id="88" name="Google Shape;88;p6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6"/>
          <p:cNvGrpSpPr/>
          <p:nvPr/>
        </p:nvGrpSpPr>
        <p:grpSpPr>
          <a:xfrm>
            <a:off x="-1129616" y="-1158376"/>
            <a:ext cx="10959147" cy="6297701"/>
            <a:chOff x="-1129616" y="-1158376"/>
            <a:chExt cx="10959147" cy="6297701"/>
          </a:xfrm>
        </p:grpSpPr>
        <p:grpSp>
          <p:nvGrpSpPr>
            <p:cNvPr id="93" name="Google Shape;93;p6"/>
            <p:cNvGrpSpPr/>
            <p:nvPr/>
          </p:nvGrpSpPr>
          <p:grpSpPr>
            <a:xfrm rot="10800000" flipH="1">
              <a:off x="8162100" y="-1158376"/>
              <a:ext cx="1667430" cy="2817800"/>
              <a:chOff x="8379250" y="477018"/>
              <a:chExt cx="1667430" cy="2817800"/>
            </a:xfrm>
          </p:grpSpPr>
          <p:pic>
            <p:nvPicPr>
              <p:cNvPr id="94" name="Google Shape;94;p6"/>
              <p:cNvPicPr preferRelativeResize="0"/>
              <p:nvPr/>
            </p:nvPicPr>
            <p:blipFill rotWithShape="1">
              <a:blip r:embed="rId3">
                <a:alphaModFix/>
              </a:blip>
              <a:srcRect l="35031" r="1205" b="39806"/>
              <a:stretch/>
            </p:blipFill>
            <p:spPr>
              <a:xfrm rot="-5400000">
                <a:off x="8033700" y="822568"/>
                <a:ext cx="1695350" cy="1004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Google Shape;95;p6"/>
              <p:cNvSpPr/>
              <p:nvPr/>
            </p:nvSpPr>
            <p:spPr>
              <a:xfrm rot="-5400000">
                <a:off x="7895352" y="1143490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 rot="-5400000">
                <a:off x="8738445" y="10709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 rot="-5400000">
                <a:off x="8476983" y="1944494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 rot="-5400000">
                <a:off x="8484179" y="638436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99" name="Google Shape;99;p6"/>
            <p:cNvGrpSpPr/>
            <p:nvPr/>
          </p:nvGrpSpPr>
          <p:grpSpPr>
            <a:xfrm rot="5400000">
              <a:off x="-1720798" y="2880702"/>
              <a:ext cx="2849805" cy="1667441"/>
              <a:chOff x="-1153325" y="4346119"/>
              <a:chExt cx="2849805" cy="1667441"/>
            </a:xfrm>
          </p:grpSpPr>
          <p:pic>
            <p:nvPicPr>
              <p:cNvPr id="100" name="Google Shape;100;p6"/>
              <p:cNvPicPr preferRelativeResize="0"/>
              <p:nvPr/>
            </p:nvPicPr>
            <p:blipFill rotWithShape="1">
              <a:blip r:embed="rId3">
                <a:alphaModFix/>
              </a:blip>
              <a:srcRect b="67760"/>
              <a:stretch/>
            </p:blipFill>
            <p:spPr>
              <a:xfrm>
                <a:off x="-962321" y="4346119"/>
                <a:ext cx="2658801" cy="5378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Google Shape;101;p6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3" name="Google Shape;123;p8"/>
          <p:cNvGrpSpPr/>
          <p:nvPr/>
        </p:nvGrpSpPr>
        <p:grpSpPr>
          <a:xfrm rot="5400000">
            <a:off x="4740470" y="4686803"/>
            <a:ext cx="152384" cy="489998"/>
            <a:chOff x="8071907" y="4648400"/>
            <a:chExt cx="328698" cy="1056942"/>
          </a:xfrm>
        </p:grpSpPr>
        <p:sp>
          <p:nvSpPr>
            <p:cNvPr id="124" name="Google Shape;124;p8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-1558825" y="0"/>
            <a:ext cx="12259152" cy="4160476"/>
            <a:chOff x="-1558825" y="0"/>
            <a:chExt cx="12259152" cy="4160476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-1558825" y="0"/>
              <a:ext cx="2849802" cy="1668251"/>
              <a:chOff x="-1153325" y="4346125"/>
              <a:chExt cx="2849802" cy="1668251"/>
            </a:xfrm>
          </p:grpSpPr>
          <p:pic>
            <p:nvPicPr>
              <p:cNvPr id="130" name="Google Shape;130;p8"/>
              <p:cNvPicPr preferRelativeResize="0"/>
              <p:nvPr/>
            </p:nvPicPr>
            <p:blipFill rotWithShape="1">
              <a:blip r:embed="rId3">
                <a:alphaModFix/>
              </a:blip>
              <a:srcRect l="51444"/>
              <a:stretch/>
            </p:blipFill>
            <p:spPr>
              <a:xfrm>
                <a:off x="405500" y="4346125"/>
                <a:ext cx="1290977" cy="16682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" name="Google Shape;131;p8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 rot="10800000">
              <a:off x="7850525" y="2492225"/>
              <a:ext cx="2849802" cy="1668251"/>
              <a:chOff x="-1153325" y="4346125"/>
              <a:chExt cx="2849802" cy="1668251"/>
            </a:xfrm>
          </p:grpSpPr>
          <p:pic>
            <p:nvPicPr>
              <p:cNvPr id="135" name="Google Shape;135;p8"/>
              <p:cNvPicPr preferRelativeResize="0"/>
              <p:nvPr/>
            </p:nvPicPr>
            <p:blipFill rotWithShape="1">
              <a:blip r:embed="rId3">
                <a:alphaModFix/>
              </a:blip>
              <a:srcRect l="51444"/>
              <a:stretch/>
            </p:blipFill>
            <p:spPr>
              <a:xfrm>
                <a:off x="405500" y="4346125"/>
                <a:ext cx="1290977" cy="16682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6" name="Google Shape;136;p8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9"/>
          <p:cNvGrpSpPr/>
          <p:nvPr/>
        </p:nvGrpSpPr>
        <p:grpSpPr>
          <a:xfrm>
            <a:off x="-438825" y="-991125"/>
            <a:ext cx="9962426" cy="6890435"/>
            <a:chOff x="-438825" y="-991125"/>
            <a:chExt cx="9962426" cy="6890435"/>
          </a:xfrm>
        </p:grpSpPr>
        <p:grpSp>
          <p:nvGrpSpPr>
            <p:cNvPr id="144" name="Google Shape;144;p9"/>
            <p:cNvGrpSpPr/>
            <p:nvPr/>
          </p:nvGrpSpPr>
          <p:grpSpPr>
            <a:xfrm flipH="1">
              <a:off x="6673800" y="4231875"/>
              <a:ext cx="2849801" cy="1667435"/>
              <a:chOff x="-1153325" y="4346125"/>
              <a:chExt cx="2849801" cy="1667435"/>
            </a:xfrm>
          </p:grpSpPr>
          <p:pic>
            <p:nvPicPr>
              <p:cNvPr id="145" name="Google Shape;145;p9"/>
              <p:cNvPicPr preferRelativeResize="0"/>
              <p:nvPr/>
            </p:nvPicPr>
            <p:blipFill rotWithShape="1">
              <a:blip r:embed="rId3">
                <a:alphaModFix/>
              </a:blip>
              <a:srcRect l="6068" b="37992"/>
              <a:stretch/>
            </p:blipFill>
            <p:spPr>
              <a:xfrm>
                <a:off x="-800850" y="4346125"/>
                <a:ext cx="2497326" cy="10344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9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150" name="Google Shape;150;p9"/>
            <p:cNvGrpSpPr/>
            <p:nvPr/>
          </p:nvGrpSpPr>
          <p:grpSpPr>
            <a:xfrm rot="10800000" flipH="1">
              <a:off x="-438825" y="-991125"/>
              <a:ext cx="2849801" cy="1667428"/>
              <a:chOff x="-1153325" y="4346132"/>
              <a:chExt cx="2849801" cy="1667428"/>
            </a:xfrm>
          </p:grpSpPr>
          <p:pic>
            <p:nvPicPr>
              <p:cNvPr id="151" name="Google Shape;151;p9"/>
              <p:cNvPicPr preferRelativeResize="0"/>
              <p:nvPr/>
            </p:nvPicPr>
            <p:blipFill rotWithShape="1">
              <a:blip r:embed="rId3">
                <a:alphaModFix/>
              </a:blip>
              <a:srcRect l="6068" b="57416"/>
              <a:stretch/>
            </p:blipFill>
            <p:spPr>
              <a:xfrm>
                <a:off x="-800850" y="4346132"/>
                <a:ext cx="2497326" cy="710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9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  <p:grpSp>
        <p:nvGrpSpPr>
          <p:cNvPr id="156" name="Google Shape;156;p9"/>
          <p:cNvGrpSpPr/>
          <p:nvPr/>
        </p:nvGrpSpPr>
        <p:grpSpPr>
          <a:xfrm rot="10800000">
            <a:off x="285945" y="2503903"/>
            <a:ext cx="152384" cy="489998"/>
            <a:chOff x="8071907" y="4648400"/>
            <a:chExt cx="328698" cy="1056942"/>
          </a:xfrm>
        </p:grpSpPr>
        <p:sp>
          <p:nvSpPr>
            <p:cNvPr id="157" name="Google Shape;157;p9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3225" y="4014450"/>
            <a:ext cx="7717500" cy="44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2" hasCustomPrompt="1"/>
          </p:nvPr>
        </p:nvSpPr>
        <p:spPr>
          <a:xfrm>
            <a:off x="942713" y="11567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3" hasCustomPrompt="1"/>
          </p:nvPr>
        </p:nvSpPr>
        <p:spPr>
          <a:xfrm>
            <a:off x="942713" y="22980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4" hasCustomPrompt="1"/>
          </p:nvPr>
        </p:nvSpPr>
        <p:spPr>
          <a:xfrm>
            <a:off x="4825388" y="11567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5" hasCustomPrompt="1"/>
          </p:nvPr>
        </p:nvSpPr>
        <p:spPr>
          <a:xfrm>
            <a:off x="942713" y="35022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6" hasCustomPrompt="1"/>
          </p:nvPr>
        </p:nvSpPr>
        <p:spPr>
          <a:xfrm>
            <a:off x="4825388" y="229807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7" hasCustomPrompt="1"/>
          </p:nvPr>
        </p:nvSpPr>
        <p:spPr>
          <a:xfrm>
            <a:off x="4825388" y="3502225"/>
            <a:ext cx="869400" cy="447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942713" y="163487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8"/>
          </p:nvPr>
        </p:nvSpPr>
        <p:spPr>
          <a:xfrm>
            <a:off x="4825388" y="163487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9"/>
          </p:nvPr>
        </p:nvSpPr>
        <p:spPr>
          <a:xfrm>
            <a:off x="4825388" y="27762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13"/>
          </p:nvPr>
        </p:nvSpPr>
        <p:spPr>
          <a:xfrm>
            <a:off x="942713" y="27762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4"/>
          </p:nvPr>
        </p:nvSpPr>
        <p:spPr>
          <a:xfrm>
            <a:off x="942713" y="39804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5"/>
          </p:nvPr>
        </p:nvSpPr>
        <p:spPr>
          <a:xfrm>
            <a:off x="4825388" y="39804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yncopate"/>
              <a:buNone/>
              <a:defRPr sz="1500" b="1"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grpSp>
        <p:nvGrpSpPr>
          <p:cNvPr id="205" name="Google Shape;205;p13"/>
          <p:cNvGrpSpPr/>
          <p:nvPr/>
        </p:nvGrpSpPr>
        <p:grpSpPr>
          <a:xfrm rot="-5400000">
            <a:off x="8109595" y="4359003"/>
            <a:ext cx="152384" cy="489998"/>
            <a:chOff x="8071907" y="4648400"/>
            <a:chExt cx="328698" cy="1056942"/>
          </a:xfrm>
        </p:grpSpPr>
        <p:sp>
          <p:nvSpPr>
            <p:cNvPr id="206" name="Google Shape;206;p13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13"/>
          <p:cNvGrpSpPr/>
          <p:nvPr/>
        </p:nvGrpSpPr>
        <p:grpSpPr>
          <a:xfrm>
            <a:off x="-993116" y="806696"/>
            <a:ext cx="10790671" cy="4280655"/>
            <a:chOff x="-993116" y="806696"/>
            <a:chExt cx="10790671" cy="4280655"/>
          </a:xfrm>
        </p:grpSpPr>
        <p:grpSp>
          <p:nvGrpSpPr>
            <p:cNvPr id="211" name="Google Shape;211;p13"/>
            <p:cNvGrpSpPr/>
            <p:nvPr/>
          </p:nvGrpSpPr>
          <p:grpSpPr>
            <a:xfrm rot="5400000">
              <a:off x="-1584298" y="2828728"/>
              <a:ext cx="2849805" cy="1667441"/>
              <a:chOff x="-1153325" y="4346119"/>
              <a:chExt cx="2849805" cy="1667441"/>
            </a:xfrm>
          </p:grpSpPr>
          <p:pic>
            <p:nvPicPr>
              <p:cNvPr id="212" name="Google Shape;212;p13"/>
              <p:cNvPicPr preferRelativeResize="0"/>
              <p:nvPr/>
            </p:nvPicPr>
            <p:blipFill rotWithShape="1">
              <a:blip r:embed="rId3">
                <a:alphaModFix/>
              </a:blip>
              <a:srcRect b="59577"/>
              <a:stretch/>
            </p:blipFill>
            <p:spPr>
              <a:xfrm>
                <a:off x="-962321" y="4346119"/>
                <a:ext cx="2658801" cy="6743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13"/>
              <p:cNvSpPr/>
              <p:nvPr/>
            </p:nvSpPr>
            <p:spPr>
              <a:xfrm>
                <a:off x="-1153325" y="4346751"/>
                <a:ext cx="2635848" cy="1666809"/>
              </a:xfrm>
              <a:custGeom>
                <a:avLst/>
                <a:gdLst/>
                <a:ahLst/>
                <a:cxnLst/>
                <a:rect l="l" t="t" r="r" b="b"/>
                <a:pathLst>
                  <a:path w="4486550" h="2837121" extrusionOk="0">
                    <a:moveTo>
                      <a:pt x="4486550" y="229079"/>
                    </a:moveTo>
                    <a:lnTo>
                      <a:pt x="4124432" y="19967"/>
                    </a:lnTo>
                    <a:cubicBezTo>
                      <a:pt x="4124503" y="19251"/>
                      <a:pt x="4124646" y="18607"/>
                      <a:pt x="4124646" y="17891"/>
                    </a:cubicBezTo>
                    <a:cubicBezTo>
                      <a:pt x="4124646" y="8087"/>
                      <a:pt x="4116703" y="72"/>
                      <a:pt x="4106827" y="72"/>
                    </a:cubicBezTo>
                    <a:cubicBezTo>
                      <a:pt x="4096951" y="72"/>
                      <a:pt x="4089007" y="8015"/>
                      <a:pt x="4089007" y="17891"/>
                    </a:cubicBezTo>
                    <a:cubicBezTo>
                      <a:pt x="4089007" y="18607"/>
                      <a:pt x="4089150" y="19251"/>
                      <a:pt x="4089222" y="19967"/>
                    </a:cubicBezTo>
                    <a:lnTo>
                      <a:pt x="3751149" y="215124"/>
                    </a:lnTo>
                    <a:cubicBezTo>
                      <a:pt x="3746426" y="211403"/>
                      <a:pt x="3740557" y="209041"/>
                      <a:pt x="3734117" y="209041"/>
                    </a:cubicBezTo>
                    <a:cubicBezTo>
                      <a:pt x="3727676" y="209041"/>
                      <a:pt x="3721736" y="211331"/>
                      <a:pt x="3717084" y="215124"/>
                    </a:cubicBezTo>
                    <a:lnTo>
                      <a:pt x="3379011" y="19967"/>
                    </a:lnTo>
                    <a:cubicBezTo>
                      <a:pt x="3379083" y="19251"/>
                      <a:pt x="3379226" y="18607"/>
                      <a:pt x="3379226" y="17891"/>
                    </a:cubicBezTo>
                    <a:cubicBezTo>
                      <a:pt x="3379226" y="8087"/>
                      <a:pt x="3371282" y="72"/>
                      <a:pt x="3361406" y="72"/>
                    </a:cubicBezTo>
                    <a:cubicBezTo>
                      <a:pt x="3351530" y="72"/>
                      <a:pt x="3343586" y="8015"/>
                      <a:pt x="3343586" y="17891"/>
                    </a:cubicBezTo>
                    <a:cubicBezTo>
                      <a:pt x="3343586" y="18607"/>
                      <a:pt x="3343730" y="19251"/>
                      <a:pt x="3343801" y="19967"/>
                    </a:cubicBezTo>
                    <a:lnTo>
                      <a:pt x="3011167" y="212047"/>
                    </a:lnTo>
                    <a:cubicBezTo>
                      <a:pt x="3006158" y="204962"/>
                      <a:pt x="2997999" y="200382"/>
                      <a:pt x="2988696" y="200382"/>
                    </a:cubicBezTo>
                    <a:cubicBezTo>
                      <a:pt x="2979393" y="200382"/>
                      <a:pt x="2971234" y="205034"/>
                      <a:pt x="2966225" y="212047"/>
                    </a:cubicBezTo>
                    <a:lnTo>
                      <a:pt x="2633591" y="19967"/>
                    </a:lnTo>
                    <a:cubicBezTo>
                      <a:pt x="2633662" y="19251"/>
                      <a:pt x="2633805" y="18607"/>
                      <a:pt x="2633805" y="17891"/>
                    </a:cubicBezTo>
                    <a:cubicBezTo>
                      <a:pt x="2633805" y="8087"/>
                      <a:pt x="2625862" y="72"/>
                      <a:pt x="2615986" y="72"/>
                    </a:cubicBezTo>
                    <a:cubicBezTo>
                      <a:pt x="2606110" y="72"/>
                      <a:pt x="2598166" y="8015"/>
                      <a:pt x="2598166" y="17891"/>
                    </a:cubicBezTo>
                    <a:cubicBezTo>
                      <a:pt x="2598166" y="18607"/>
                      <a:pt x="2598309" y="19251"/>
                      <a:pt x="2598381" y="19967"/>
                    </a:cubicBezTo>
                    <a:lnTo>
                      <a:pt x="2265747" y="211975"/>
                    </a:lnTo>
                    <a:cubicBezTo>
                      <a:pt x="2260737" y="204962"/>
                      <a:pt x="2252579" y="200310"/>
                      <a:pt x="2243275" y="200310"/>
                    </a:cubicBezTo>
                    <a:cubicBezTo>
                      <a:pt x="2233972" y="200310"/>
                      <a:pt x="2225813" y="204962"/>
                      <a:pt x="2220804" y="211975"/>
                    </a:cubicBezTo>
                    <a:lnTo>
                      <a:pt x="1888170" y="19895"/>
                    </a:lnTo>
                    <a:cubicBezTo>
                      <a:pt x="1888242" y="19179"/>
                      <a:pt x="1888385" y="18535"/>
                      <a:pt x="1888385" y="17820"/>
                    </a:cubicBezTo>
                    <a:cubicBezTo>
                      <a:pt x="1888385" y="8015"/>
                      <a:pt x="1880441" y="0"/>
                      <a:pt x="1870565" y="0"/>
                    </a:cubicBezTo>
                    <a:cubicBezTo>
                      <a:pt x="1860689" y="0"/>
                      <a:pt x="1852745" y="7944"/>
                      <a:pt x="1852745" y="17820"/>
                    </a:cubicBezTo>
                    <a:cubicBezTo>
                      <a:pt x="1852745" y="18535"/>
                      <a:pt x="1852888" y="19179"/>
                      <a:pt x="1852960" y="19895"/>
                    </a:cubicBezTo>
                    <a:lnTo>
                      <a:pt x="1516461" y="214194"/>
                    </a:lnTo>
                    <a:cubicBezTo>
                      <a:pt x="1511524" y="209685"/>
                      <a:pt x="1505083" y="206894"/>
                      <a:pt x="1497855" y="206894"/>
                    </a:cubicBezTo>
                    <a:cubicBezTo>
                      <a:pt x="1482611" y="206894"/>
                      <a:pt x="1470302" y="219275"/>
                      <a:pt x="1470302" y="234447"/>
                    </a:cubicBezTo>
                    <a:cubicBezTo>
                      <a:pt x="1470302" y="247257"/>
                      <a:pt x="1479033" y="257920"/>
                      <a:pt x="1490913" y="260997"/>
                    </a:cubicBezTo>
                    <a:lnTo>
                      <a:pt x="1490913" y="663550"/>
                    </a:lnTo>
                    <a:lnTo>
                      <a:pt x="1144109" y="863789"/>
                    </a:lnTo>
                    <a:cubicBezTo>
                      <a:pt x="1139171" y="859137"/>
                      <a:pt x="1132516" y="856203"/>
                      <a:pt x="1125216" y="856203"/>
                    </a:cubicBezTo>
                    <a:cubicBezTo>
                      <a:pt x="1117916" y="856203"/>
                      <a:pt x="1111261" y="859137"/>
                      <a:pt x="1106323" y="863789"/>
                    </a:cubicBezTo>
                    <a:lnTo>
                      <a:pt x="779056" y="674858"/>
                    </a:lnTo>
                    <a:cubicBezTo>
                      <a:pt x="779700" y="672568"/>
                      <a:pt x="780130" y="670134"/>
                      <a:pt x="780130" y="667630"/>
                    </a:cubicBezTo>
                    <a:cubicBezTo>
                      <a:pt x="780130" y="652386"/>
                      <a:pt x="767749" y="640077"/>
                      <a:pt x="752577" y="640077"/>
                    </a:cubicBezTo>
                    <a:cubicBezTo>
                      <a:pt x="737405" y="640077"/>
                      <a:pt x="725025" y="652458"/>
                      <a:pt x="725025" y="667630"/>
                    </a:cubicBezTo>
                    <a:cubicBezTo>
                      <a:pt x="725025" y="670134"/>
                      <a:pt x="725454" y="672496"/>
                      <a:pt x="726098" y="674858"/>
                    </a:cubicBezTo>
                    <a:lnTo>
                      <a:pt x="372925" y="878746"/>
                    </a:lnTo>
                    <a:lnTo>
                      <a:pt x="372925" y="1294825"/>
                    </a:lnTo>
                    <a:cubicBezTo>
                      <a:pt x="365625" y="1297616"/>
                      <a:pt x="360401" y="1304701"/>
                      <a:pt x="360401" y="1313002"/>
                    </a:cubicBezTo>
                    <a:cubicBezTo>
                      <a:pt x="360401" y="1314004"/>
                      <a:pt x="360544" y="1315006"/>
                      <a:pt x="360687" y="1316008"/>
                    </a:cubicBezTo>
                    <a:lnTo>
                      <a:pt x="0" y="1524191"/>
                    </a:lnTo>
                    <a:lnTo>
                      <a:pt x="0" y="1962669"/>
                    </a:lnTo>
                    <a:lnTo>
                      <a:pt x="372710" y="2177865"/>
                    </a:lnTo>
                    <a:lnTo>
                      <a:pt x="372710" y="2577770"/>
                    </a:lnTo>
                    <a:cubicBezTo>
                      <a:pt x="360902" y="2580919"/>
                      <a:pt x="352100" y="2591582"/>
                      <a:pt x="352100" y="2604321"/>
                    </a:cubicBezTo>
                    <a:cubicBezTo>
                      <a:pt x="352100" y="2619564"/>
                      <a:pt x="364480" y="2631873"/>
                      <a:pt x="379652" y="2631873"/>
                    </a:cubicBezTo>
                    <a:cubicBezTo>
                      <a:pt x="386093" y="2631873"/>
                      <a:pt x="391961" y="2629583"/>
                      <a:pt x="396685" y="2625862"/>
                    </a:cubicBezTo>
                    <a:lnTo>
                      <a:pt x="752362" y="2831182"/>
                    </a:lnTo>
                    <a:lnTo>
                      <a:pt x="1108040" y="2625862"/>
                    </a:lnTo>
                    <a:cubicBezTo>
                      <a:pt x="1112764" y="2629583"/>
                      <a:pt x="1118632" y="2631873"/>
                      <a:pt x="1125073" y="2631873"/>
                    </a:cubicBezTo>
                    <a:cubicBezTo>
                      <a:pt x="1140316" y="2631873"/>
                      <a:pt x="1152625" y="2619493"/>
                      <a:pt x="1152625" y="2604321"/>
                    </a:cubicBezTo>
                    <a:cubicBezTo>
                      <a:pt x="1152625" y="2591511"/>
                      <a:pt x="1143894" y="2580847"/>
                      <a:pt x="1132015" y="2577770"/>
                    </a:cubicBezTo>
                    <a:lnTo>
                      <a:pt x="1132015" y="2200337"/>
                    </a:lnTo>
                    <a:cubicBezTo>
                      <a:pt x="1143823" y="2197188"/>
                      <a:pt x="1152625" y="2186525"/>
                      <a:pt x="1152625" y="2173786"/>
                    </a:cubicBezTo>
                    <a:cubicBezTo>
                      <a:pt x="1152625" y="2171281"/>
                      <a:pt x="1152196" y="2168919"/>
                      <a:pt x="1151552" y="2166558"/>
                    </a:cubicBezTo>
                    <a:lnTo>
                      <a:pt x="1484615" y="1974263"/>
                    </a:lnTo>
                    <a:cubicBezTo>
                      <a:pt x="1487907" y="1977841"/>
                      <a:pt x="1492559" y="1980203"/>
                      <a:pt x="1497783" y="1980203"/>
                    </a:cubicBezTo>
                    <a:cubicBezTo>
                      <a:pt x="1503007" y="1980203"/>
                      <a:pt x="1507659" y="1977912"/>
                      <a:pt x="1510951" y="1974263"/>
                    </a:cubicBezTo>
                    <a:lnTo>
                      <a:pt x="1843943" y="2166558"/>
                    </a:lnTo>
                    <a:cubicBezTo>
                      <a:pt x="1843299" y="2168848"/>
                      <a:pt x="1842869" y="2171281"/>
                      <a:pt x="1842869" y="2173786"/>
                    </a:cubicBezTo>
                    <a:cubicBezTo>
                      <a:pt x="1842869" y="2186596"/>
                      <a:pt x="1851600" y="2197259"/>
                      <a:pt x="1863480" y="2200337"/>
                    </a:cubicBezTo>
                    <a:lnTo>
                      <a:pt x="1863480" y="2587932"/>
                    </a:lnTo>
                    <a:cubicBezTo>
                      <a:pt x="1857111" y="2590652"/>
                      <a:pt x="1852674" y="2596949"/>
                      <a:pt x="1852674" y="2604321"/>
                    </a:cubicBezTo>
                    <a:cubicBezTo>
                      <a:pt x="1852674" y="2614125"/>
                      <a:pt x="1860617" y="2622140"/>
                      <a:pt x="1870493" y="2622140"/>
                    </a:cubicBezTo>
                    <a:cubicBezTo>
                      <a:pt x="1874573" y="2622140"/>
                      <a:pt x="1878294" y="2620709"/>
                      <a:pt x="1881228" y="2618419"/>
                    </a:cubicBezTo>
                    <a:lnTo>
                      <a:pt x="2243204" y="2827389"/>
                    </a:lnTo>
                    <a:lnTo>
                      <a:pt x="2596162" y="2623572"/>
                    </a:lnTo>
                    <a:cubicBezTo>
                      <a:pt x="2601172" y="2628724"/>
                      <a:pt x="2608113" y="2631873"/>
                      <a:pt x="2615842" y="2631873"/>
                    </a:cubicBezTo>
                    <a:cubicBezTo>
                      <a:pt x="2623572" y="2631873"/>
                      <a:pt x="2630513" y="2628653"/>
                      <a:pt x="2635523" y="2623572"/>
                    </a:cubicBezTo>
                    <a:lnTo>
                      <a:pt x="2970948" y="2817227"/>
                    </a:lnTo>
                    <a:cubicBezTo>
                      <a:pt x="2970876" y="2817942"/>
                      <a:pt x="2970733" y="2818586"/>
                      <a:pt x="2970733" y="2819302"/>
                    </a:cubicBezTo>
                    <a:cubicBezTo>
                      <a:pt x="2970733" y="2829106"/>
                      <a:pt x="2978677" y="2837122"/>
                      <a:pt x="2988553" y="2837122"/>
                    </a:cubicBezTo>
                    <a:cubicBezTo>
                      <a:pt x="2998429" y="2837122"/>
                      <a:pt x="3006372" y="2829178"/>
                      <a:pt x="3006372" y="2819302"/>
                    </a:cubicBezTo>
                    <a:cubicBezTo>
                      <a:pt x="3006372" y="2818586"/>
                      <a:pt x="3006229" y="2817942"/>
                      <a:pt x="3006158" y="2817227"/>
                    </a:cubicBezTo>
                    <a:lnTo>
                      <a:pt x="3334283" y="2627794"/>
                    </a:lnTo>
                    <a:cubicBezTo>
                      <a:pt x="3336931" y="2640318"/>
                      <a:pt x="3347952" y="2649693"/>
                      <a:pt x="3361263" y="2649693"/>
                    </a:cubicBezTo>
                    <a:cubicBezTo>
                      <a:pt x="3376506" y="2649693"/>
                      <a:pt x="3388816" y="2637312"/>
                      <a:pt x="3388816" y="2622140"/>
                    </a:cubicBezTo>
                    <a:cubicBezTo>
                      <a:pt x="3388816" y="2609330"/>
                      <a:pt x="3380085" y="2598667"/>
                      <a:pt x="3368205" y="2595590"/>
                    </a:cubicBezTo>
                    <a:lnTo>
                      <a:pt x="3368205" y="2177865"/>
                    </a:lnTo>
                    <a:lnTo>
                      <a:pt x="3714365" y="1977984"/>
                    </a:lnTo>
                    <a:cubicBezTo>
                      <a:pt x="3719374" y="1982994"/>
                      <a:pt x="3726316" y="1986143"/>
                      <a:pt x="3733973" y="1986143"/>
                    </a:cubicBezTo>
                    <a:cubicBezTo>
                      <a:pt x="3741631" y="1986143"/>
                      <a:pt x="3748573" y="1982994"/>
                      <a:pt x="3753582" y="1977984"/>
                    </a:cubicBezTo>
                    <a:lnTo>
                      <a:pt x="4089150" y="2171711"/>
                    </a:lnTo>
                    <a:cubicBezTo>
                      <a:pt x="4089079" y="2172426"/>
                      <a:pt x="4088935" y="2173070"/>
                      <a:pt x="4088935" y="2173786"/>
                    </a:cubicBezTo>
                    <a:cubicBezTo>
                      <a:pt x="4088935" y="2183590"/>
                      <a:pt x="4096879" y="2191606"/>
                      <a:pt x="4106755" y="2191606"/>
                    </a:cubicBezTo>
                    <a:cubicBezTo>
                      <a:pt x="4116631" y="2191606"/>
                      <a:pt x="4124575" y="2183662"/>
                      <a:pt x="4124575" y="2173786"/>
                    </a:cubicBezTo>
                    <a:cubicBezTo>
                      <a:pt x="4124575" y="2173070"/>
                      <a:pt x="4124432" y="2172426"/>
                      <a:pt x="4124360" y="2171711"/>
                    </a:cubicBezTo>
                    <a:lnTo>
                      <a:pt x="4486479" y="1962598"/>
                    </a:lnTo>
                    <a:lnTo>
                      <a:pt x="4486479" y="1524119"/>
                    </a:lnTo>
                    <a:lnTo>
                      <a:pt x="4133306" y="1320159"/>
                    </a:lnTo>
                    <a:cubicBezTo>
                      <a:pt x="4133950" y="1317869"/>
                      <a:pt x="4134379" y="1315436"/>
                      <a:pt x="4134379" y="1312931"/>
                    </a:cubicBezTo>
                    <a:cubicBezTo>
                      <a:pt x="4134379" y="1300121"/>
                      <a:pt x="4125648" y="1289458"/>
                      <a:pt x="4113769" y="1286380"/>
                    </a:cubicBezTo>
                    <a:lnTo>
                      <a:pt x="4113769" y="894920"/>
                    </a:lnTo>
                    <a:cubicBezTo>
                      <a:pt x="4120138" y="892200"/>
                      <a:pt x="4124575" y="885903"/>
                      <a:pt x="4124575" y="878532"/>
                    </a:cubicBezTo>
                    <a:cubicBezTo>
                      <a:pt x="4124575" y="877816"/>
                      <a:pt x="4124432" y="877172"/>
                      <a:pt x="4124360" y="876456"/>
                    </a:cubicBezTo>
                    <a:lnTo>
                      <a:pt x="4486479" y="667343"/>
                    </a:lnTo>
                    <a:lnTo>
                      <a:pt x="4486479" y="229079"/>
                    </a:lnTo>
                    <a:close/>
                    <a:moveTo>
                      <a:pt x="1152697" y="883899"/>
                    </a:moveTo>
                    <a:cubicBezTo>
                      <a:pt x="1152697" y="881108"/>
                      <a:pt x="1152124" y="878388"/>
                      <a:pt x="1151337" y="875812"/>
                    </a:cubicBezTo>
                    <a:lnTo>
                      <a:pt x="1497783" y="675788"/>
                    </a:lnTo>
                    <a:lnTo>
                      <a:pt x="1843227" y="875240"/>
                    </a:lnTo>
                    <a:cubicBezTo>
                      <a:pt x="1843084" y="876385"/>
                      <a:pt x="1842869" y="877530"/>
                      <a:pt x="1842869" y="878675"/>
                    </a:cubicBezTo>
                    <a:cubicBezTo>
                      <a:pt x="1842869" y="891485"/>
                      <a:pt x="1851600" y="902148"/>
                      <a:pt x="1863480" y="905225"/>
                    </a:cubicBezTo>
                    <a:lnTo>
                      <a:pt x="1863480" y="1296686"/>
                    </a:lnTo>
                    <a:cubicBezTo>
                      <a:pt x="1857111" y="1299405"/>
                      <a:pt x="1852674" y="1305703"/>
                      <a:pt x="1852674" y="1313074"/>
                    </a:cubicBezTo>
                    <a:cubicBezTo>
                      <a:pt x="1852674" y="1313790"/>
                      <a:pt x="1852817" y="1314434"/>
                      <a:pt x="1852888" y="1315149"/>
                    </a:cubicBezTo>
                    <a:lnTo>
                      <a:pt x="1517249" y="1508947"/>
                    </a:lnTo>
                    <a:cubicBezTo>
                      <a:pt x="1512239" y="1503938"/>
                      <a:pt x="1505369" y="1500860"/>
                      <a:pt x="1497783" y="1500860"/>
                    </a:cubicBezTo>
                    <a:cubicBezTo>
                      <a:pt x="1490197" y="1500860"/>
                      <a:pt x="1483255" y="1503938"/>
                      <a:pt x="1478317" y="1508947"/>
                    </a:cubicBezTo>
                    <a:lnTo>
                      <a:pt x="1143680" y="1315722"/>
                    </a:lnTo>
                    <a:cubicBezTo>
                      <a:pt x="1143823" y="1314863"/>
                      <a:pt x="1143966" y="1314004"/>
                      <a:pt x="1143966" y="1313074"/>
                    </a:cubicBezTo>
                    <a:cubicBezTo>
                      <a:pt x="1143966" y="1305130"/>
                      <a:pt x="1139099" y="1298403"/>
                      <a:pt x="1132158" y="1295612"/>
                    </a:cubicBezTo>
                    <a:lnTo>
                      <a:pt x="1132158" y="910449"/>
                    </a:lnTo>
                    <a:cubicBezTo>
                      <a:pt x="1143966" y="907301"/>
                      <a:pt x="1152768" y="896637"/>
                      <a:pt x="1152768" y="883899"/>
                    </a:cubicBezTo>
                    <a:close/>
                    <a:moveTo>
                      <a:pt x="3333782" y="1313074"/>
                    </a:moveTo>
                    <a:cubicBezTo>
                      <a:pt x="3333782" y="1314362"/>
                      <a:pt x="3333997" y="1315650"/>
                      <a:pt x="3334140" y="1316867"/>
                    </a:cubicBezTo>
                    <a:lnTo>
                      <a:pt x="3008233" y="1505011"/>
                    </a:lnTo>
                    <a:cubicBezTo>
                      <a:pt x="3003224" y="1499930"/>
                      <a:pt x="2996282" y="1496853"/>
                      <a:pt x="2988624" y="1496853"/>
                    </a:cubicBezTo>
                    <a:cubicBezTo>
                      <a:pt x="2980967" y="1496853"/>
                      <a:pt x="2974025" y="1500002"/>
                      <a:pt x="2969016" y="1505011"/>
                    </a:cubicBezTo>
                    <a:lnTo>
                      <a:pt x="2633519" y="1311285"/>
                    </a:lnTo>
                    <a:cubicBezTo>
                      <a:pt x="2632875" y="1304701"/>
                      <a:pt x="2628724" y="1299119"/>
                      <a:pt x="2622927" y="1296614"/>
                    </a:cubicBezTo>
                    <a:lnTo>
                      <a:pt x="2622927" y="905154"/>
                    </a:lnTo>
                    <a:cubicBezTo>
                      <a:pt x="2634736" y="902005"/>
                      <a:pt x="2643467" y="891342"/>
                      <a:pt x="2643467" y="878603"/>
                    </a:cubicBezTo>
                    <a:cubicBezTo>
                      <a:pt x="2643467" y="876170"/>
                      <a:pt x="2643037" y="873880"/>
                      <a:pt x="2642465" y="871590"/>
                    </a:cubicBezTo>
                    <a:lnTo>
                      <a:pt x="2988624" y="671780"/>
                    </a:lnTo>
                    <a:lnTo>
                      <a:pt x="3343730" y="876814"/>
                    </a:lnTo>
                    <a:cubicBezTo>
                      <a:pt x="3343730" y="877458"/>
                      <a:pt x="3343515" y="878031"/>
                      <a:pt x="3343515" y="878675"/>
                    </a:cubicBezTo>
                    <a:cubicBezTo>
                      <a:pt x="3343515" y="886046"/>
                      <a:pt x="3347952" y="892344"/>
                      <a:pt x="3354321" y="895063"/>
                    </a:cubicBezTo>
                    <a:lnTo>
                      <a:pt x="3354321" y="1286523"/>
                    </a:lnTo>
                    <a:cubicBezTo>
                      <a:pt x="3342513" y="1289601"/>
                      <a:pt x="3333710" y="1300335"/>
                      <a:pt x="3333710" y="1313074"/>
                    </a:cubicBezTo>
                    <a:close/>
                    <a:moveTo>
                      <a:pt x="2971091" y="1960665"/>
                    </a:moveTo>
                    <a:lnTo>
                      <a:pt x="2626577" y="2159616"/>
                    </a:lnTo>
                    <a:cubicBezTo>
                      <a:pt x="2623643" y="2157398"/>
                      <a:pt x="2619993" y="2156038"/>
                      <a:pt x="2615986" y="2156038"/>
                    </a:cubicBezTo>
                    <a:cubicBezTo>
                      <a:pt x="2611978" y="2156038"/>
                      <a:pt x="2608400" y="2157398"/>
                      <a:pt x="2605394" y="2159616"/>
                    </a:cubicBezTo>
                    <a:lnTo>
                      <a:pt x="2260880" y="1960737"/>
                    </a:lnTo>
                    <a:cubicBezTo>
                      <a:pt x="2260952" y="1960021"/>
                      <a:pt x="2261095" y="1959377"/>
                      <a:pt x="2261095" y="1958662"/>
                    </a:cubicBezTo>
                    <a:cubicBezTo>
                      <a:pt x="2261095" y="1951290"/>
                      <a:pt x="2256658" y="1944993"/>
                      <a:pt x="2250289" y="1942273"/>
                    </a:cubicBezTo>
                    <a:lnTo>
                      <a:pt x="2250289" y="1551099"/>
                    </a:lnTo>
                    <a:cubicBezTo>
                      <a:pt x="2262097" y="1547950"/>
                      <a:pt x="2270828" y="1537287"/>
                      <a:pt x="2270828" y="1524548"/>
                    </a:cubicBezTo>
                    <a:cubicBezTo>
                      <a:pt x="2270828" y="1523260"/>
                      <a:pt x="2270613" y="1521972"/>
                      <a:pt x="2270470" y="1520756"/>
                    </a:cubicBezTo>
                    <a:lnTo>
                      <a:pt x="2605394" y="1327387"/>
                    </a:lnTo>
                    <a:cubicBezTo>
                      <a:pt x="2608400" y="1329606"/>
                      <a:pt x="2611978" y="1330965"/>
                      <a:pt x="2615986" y="1330965"/>
                    </a:cubicBezTo>
                    <a:cubicBezTo>
                      <a:pt x="2619993" y="1330965"/>
                      <a:pt x="2623643" y="1329606"/>
                      <a:pt x="2626577" y="1327387"/>
                    </a:cubicBezTo>
                    <a:lnTo>
                      <a:pt x="2961501" y="1520756"/>
                    </a:lnTo>
                    <a:cubicBezTo>
                      <a:pt x="2961358" y="1522044"/>
                      <a:pt x="2961143" y="1523260"/>
                      <a:pt x="2961143" y="1524548"/>
                    </a:cubicBezTo>
                    <a:cubicBezTo>
                      <a:pt x="2961143" y="1537359"/>
                      <a:pt x="2969874" y="1548022"/>
                      <a:pt x="2981683" y="1551099"/>
                    </a:cubicBezTo>
                    <a:lnTo>
                      <a:pt x="2981683" y="1942273"/>
                    </a:lnTo>
                    <a:cubicBezTo>
                      <a:pt x="2975313" y="1944993"/>
                      <a:pt x="2970876" y="1951290"/>
                      <a:pt x="2970876" y="1958662"/>
                    </a:cubicBezTo>
                    <a:cubicBezTo>
                      <a:pt x="2970876" y="1959377"/>
                      <a:pt x="2971019" y="1960021"/>
                      <a:pt x="2971091" y="1960737"/>
                    </a:cubicBezTo>
                    <a:close/>
                    <a:moveTo>
                      <a:pt x="1888170" y="1311356"/>
                    </a:moveTo>
                    <a:cubicBezTo>
                      <a:pt x="1887526" y="1304772"/>
                      <a:pt x="1883375" y="1299262"/>
                      <a:pt x="1877578" y="1296757"/>
                    </a:cubicBezTo>
                    <a:lnTo>
                      <a:pt x="1877578" y="905297"/>
                    </a:lnTo>
                    <a:cubicBezTo>
                      <a:pt x="1889387" y="902148"/>
                      <a:pt x="1898118" y="891485"/>
                      <a:pt x="1898118" y="878746"/>
                    </a:cubicBezTo>
                    <a:cubicBezTo>
                      <a:pt x="1898118" y="876313"/>
                      <a:pt x="1897688" y="874023"/>
                      <a:pt x="1897116" y="871733"/>
                    </a:cubicBezTo>
                    <a:lnTo>
                      <a:pt x="2229964" y="679509"/>
                    </a:lnTo>
                    <a:cubicBezTo>
                      <a:pt x="2233256" y="683159"/>
                      <a:pt x="2237908" y="685521"/>
                      <a:pt x="2243204" y="685521"/>
                    </a:cubicBezTo>
                    <a:cubicBezTo>
                      <a:pt x="2248500" y="685521"/>
                      <a:pt x="2253223" y="683159"/>
                      <a:pt x="2256443" y="679509"/>
                    </a:cubicBezTo>
                    <a:lnTo>
                      <a:pt x="2589292" y="871661"/>
                    </a:lnTo>
                    <a:cubicBezTo>
                      <a:pt x="2588719" y="873880"/>
                      <a:pt x="2588290" y="876241"/>
                      <a:pt x="2588290" y="878675"/>
                    </a:cubicBezTo>
                    <a:cubicBezTo>
                      <a:pt x="2588290" y="891485"/>
                      <a:pt x="2597021" y="902148"/>
                      <a:pt x="2608901" y="905225"/>
                    </a:cubicBezTo>
                    <a:lnTo>
                      <a:pt x="2608901" y="1296686"/>
                    </a:lnTo>
                    <a:cubicBezTo>
                      <a:pt x="2603032" y="1299190"/>
                      <a:pt x="2598953" y="1304772"/>
                      <a:pt x="2598309" y="1311356"/>
                    </a:cubicBezTo>
                    <a:lnTo>
                      <a:pt x="2262813" y="1505083"/>
                    </a:lnTo>
                    <a:cubicBezTo>
                      <a:pt x="2257803" y="1500002"/>
                      <a:pt x="2250861" y="1496924"/>
                      <a:pt x="2243204" y="1496924"/>
                    </a:cubicBezTo>
                    <a:cubicBezTo>
                      <a:pt x="2235546" y="1496924"/>
                      <a:pt x="2228605" y="1500073"/>
                      <a:pt x="2223595" y="1505083"/>
                    </a:cubicBezTo>
                    <a:lnTo>
                      <a:pt x="1888098" y="1311356"/>
                    </a:lnTo>
                    <a:close/>
                    <a:moveTo>
                      <a:pt x="4079203" y="1313074"/>
                    </a:moveTo>
                    <a:cubicBezTo>
                      <a:pt x="4079203" y="1314362"/>
                      <a:pt x="4079418" y="1315650"/>
                      <a:pt x="4079560" y="1316867"/>
                    </a:cubicBezTo>
                    <a:lnTo>
                      <a:pt x="3744637" y="1510235"/>
                    </a:lnTo>
                    <a:cubicBezTo>
                      <a:pt x="3741703" y="1508017"/>
                      <a:pt x="3738053" y="1506657"/>
                      <a:pt x="3734045" y="1506657"/>
                    </a:cubicBezTo>
                    <a:cubicBezTo>
                      <a:pt x="3730037" y="1506657"/>
                      <a:pt x="3726388" y="1508017"/>
                      <a:pt x="3723453" y="1510235"/>
                    </a:cubicBezTo>
                    <a:lnTo>
                      <a:pt x="3388529" y="1316867"/>
                    </a:lnTo>
                    <a:cubicBezTo>
                      <a:pt x="3388673" y="1315579"/>
                      <a:pt x="3388887" y="1314362"/>
                      <a:pt x="3388887" y="1313074"/>
                    </a:cubicBezTo>
                    <a:cubicBezTo>
                      <a:pt x="3388887" y="1300264"/>
                      <a:pt x="3380156" y="1289601"/>
                      <a:pt x="3368348" y="1286523"/>
                    </a:cubicBezTo>
                    <a:lnTo>
                      <a:pt x="3368348" y="895063"/>
                    </a:lnTo>
                    <a:cubicBezTo>
                      <a:pt x="3374717" y="892344"/>
                      <a:pt x="3379154" y="886046"/>
                      <a:pt x="3379154" y="878746"/>
                    </a:cubicBezTo>
                    <a:cubicBezTo>
                      <a:pt x="3379154" y="878102"/>
                      <a:pt x="3379011" y="877530"/>
                      <a:pt x="3378940" y="876886"/>
                    </a:cubicBezTo>
                    <a:lnTo>
                      <a:pt x="3714436" y="683159"/>
                    </a:lnTo>
                    <a:cubicBezTo>
                      <a:pt x="3719446" y="688240"/>
                      <a:pt x="3726388" y="691318"/>
                      <a:pt x="3734045" y="691318"/>
                    </a:cubicBezTo>
                    <a:cubicBezTo>
                      <a:pt x="3741703" y="691318"/>
                      <a:pt x="3748644" y="688169"/>
                      <a:pt x="3753654" y="683159"/>
                    </a:cubicBezTo>
                    <a:lnTo>
                      <a:pt x="4089150" y="876886"/>
                    </a:lnTo>
                    <a:cubicBezTo>
                      <a:pt x="4089150" y="877530"/>
                      <a:pt x="4088935" y="878102"/>
                      <a:pt x="4088935" y="878746"/>
                    </a:cubicBezTo>
                    <a:cubicBezTo>
                      <a:pt x="4088935" y="886117"/>
                      <a:pt x="4093372" y="892415"/>
                      <a:pt x="4099742" y="895135"/>
                    </a:cubicBezTo>
                    <a:lnTo>
                      <a:pt x="4099742" y="1286595"/>
                    </a:lnTo>
                    <a:cubicBezTo>
                      <a:pt x="4087933" y="1289744"/>
                      <a:pt x="4079131" y="1300407"/>
                      <a:pt x="4079131" y="1313146"/>
                    </a:cubicBezTo>
                    <a:close/>
                    <a:moveTo>
                      <a:pt x="3350743" y="32133"/>
                    </a:moveTo>
                    <a:cubicBezTo>
                      <a:pt x="3353677" y="34351"/>
                      <a:pt x="3357327" y="35711"/>
                      <a:pt x="3361335" y="35711"/>
                    </a:cubicBezTo>
                    <a:cubicBezTo>
                      <a:pt x="3365342" y="35711"/>
                      <a:pt x="3368992" y="34351"/>
                      <a:pt x="3371926" y="32133"/>
                    </a:cubicBezTo>
                    <a:lnTo>
                      <a:pt x="3708496" y="226432"/>
                    </a:lnTo>
                    <a:cubicBezTo>
                      <a:pt x="3707208" y="229580"/>
                      <a:pt x="3706492" y="233087"/>
                      <a:pt x="3706492" y="236665"/>
                    </a:cubicBezTo>
                    <a:cubicBezTo>
                      <a:pt x="3706492" y="249475"/>
                      <a:pt x="3715223" y="260139"/>
                      <a:pt x="3727103" y="263216"/>
                    </a:cubicBezTo>
                    <a:lnTo>
                      <a:pt x="3727103" y="637071"/>
                    </a:lnTo>
                    <a:cubicBezTo>
                      <a:pt x="3715295" y="640220"/>
                      <a:pt x="3706492" y="650883"/>
                      <a:pt x="3706492" y="663622"/>
                    </a:cubicBezTo>
                    <a:cubicBezTo>
                      <a:pt x="3706492" y="666055"/>
                      <a:pt x="3706922" y="668345"/>
                      <a:pt x="3707494" y="670635"/>
                    </a:cubicBezTo>
                    <a:lnTo>
                      <a:pt x="3371926" y="864362"/>
                    </a:lnTo>
                    <a:cubicBezTo>
                      <a:pt x="3368992" y="862143"/>
                      <a:pt x="3365342" y="860783"/>
                      <a:pt x="3361335" y="860783"/>
                    </a:cubicBezTo>
                    <a:cubicBezTo>
                      <a:pt x="3357327" y="860783"/>
                      <a:pt x="3353677" y="862143"/>
                      <a:pt x="3350743" y="864362"/>
                    </a:cubicBezTo>
                    <a:lnTo>
                      <a:pt x="2995638" y="659328"/>
                    </a:lnTo>
                    <a:lnTo>
                      <a:pt x="2995638" y="254413"/>
                    </a:lnTo>
                    <a:cubicBezTo>
                      <a:pt x="3007446" y="251265"/>
                      <a:pt x="3016177" y="240601"/>
                      <a:pt x="3016177" y="227863"/>
                    </a:cubicBezTo>
                    <a:cubicBezTo>
                      <a:pt x="3016177" y="227004"/>
                      <a:pt x="3016034" y="226217"/>
                      <a:pt x="3015891" y="225358"/>
                    </a:cubicBezTo>
                    <a:lnTo>
                      <a:pt x="3350672" y="32061"/>
                    </a:lnTo>
                    <a:close/>
                    <a:moveTo>
                      <a:pt x="2605322" y="32133"/>
                    </a:moveTo>
                    <a:cubicBezTo>
                      <a:pt x="2608257" y="34351"/>
                      <a:pt x="2611906" y="35711"/>
                      <a:pt x="2615914" y="35711"/>
                    </a:cubicBezTo>
                    <a:cubicBezTo>
                      <a:pt x="2619922" y="35711"/>
                      <a:pt x="2623572" y="34351"/>
                      <a:pt x="2626506" y="32133"/>
                    </a:cubicBezTo>
                    <a:lnTo>
                      <a:pt x="2961287" y="225430"/>
                    </a:lnTo>
                    <a:cubicBezTo>
                      <a:pt x="2961215" y="226288"/>
                      <a:pt x="2961000" y="227076"/>
                      <a:pt x="2961000" y="227934"/>
                    </a:cubicBezTo>
                    <a:cubicBezTo>
                      <a:pt x="2961000" y="240745"/>
                      <a:pt x="2969731" y="251408"/>
                      <a:pt x="2981611" y="254485"/>
                    </a:cubicBezTo>
                    <a:lnTo>
                      <a:pt x="2981611" y="659400"/>
                    </a:lnTo>
                    <a:lnTo>
                      <a:pt x="2635523" y="859209"/>
                    </a:lnTo>
                    <a:cubicBezTo>
                      <a:pt x="2630513" y="854128"/>
                      <a:pt x="2623572" y="851051"/>
                      <a:pt x="2615914" y="851051"/>
                    </a:cubicBezTo>
                    <a:cubicBezTo>
                      <a:pt x="2608257" y="851051"/>
                      <a:pt x="2601315" y="854199"/>
                      <a:pt x="2596305" y="859209"/>
                    </a:cubicBezTo>
                    <a:lnTo>
                      <a:pt x="2260737" y="665483"/>
                    </a:lnTo>
                    <a:cubicBezTo>
                      <a:pt x="2259950" y="659113"/>
                      <a:pt x="2255871" y="653746"/>
                      <a:pt x="2250146" y="651313"/>
                    </a:cubicBezTo>
                    <a:lnTo>
                      <a:pt x="2250146" y="254485"/>
                    </a:lnTo>
                    <a:cubicBezTo>
                      <a:pt x="2261954" y="251336"/>
                      <a:pt x="2270756" y="240673"/>
                      <a:pt x="2270756" y="227934"/>
                    </a:cubicBezTo>
                    <a:cubicBezTo>
                      <a:pt x="2270756" y="227076"/>
                      <a:pt x="2270613" y="226288"/>
                      <a:pt x="2270470" y="225430"/>
                    </a:cubicBezTo>
                    <a:lnTo>
                      <a:pt x="2605251" y="32133"/>
                    </a:lnTo>
                    <a:close/>
                    <a:moveTo>
                      <a:pt x="2236190" y="254485"/>
                    </a:moveTo>
                    <a:lnTo>
                      <a:pt x="2236190" y="651313"/>
                    </a:lnTo>
                    <a:cubicBezTo>
                      <a:pt x="2230465" y="653746"/>
                      <a:pt x="2226386" y="659113"/>
                      <a:pt x="2225599" y="665554"/>
                    </a:cubicBezTo>
                    <a:lnTo>
                      <a:pt x="1890031" y="859281"/>
                    </a:lnTo>
                    <a:cubicBezTo>
                      <a:pt x="1885021" y="854199"/>
                      <a:pt x="1878079" y="851122"/>
                      <a:pt x="1870422" y="851122"/>
                    </a:cubicBezTo>
                    <a:cubicBezTo>
                      <a:pt x="1862764" y="851122"/>
                      <a:pt x="1855823" y="854271"/>
                      <a:pt x="1850813" y="859281"/>
                    </a:cubicBezTo>
                    <a:lnTo>
                      <a:pt x="1504725" y="659471"/>
                    </a:lnTo>
                    <a:lnTo>
                      <a:pt x="1504725" y="261141"/>
                    </a:lnTo>
                    <a:cubicBezTo>
                      <a:pt x="1516533" y="257992"/>
                      <a:pt x="1525336" y="247329"/>
                      <a:pt x="1525336" y="234590"/>
                    </a:cubicBezTo>
                    <a:cubicBezTo>
                      <a:pt x="1525336" y="231656"/>
                      <a:pt x="1524763" y="228865"/>
                      <a:pt x="1523904" y="226145"/>
                    </a:cubicBezTo>
                    <a:lnTo>
                      <a:pt x="1859902" y="32204"/>
                    </a:lnTo>
                    <a:cubicBezTo>
                      <a:pt x="1862836" y="34423"/>
                      <a:pt x="1866486" y="35782"/>
                      <a:pt x="1870493" y="35782"/>
                    </a:cubicBezTo>
                    <a:cubicBezTo>
                      <a:pt x="1874501" y="35782"/>
                      <a:pt x="1878151" y="34423"/>
                      <a:pt x="1881085" y="32204"/>
                    </a:cubicBezTo>
                    <a:lnTo>
                      <a:pt x="2215866" y="225501"/>
                    </a:lnTo>
                    <a:cubicBezTo>
                      <a:pt x="2215794" y="226360"/>
                      <a:pt x="2215580" y="227147"/>
                      <a:pt x="2215580" y="228006"/>
                    </a:cubicBezTo>
                    <a:cubicBezTo>
                      <a:pt x="2215580" y="240816"/>
                      <a:pt x="2224311" y="251479"/>
                      <a:pt x="2236119" y="254557"/>
                    </a:cubicBezTo>
                    <a:close/>
                    <a:moveTo>
                      <a:pt x="732754" y="687095"/>
                    </a:moveTo>
                    <a:cubicBezTo>
                      <a:pt x="737763" y="692176"/>
                      <a:pt x="744705" y="695254"/>
                      <a:pt x="752362" y="695254"/>
                    </a:cubicBezTo>
                    <a:cubicBezTo>
                      <a:pt x="760020" y="695254"/>
                      <a:pt x="766962" y="692105"/>
                      <a:pt x="771971" y="687095"/>
                    </a:cubicBezTo>
                    <a:lnTo>
                      <a:pt x="1098808" y="875812"/>
                    </a:lnTo>
                    <a:cubicBezTo>
                      <a:pt x="1098021" y="878388"/>
                      <a:pt x="1097449" y="881036"/>
                      <a:pt x="1097449" y="883899"/>
                    </a:cubicBezTo>
                    <a:cubicBezTo>
                      <a:pt x="1097449" y="896709"/>
                      <a:pt x="1106180" y="907372"/>
                      <a:pt x="1118059" y="910449"/>
                    </a:cubicBezTo>
                    <a:lnTo>
                      <a:pt x="1118059" y="1295612"/>
                    </a:lnTo>
                    <a:cubicBezTo>
                      <a:pt x="1111118" y="1298403"/>
                      <a:pt x="1106251" y="1305130"/>
                      <a:pt x="1106251" y="1313074"/>
                    </a:cubicBezTo>
                    <a:cubicBezTo>
                      <a:pt x="1106251" y="1314004"/>
                      <a:pt x="1106394" y="1314863"/>
                      <a:pt x="1106537" y="1315722"/>
                    </a:cubicBezTo>
                    <a:lnTo>
                      <a:pt x="771900" y="1508947"/>
                    </a:lnTo>
                    <a:cubicBezTo>
                      <a:pt x="766890" y="1503938"/>
                      <a:pt x="760020" y="1500860"/>
                      <a:pt x="752434" y="1500860"/>
                    </a:cubicBezTo>
                    <a:cubicBezTo>
                      <a:pt x="744848" y="1500860"/>
                      <a:pt x="737906" y="1503938"/>
                      <a:pt x="732968" y="1508947"/>
                    </a:cubicBezTo>
                    <a:lnTo>
                      <a:pt x="398975" y="1316080"/>
                    </a:lnTo>
                    <a:cubicBezTo>
                      <a:pt x="399118" y="1315078"/>
                      <a:pt x="399261" y="1314147"/>
                      <a:pt x="399261" y="1313074"/>
                    </a:cubicBezTo>
                    <a:cubicBezTo>
                      <a:pt x="399261" y="1304772"/>
                      <a:pt x="394037" y="1297759"/>
                      <a:pt x="386737" y="1294896"/>
                    </a:cubicBezTo>
                    <a:lnTo>
                      <a:pt x="386737" y="886905"/>
                    </a:lnTo>
                    <a:lnTo>
                      <a:pt x="732825" y="687095"/>
                    </a:lnTo>
                    <a:close/>
                    <a:moveTo>
                      <a:pt x="14027" y="1532277"/>
                    </a:moveTo>
                    <a:lnTo>
                      <a:pt x="367558" y="1328174"/>
                    </a:lnTo>
                    <a:cubicBezTo>
                      <a:pt x="370921" y="1330894"/>
                      <a:pt x="375072" y="1332540"/>
                      <a:pt x="379724" y="1332540"/>
                    </a:cubicBezTo>
                    <a:cubicBezTo>
                      <a:pt x="384375" y="1332540"/>
                      <a:pt x="388455" y="1330894"/>
                      <a:pt x="391747" y="1328246"/>
                    </a:cubicBezTo>
                    <a:lnTo>
                      <a:pt x="725883" y="1521185"/>
                    </a:lnTo>
                    <a:cubicBezTo>
                      <a:pt x="725239" y="1523475"/>
                      <a:pt x="724810" y="1525908"/>
                      <a:pt x="724810" y="1528413"/>
                    </a:cubicBezTo>
                    <a:cubicBezTo>
                      <a:pt x="724810" y="1541223"/>
                      <a:pt x="733541" y="1551886"/>
                      <a:pt x="745421" y="1554964"/>
                    </a:cubicBezTo>
                    <a:lnTo>
                      <a:pt x="745421" y="1944849"/>
                    </a:lnTo>
                    <a:cubicBezTo>
                      <a:pt x="738765" y="1947497"/>
                      <a:pt x="734042" y="1953795"/>
                      <a:pt x="733612" y="1961310"/>
                    </a:cubicBezTo>
                    <a:lnTo>
                      <a:pt x="379724" y="2165627"/>
                    </a:lnTo>
                    <a:lnTo>
                      <a:pt x="14027" y="1954582"/>
                    </a:lnTo>
                    <a:lnTo>
                      <a:pt x="14027" y="1532277"/>
                    </a:lnTo>
                    <a:close/>
                    <a:moveTo>
                      <a:pt x="405272" y="2614626"/>
                    </a:moveTo>
                    <a:cubicBezTo>
                      <a:pt x="406561" y="2611477"/>
                      <a:pt x="407276" y="2607970"/>
                      <a:pt x="407276" y="2604321"/>
                    </a:cubicBezTo>
                    <a:cubicBezTo>
                      <a:pt x="407276" y="2591511"/>
                      <a:pt x="398545" y="2580847"/>
                      <a:pt x="386665" y="2577770"/>
                    </a:cubicBezTo>
                    <a:lnTo>
                      <a:pt x="386665" y="2181658"/>
                    </a:lnTo>
                    <a:lnTo>
                      <a:pt x="740769" y="1977197"/>
                    </a:lnTo>
                    <a:cubicBezTo>
                      <a:pt x="743989" y="1979702"/>
                      <a:pt x="747997" y="1981276"/>
                      <a:pt x="752362" y="1981276"/>
                    </a:cubicBezTo>
                    <a:cubicBezTo>
                      <a:pt x="756728" y="1981276"/>
                      <a:pt x="760736" y="1979702"/>
                      <a:pt x="763956" y="1977197"/>
                    </a:cubicBezTo>
                    <a:lnTo>
                      <a:pt x="1097878" y="2169993"/>
                    </a:lnTo>
                    <a:cubicBezTo>
                      <a:pt x="1097735" y="2171281"/>
                      <a:pt x="1097520" y="2172498"/>
                      <a:pt x="1097520" y="2173786"/>
                    </a:cubicBezTo>
                    <a:cubicBezTo>
                      <a:pt x="1097520" y="2186596"/>
                      <a:pt x="1106251" y="2197259"/>
                      <a:pt x="1118131" y="2200337"/>
                    </a:cubicBezTo>
                    <a:lnTo>
                      <a:pt x="1118131" y="2577770"/>
                    </a:lnTo>
                    <a:cubicBezTo>
                      <a:pt x="1106323" y="2580919"/>
                      <a:pt x="1097520" y="2591582"/>
                      <a:pt x="1097520" y="2604321"/>
                    </a:cubicBezTo>
                    <a:cubicBezTo>
                      <a:pt x="1097520" y="2607970"/>
                      <a:pt x="1098236" y="2611406"/>
                      <a:pt x="1099524" y="2614626"/>
                    </a:cubicBezTo>
                    <a:lnTo>
                      <a:pt x="752362" y="2815080"/>
                    </a:lnTo>
                    <a:lnTo>
                      <a:pt x="405201" y="2614626"/>
                    </a:lnTo>
                    <a:close/>
                    <a:moveTo>
                      <a:pt x="1125144" y="2146233"/>
                    </a:moveTo>
                    <a:cubicBezTo>
                      <a:pt x="1117487" y="2146233"/>
                      <a:pt x="1110545" y="2149382"/>
                      <a:pt x="1105536" y="2154392"/>
                    </a:cubicBezTo>
                    <a:lnTo>
                      <a:pt x="771184" y="1961381"/>
                    </a:lnTo>
                    <a:cubicBezTo>
                      <a:pt x="770755" y="1953867"/>
                      <a:pt x="766031" y="1947569"/>
                      <a:pt x="759376" y="1944921"/>
                    </a:cubicBezTo>
                    <a:lnTo>
                      <a:pt x="759376" y="1555035"/>
                    </a:lnTo>
                    <a:cubicBezTo>
                      <a:pt x="771184" y="1551886"/>
                      <a:pt x="779986" y="1541223"/>
                      <a:pt x="779986" y="1528485"/>
                    </a:cubicBezTo>
                    <a:cubicBezTo>
                      <a:pt x="779986" y="1525980"/>
                      <a:pt x="779557" y="1523618"/>
                      <a:pt x="778913" y="1521257"/>
                    </a:cubicBezTo>
                    <a:lnTo>
                      <a:pt x="1113694" y="1327959"/>
                    </a:lnTo>
                    <a:cubicBezTo>
                      <a:pt x="1116843" y="1330393"/>
                      <a:pt x="1120779" y="1331896"/>
                      <a:pt x="1125144" y="1331896"/>
                    </a:cubicBezTo>
                    <a:cubicBezTo>
                      <a:pt x="1129510" y="1331896"/>
                      <a:pt x="1133374" y="1330393"/>
                      <a:pt x="1136595" y="1327959"/>
                    </a:cubicBezTo>
                    <a:lnTo>
                      <a:pt x="1471376" y="1521257"/>
                    </a:lnTo>
                    <a:cubicBezTo>
                      <a:pt x="1470731" y="1523547"/>
                      <a:pt x="1470302" y="1525980"/>
                      <a:pt x="1470302" y="1528485"/>
                    </a:cubicBezTo>
                    <a:cubicBezTo>
                      <a:pt x="1470302" y="1541295"/>
                      <a:pt x="1479033" y="1551958"/>
                      <a:pt x="1490913" y="1555035"/>
                    </a:cubicBezTo>
                    <a:lnTo>
                      <a:pt x="1490913" y="1946066"/>
                    </a:lnTo>
                    <a:cubicBezTo>
                      <a:pt x="1485044" y="1948571"/>
                      <a:pt x="1480965" y="1954153"/>
                      <a:pt x="1480321" y="1960737"/>
                    </a:cubicBezTo>
                    <a:lnTo>
                      <a:pt x="1144825" y="2154463"/>
                    </a:lnTo>
                    <a:cubicBezTo>
                      <a:pt x="1139815" y="2149382"/>
                      <a:pt x="1132873" y="2146305"/>
                      <a:pt x="1125216" y="2146305"/>
                    </a:cubicBezTo>
                    <a:close/>
                    <a:moveTo>
                      <a:pt x="1515460" y="1960737"/>
                    </a:moveTo>
                    <a:cubicBezTo>
                      <a:pt x="1514816" y="1954153"/>
                      <a:pt x="1510665" y="1948571"/>
                      <a:pt x="1504868" y="1946066"/>
                    </a:cubicBezTo>
                    <a:lnTo>
                      <a:pt x="1504868" y="1555035"/>
                    </a:lnTo>
                    <a:cubicBezTo>
                      <a:pt x="1516676" y="1551886"/>
                      <a:pt x="1525479" y="1541223"/>
                      <a:pt x="1525479" y="1528485"/>
                    </a:cubicBezTo>
                    <a:cubicBezTo>
                      <a:pt x="1525479" y="1525980"/>
                      <a:pt x="1525049" y="1523618"/>
                      <a:pt x="1524405" y="1521257"/>
                    </a:cubicBezTo>
                    <a:lnTo>
                      <a:pt x="1860117" y="1327459"/>
                    </a:lnTo>
                    <a:cubicBezTo>
                      <a:pt x="1863051" y="1329606"/>
                      <a:pt x="1866700" y="1330965"/>
                      <a:pt x="1870565" y="1330965"/>
                    </a:cubicBezTo>
                    <a:cubicBezTo>
                      <a:pt x="1874430" y="1330965"/>
                      <a:pt x="1878222" y="1329606"/>
                      <a:pt x="1881156" y="1327387"/>
                    </a:cubicBezTo>
                    <a:lnTo>
                      <a:pt x="2216081" y="1520756"/>
                    </a:lnTo>
                    <a:cubicBezTo>
                      <a:pt x="2215938" y="1522044"/>
                      <a:pt x="2215723" y="1523260"/>
                      <a:pt x="2215723" y="1524548"/>
                    </a:cubicBezTo>
                    <a:cubicBezTo>
                      <a:pt x="2215723" y="1537359"/>
                      <a:pt x="2224454" y="1548022"/>
                      <a:pt x="2236333" y="1551099"/>
                    </a:cubicBezTo>
                    <a:lnTo>
                      <a:pt x="2236333" y="1942273"/>
                    </a:lnTo>
                    <a:cubicBezTo>
                      <a:pt x="2229964" y="1944993"/>
                      <a:pt x="2225527" y="1951290"/>
                      <a:pt x="2225527" y="1958590"/>
                    </a:cubicBezTo>
                    <a:cubicBezTo>
                      <a:pt x="2225527" y="1959306"/>
                      <a:pt x="2225670" y="1959950"/>
                      <a:pt x="2225742" y="1960665"/>
                    </a:cubicBezTo>
                    <a:lnTo>
                      <a:pt x="1890174" y="2154392"/>
                    </a:lnTo>
                    <a:cubicBezTo>
                      <a:pt x="1885164" y="2149382"/>
                      <a:pt x="1878222" y="2146233"/>
                      <a:pt x="1870637" y="2146233"/>
                    </a:cubicBezTo>
                    <a:cubicBezTo>
                      <a:pt x="1863051" y="2146233"/>
                      <a:pt x="1856037" y="2149382"/>
                      <a:pt x="1851028" y="2154392"/>
                    </a:cubicBezTo>
                    <a:lnTo>
                      <a:pt x="1515531" y="1960737"/>
                    </a:lnTo>
                    <a:close/>
                    <a:moveTo>
                      <a:pt x="2243204" y="2811287"/>
                    </a:moveTo>
                    <a:lnTo>
                      <a:pt x="1888098" y="2606253"/>
                    </a:lnTo>
                    <a:cubicBezTo>
                      <a:pt x="1888098" y="2605609"/>
                      <a:pt x="1888313" y="2605036"/>
                      <a:pt x="1888313" y="2604392"/>
                    </a:cubicBezTo>
                    <a:cubicBezTo>
                      <a:pt x="1888313" y="2597021"/>
                      <a:pt x="1883876" y="2590723"/>
                      <a:pt x="1877507" y="2588004"/>
                    </a:cubicBezTo>
                    <a:lnTo>
                      <a:pt x="1877507" y="2200408"/>
                    </a:lnTo>
                    <a:cubicBezTo>
                      <a:pt x="1889315" y="2197259"/>
                      <a:pt x="1898118" y="2186596"/>
                      <a:pt x="1898118" y="2173857"/>
                    </a:cubicBezTo>
                    <a:cubicBezTo>
                      <a:pt x="1898118" y="2171353"/>
                      <a:pt x="1897688" y="2168991"/>
                      <a:pt x="1897044" y="2166629"/>
                    </a:cubicBezTo>
                    <a:lnTo>
                      <a:pt x="2232684" y="1972831"/>
                    </a:lnTo>
                    <a:cubicBezTo>
                      <a:pt x="2235618" y="1975050"/>
                      <a:pt x="2239268" y="1976410"/>
                      <a:pt x="2243275" y="1976410"/>
                    </a:cubicBezTo>
                    <a:cubicBezTo>
                      <a:pt x="2247283" y="1976410"/>
                      <a:pt x="2250861" y="1975050"/>
                      <a:pt x="2253867" y="1972831"/>
                    </a:cubicBezTo>
                    <a:lnTo>
                      <a:pt x="2598381" y="2171782"/>
                    </a:lnTo>
                    <a:cubicBezTo>
                      <a:pt x="2598309" y="2172498"/>
                      <a:pt x="2598166" y="2173142"/>
                      <a:pt x="2598166" y="2173857"/>
                    </a:cubicBezTo>
                    <a:cubicBezTo>
                      <a:pt x="2598166" y="2181229"/>
                      <a:pt x="2602603" y="2187455"/>
                      <a:pt x="2608972" y="2190246"/>
                    </a:cubicBezTo>
                    <a:lnTo>
                      <a:pt x="2608972" y="2577842"/>
                    </a:lnTo>
                    <a:cubicBezTo>
                      <a:pt x="2597164" y="2580991"/>
                      <a:pt x="2588361" y="2591654"/>
                      <a:pt x="2588361" y="2604392"/>
                    </a:cubicBezTo>
                    <a:cubicBezTo>
                      <a:pt x="2588361" y="2606825"/>
                      <a:pt x="2588791" y="2609187"/>
                      <a:pt x="2589363" y="2611406"/>
                    </a:cubicBezTo>
                    <a:lnTo>
                      <a:pt x="2243204" y="2811215"/>
                    </a:lnTo>
                    <a:close/>
                    <a:moveTo>
                      <a:pt x="2622927" y="2577842"/>
                    </a:moveTo>
                    <a:lnTo>
                      <a:pt x="2622927" y="2190246"/>
                    </a:lnTo>
                    <a:cubicBezTo>
                      <a:pt x="2629297" y="2187526"/>
                      <a:pt x="2633734" y="2181229"/>
                      <a:pt x="2633734" y="2173857"/>
                    </a:cubicBezTo>
                    <a:cubicBezTo>
                      <a:pt x="2633734" y="2173142"/>
                      <a:pt x="2633591" y="2172498"/>
                      <a:pt x="2633519" y="2171782"/>
                    </a:cubicBezTo>
                    <a:lnTo>
                      <a:pt x="2978033" y="1972831"/>
                    </a:lnTo>
                    <a:cubicBezTo>
                      <a:pt x="2980967" y="1975050"/>
                      <a:pt x="2984617" y="1976410"/>
                      <a:pt x="2988624" y="1976410"/>
                    </a:cubicBezTo>
                    <a:cubicBezTo>
                      <a:pt x="2992632" y="1976410"/>
                      <a:pt x="2996282" y="1975050"/>
                      <a:pt x="2999216" y="1972831"/>
                    </a:cubicBezTo>
                    <a:lnTo>
                      <a:pt x="3354321" y="2177865"/>
                    </a:lnTo>
                    <a:lnTo>
                      <a:pt x="3354321" y="2595590"/>
                    </a:lnTo>
                    <a:cubicBezTo>
                      <a:pt x="3346378" y="2597665"/>
                      <a:pt x="3339937" y="2603176"/>
                      <a:pt x="3336430" y="2610404"/>
                    </a:cubicBezTo>
                    <a:lnTo>
                      <a:pt x="2999216" y="2805132"/>
                    </a:lnTo>
                    <a:cubicBezTo>
                      <a:pt x="2996282" y="2802914"/>
                      <a:pt x="2992632" y="2801554"/>
                      <a:pt x="2988624" y="2801554"/>
                    </a:cubicBezTo>
                    <a:cubicBezTo>
                      <a:pt x="2984617" y="2801554"/>
                      <a:pt x="2980967" y="2802914"/>
                      <a:pt x="2978033" y="2805132"/>
                    </a:cubicBezTo>
                    <a:lnTo>
                      <a:pt x="2642465" y="2611406"/>
                    </a:lnTo>
                    <a:cubicBezTo>
                      <a:pt x="2643037" y="2609116"/>
                      <a:pt x="2643467" y="2606825"/>
                      <a:pt x="2643467" y="2604392"/>
                    </a:cubicBezTo>
                    <a:cubicBezTo>
                      <a:pt x="2643467" y="2591582"/>
                      <a:pt x="2634736" y="2580919"/>
                      <a:pt x="2622856" y="2577842"/>
                    </a:cubicBezTo>
                    <a:close/>
                    <a:moveTo>
                      <a:pt x="3361335" y="2165771"/>
                    </a:moveTo>
                    <a:lnTo>
                      <a:pt x="3006158" y="1960737"/>
                    </a:lnTo>
                    <a:cubicBezTo>
                      <a:pt x="3006229" y="1960021"/>
                      <a:pt x="3006372" y="1959377"/>
                      <a:pt x="3006372" y="1958662"/>
                    </a:cubicBezTo>
                    <a:cubicBezTo>
                      <a:pt x="3006372" y="1951362"/>
                      <a:pt x="3001935" y="1945064"/>
                      <a:pt x="2995566" y="1942345"/>
                    </a:cubicBezTo>
                    <a:lnTo>
                      <a:pt x="2995566" y="1551171"/>
                    </a:lnTo>
                    <a:cubicBezTo>
                      <a:pt x="3007374" y="1548022"/>
                      <a:pt x="3016177" y="1537359"/>
                      <a:pt x="3016177" y="1524620"/>
                    </a:cubicBezTo>
                    <a:cubicBezTo>
                      <a:pt x="3016177" y="1523332"/>
                      <a:pt x="3015962" y="1522044"/>
                      <a:pt x="3015819" y="1520827"/>
                    </a:cubicBezTo>
                    <a:lnTo>
                      <a:pt x="3341726" y="1332683"/>
                    </a:lnTo>
                    <a:cubicBezTo>
                      <a:pt x="3346735" y="1337692"/>
                      <a:pt x="3353677" y="1340841"/>
                      <a:pt x="3361335" y="1340841"/>
                    </a:cubicBezTo>
                    <a:cubicBezTo>
                      <a:pt x="3368992" y="1340841"/>
                      <a:pt x="3375934" y="1337692"/>
                      <a:pt x="3380943" y="1332683"/>
                    </a:cubicBezTo>
                    <a:lnTo>
                      <a:pt x="3716440" y="1526409"/>
                    </a:lnTo>
                    <a:cubicBezTo>
                      <a:pt x="3717084" y="1532993"/>
                      <a:pt x="3721235" y="1538575"/>
                      <a:pt x="3727031" y="1541080"/>
                    </a:cubicBezTo>
                    <a:lnTo>
                      <a:pt x="3727031" y="1932254"/>
                    </a:lnTo>
                    <a:cubicBezTo>
                      <a:pt x="3715223" y="1935403"/>
                      <a:pt x="3706421" y="1946066"/>
                      <a:pt x="3706421" y="1958805"/>
                    </a:cubicBezTo>
                    <a:cubicBezTo>
                      <a:pt x="3706421" y="1961310"/>
                      <a:pt x="3706850" y="1963743"/>
                      <a:pt x="3707494" y="1966033"/>
                    </a:cubicBezTo>
                    <a:lnTo>
                      <a:pt x="3361335" y="2165914"/>
                    </a:lnTo>
                    <a:close/>
                    <a:moveTo>
                      <a:pt x="4472452" y="1532349"/>
                    </a:moveTo>
                    <a:lnTo>
                      <a:pt x="4472452" y="1954654"/>
                    </a:lnTo>
                    <a:lnTo>
                      <a:pt x="4117347" y="2159688"/>
                    </a:lnTo>
                    <a:cubicBezTo>
                      <a:pt x="4114413" y="2157469"/>
                      <a:pt x="4110763" y="2156109"/>
                      <a:pt x="4106755" y="2156109"/>
                    </a:cubicBezTo>
                    <a:cubicBezTo>
                      <a:pt x="4102747" y="2156109"/>
                      <a:pt x="4099098" y="2157469"/>
                      <a:pt x="4096164" y="2159688"/>
                    </a:cubicBezTo>
                    <a:lnTo>
                      <a:pt x="3760595" y="1965961"/>
                    </a:lnTo>
                    <a:cubicBezTo>
                      <a:pt x="3761240" y="1963671"/>
                      <a:pt x="3761669" y="1961238"/>
                      <a:pt x="3761669" y="1958733"/>
                    </a:cubicBezTo>
                    <a:cubicBezTo>
                      <a:pt x="3761669" y="1945923"/>
                      <a:pt x="3752938" y="1935260"/>
                      <a:pt x="3741058" y="1932183"/>
                    </a:cubicBezTo>
                    <a:lnTo>
                      <a:pt x="3741058" y="1541008"/>
                    </a:lnTo>
                    <a:cubicBezTo>
                      <a:pt x="3746927" y="1538504"/>
                      <a:pt x="3751006" y="1532922"/>
                      <a:pt x="3751650" y="1526338"/>
                    </a:cubicBezTo>
                    <a:lnTo>
                      <a:pt x="4087146" y="1332611"/>
                    </a:lnTo>
                    <a:cubicBezTo>
                      <a:pt x="4092156" y="1337692"/>
                      <a:pt x="4099098" y="1340770"/>
                      <a:pt x="4106755" y="1340770"/>
                    </a:cubicBezTo>
                    <a:cubicBezTo>
                      <a:pt x="4114413" y="1340770"/>
                      <a:pt x="4121355" y="1337621"/>
                      <a:pt x="4126364" y="1332611"/>
                    </a:cubicBezTo>
                    <a:lnTo>
                      <a:pt x="4472452" y="1532421"/>
                    </a:lnTo>
                    <a:close/>
                    <a:moveTo>
                      <a:pt x="4472452" y="659471"/>
                    </a:moveTo>
                    <a:lnTo>
                      <a:pt x="4117347" y="864505"/>
                    </a:lnTo>
                    <a:cubicBezTo>
                      <a:pt x="4114413" y="862286"/>
                      <a:pt x="4110763" y="860927"/>
                      <a:pt x="4106755" y="860927"/>
                    </a:cubicBezTo>
                    <a:cubicBezTo>
                      <a:pt x="4102747" y="860927"/>
                      <a:pt x="4099098" y="862286"/>
                      <a:pt x="4096164" y="864505"/>
                    </a:cubicBezTo>
                    <a:lnTo>
                      <a:pt x="3760667" y="670778"/>
                    </a:lnTo>
                    <a:cubicBezTo>
                      <a:pt x="3761240" y="668560"/>
                      <a:pt x="3761669" y="666198"/>
                      <a:pt x="3761669" y="663765"/>
                    </a:cubicBezTo>
                    <a:cubicBezTo>
                      <a:pt x="3761669" y="650955"/>
                      <a:pt x="3752938" y="640292"/>
                      <a:pt x="3741058" y="637214"/>
                    </a:cubicBezTo>
                    <a:lnTo>
                      <a:pt x="3741058" y="263359"/>
                    </a:lnTo>
                    <a:cubicBezTo>
                      <a:pt x="3752867" y="260210"/>
                      <a:pt x="3761669" y="249547"/>
                      <a:pt x="3761669" y="236808"/>
                    </a:cubicBezTo>
                    <a:cubicBezTo>
                      <a:pt x="3761669" y="233159"/>
                      <a:pt x="3760954" y="229724"/>
                      <a:pt x="3759665" y="226575"/>
                    </a:cubicBezTo>
                    <a:lnTo>
                      <a:pt x="4096235" y="32276"/>
                    </a:lnTo>
                    <a:cubicBezTo>
                      <a:pt x="4099169" y="34494"/>
                      <a:pt x="4102819" y="35854"/>
                      <a:pt x="4106827" y="35854"/>
                    </a:cubicBezTo>
                    <a:cubicBezTo>
                      <a:pt x="4110834" y="35854"/>
                      <a:pt x="4114484" y="34494"/>
                      <a:pt x="4117419" y="32276"/>
                    </a:cubicBezTo>
                    <a:lnTo>
                      <a:pt x="4472524" y="237309"/>
                    </a:lnTo>
                    <a:lnTo>
                      <a:pt x="4472524" y="659614"/>
                    </a:lnTo>
                    <a:close/>
                  </a:path>
                </a:pathLst>
              </a:custGeom>
              <a:solidFill>
                <a:srgbClr val="FFFFFF">
                  <a:alpha val="348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1005700" y="4705325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132200" y="444386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1438258" y="4451059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  <p:grpSp>
          <p:nvGrpSpPr>
            <p:cNvPr id="217" name="Google Shape;217;p13"/>
            <p:cNvGrpSpPr/>
            <p:nvPr/>
          </p:nvGrpSpPr>
          <p:grpSpPr>
            <a:xfrm>
              <a:off x="8129950" y="806696"/>
              <a:ext cx="1667604" cy="2849805"/>
              <a:chOff x="8129950" y="806696"/>
              <a:chExt cx="1667604" cy="2849805"/>
            </a:xfrm>
          </p:grpSpPr>
          <p:grpSp>
            <p:nvGrpSpPr>
              <p:cNvPr id="218" name="Google Shape;218;p13"/>
              <p:cNvGrpSpPr/>
              <p:nvPr/>
            </p:nvGrpSpPr>
            <p:grpSpPr>
              <a:xfrm>
                <a:off x="8129950" y="806696"/>
                <a:ext cx="1667604" cy="2849805"/>
                <a:chOff x="8370913" y="-4"/>
                <a:chExt cx="1667604" cy="2849805"/>
              </a:xfrm>
            </p:grpSpPr>
            <p:pic>
              <p:nvPicPr>
                <p:cNvPr id="219" name="Google Shape;219;p1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38736"/>
                <a:stretch/>
              </p:blipFill>
              <p:spPr>
                <a:xfrm rot="5400000">
                  <a:off x="7552525" y="1009388"/>
                  <a:ext cx="2658801" cy="10220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20" name="Google Shape;220;p13"/>
                <p:cNvSpPr/>
                <p:nvPr/>
              </p:nvSpPr>
              <p:spPr>
                <a:xfrm rot="5400000">
                  <a:off x="7887189" y="484515"/>
                  <a:ext cx="2635848" cy="1666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6550" h="2837121" extrusionOk="0">
                      <a:moveTo>
                        <a:pt x="4486550" y="229079"/>
                      </a:moveTo>
                      <a:lnTo>
                        <a:pt x="4124432" y="19967"/>
                      </a:lnTo>
                      <a:cubicBezTo>
                        <a:pt x="4124503" y="19251"/>
                        <a:pt x="4124646" y="18607"/>
                        <a:pt x="4124646" y="17891"/>
                      </a:cubicBezTo>
                      <a:cubicBezTo>
                        <a:pt x="4124646" y="8087"/>
                        <a:pt x="4116703" y="72"/>
                        <a:pt x="4106827" y="72"/>
                      </a:cubicBezTo>
                      <a:cubicBezTo>
                        <a:pt x="4096951" y="72"/>
                        <a:pt x="4089007" y="8015"/>
                        <a:pt x="4089007" y="17891"/>
                      </a:cubicBezTo>
                      <a:cubicBezTo>
                        <a:pt x="4089007" y="18607"/>
                        <a:pt x="4089150" y="19251"/>
                        <a:pt x="4089222" y="19967"/>
                      </a:cubicBezTo>
                      <a:lnTo>
                        <a:pt x="3751149" y="215124"/>
                      </a:lnTo>
                      <a:cubicBezTo>
                        <a:pt x="3746426" y="211403"/>
                        <a:pt x="3740557" y="209041"/>
                        <a:pt x="3734117" y="209041"/>
                      </a:cubicBezTo>
                      <a:cubicBezTo>
                        <a:pt x="3727676" y="209041"/>
                        <a:pt x="3721736" y="211331"/>
                        <a:pt x="3717084" y="215124"/>
                      </a:cubicBezTo>
                      <a:lnTo>
                        <a:pt x="3379011" y="19967"/>
                      </a:lnTo>
                      <a:cubicBezTo>
                        <a:pt x="3379083" y="19251"/>
                        <a:pt x="3379226" y="18607"/>
                        <a:pt x="3379226" y="17891"/>
                      </a:cubicBezTo>
                      <a:cubicBezTo>
                        <a:pt x="3379226" y="8087"/>
                        <a:pt x="3371282" y="72"/>
                        <a:pt x="3361406" y="72"/>
                      </a:cubicBezTo>
                      <a:cubicBezTo>
                        <a:pt x="3351530" y="72"/>
                        <a:pt x="3343586" y="8015"/>
                        <a:pt x="3343586" y="17891"/>
                      </a:cubicBezTo>
                      <a:cubicBezTo>
                        <a:pt x="3343586" y="18607"/>
                        <a:pt x="3343730" y="19251"/>
                        <a:pt x="3343801" y="19967"/>
                      </a:cubicBezTo>
                      <a:lnTo>
                        <a:pt x="3011167" y="212047"/>
                      </a:lnTo>
                      <a:cubicBezTo>
                        <a:pt x="3006158" y="204962"/>
                        <a:pt x="2997999" y="200382"/>
                        <a:pt x="2988696" y="200382"/>
                      </a:cubicBezTo>
                      <a:cubicBezTo>
                        <a:pt x="2979393" y="200382"/>
                        <a:pt x="2971234" y="205034"/>
                        <a:pt x="2966225" y="212047"/>
                      </a:cubicBezTo>
                      <a:lnTo>
                        <a:pt x="2633591" y="19967"/>
                      </a:lnTo>
                      <a:cubicBezTo>
                        <a:pt x="2633662" y="19251"/>
                        <a:pt x="2633805" y="18607"/>
                        <a:pt x="2633805" y="17891"/>
                      </a:cubicBezTo>
                      <a:cubicBezTo>
                        <a:pt x="2633805" y="8087"/>
                        <a:pt x="2625862" y="72"/>
                        <a:pt x="2615986" y="72"/>
                      </a:cubicBezTo>
                      <a:cubicBezTo>
                        <a:pt x="2606110" y="72"/>
                        <a:pt x="2598166" y="8015"/>
                        <a:pt x="2598166" y="17891"/>
                      </a:cubicBezTo>
                      <a:cubicBezTo>
                        <a:pt x="2598166" y="18607"/>
                        <a:pt x="2598309" y="19251"/>
                        <a:pt x="2598381" y="19967"/>
                      </a:cubicBezTo>
                      <a:lnTo>
                        <a:pt x="2265747" y="211975"/>
                      </a:lnTo>
                      <a:cubicBezTo>
                        <a:pt x="2260737" y="204962"/>
                        <a:pt x="2252579" y="200310"/>
                        <a:pt x="2243275" y="200310"/>
                      </a:cubicBezTo>
                      <a:cubicBezTo>
                        <a:pt x="2233972" y="200310"/>
                        <a:pt x="2225813" y="204962"/>
                        <a:pt x="2220804" y="211975"/>
                      </a:cubicBezTo>
                      <a:lnTo>
                        <a:pt x="1888170" y="19895"/>
                      </a:lnTo>
                      <a:cubicBezTo>
                        <a:pt x="1888242" y="19179"/>
                        <a:pt x="1888385" y="18535"/>
                        <a:pt x="1888385" y="17820"/>
                      </a:cubicBezTo>
                      <a:cubicBezTo>
                        <a:pt x="1888385" y="8015"/>
                        <a:pt x="1880441" y="0"/>
                        <a:pt x="1870565" y="0"/>
                      </a:cubicBezTo>
                      <a:cubicBezTo>
                        <a:pt x="1860689" y="0"/>
                        <a:pt x="1852745" y="7944"/>
                        <a:pt x="1852745" y="17820"/>
                      </a:cubicBezTo>
                      <a:cubicBezTo>
                        <a:pt x="1852745" y="18535"/>
                        <a:pt x="1852888" y="19179"/>
                        <a:pt x="1852960" y="19895"/>
                      </a:cubicBezTo>
                      <a:lnTo>
                        <a:pt x="1516461" y="214194"/>
                      </a:lnTo>
                      <a:cubicBezTo>
                        <a:pt x="1511524" y="209685"/>
                        <a:pt x="1505083" y="206894"/>
                        <a:pt x="1497855" y="206894"/>
                      </a:cubicBezTo>
                      <a:cubicBezTo>
                        <a:pt x="1482611" y="206894"/>
                        <a:pt x="1470302" y="219275"/>
                        <a:pt x="1470302" y="234447"/>
                      </a:cubicBezTo>
                      <a:cubicBezTo>
                        <a:pt x="1470302" y="247257"/>
                        <a:pt x="1479033" y="257920"/>
                        <a:pt x="1490913" y="260997"/>
                      </a:cubicBezTo>
                      <a:lnTo>
                        <a:pt x="1490913" y="663550"/>
                      </a:lnTo>
                      <a:lnTo>
                        <a:pt x="1144109" y="863789"/>
                      </a:lnTo>
                      <a:cubicBezTo>
                        <a:pt x="1139171" y="859137"/>
                        <a:pt x="1132516" y="856203"/>
                        <a:pt x="1125216" y="856203"/>
                      </a:cubicBezTo>
                      <a:cubicBezTo>
                        <a:pt x="1117916" y="856203"/>
                        <a:pt x="1111261" y="859137"/>
                        <a:pt x="1106323" y="863789"/>
                      </a:cubicBezTo>
                      <a:lnTo>
                        <a:pt x="779056" y="674858"/>
                      </a:lnTo>
                      <a:cubicBezTo>
                        <a:pt x="779700" y="672568"/>
                        <a:pt x="780130" y="670134"/>
                        <a:pt x="780130" y="667630"/>
                      </a:cubicBezTo>
                      <a:cubicBezTo>
                        <a:pt x="780130" y="652386"/>
                        <a:pt x="767749" y="640077"/>
                        <a:pt x="752577" y="640077"/>
                      </a:cubicBezTo>
                      <a:cubicBezTo>
                        <a:pt x="737405" y="640077"/>
                        <a:pt x="725025" y="652458"/>
                        <a:pt x="725025" y="667630"/>
                      </a:cubicBezTo>
                      <a:cubicBezTo>
                        <a:pt x="725025" y="670134"/>
                        <a:pt x="725454" y="672496"/>
                        <a:pt x="726098" y="674858"/>
                      </a:cubicBezTo>
                      <a:lnTo>
                        <a:pt x="372925" y="878746"/>
                      </a:lnTo>
                      <a:lnTo>
                        <a:pt x="372925" y="1294825"/>
                      </a:lnTo>
                      <a:cubicBezTo>
                        <a:pt x="365625" y="1297616"/>
                        <a:pt x="360401" y="1304701"/>
                        <a:pt x="360401" y="1313002"/>
                      </a:cubicBezTo>
                      <a:cubicBezTo>
                        <a:pt x="360401" y="1314004"/>
                        <a:pt x="360544" y="1315006"/>
                        <a:pt x="360687" y="1316008"/>
                      </a:cubicBezTo>
                      <a:lnTo>
                        <a:pt x="0" y="1524191"/>
                      </a:lnTo>
                      <a:lnTo>
                        <a:pt x="0" y="1962669"/>
                      </a:lnTo>
                      <a:lnTo>
                        <a:pt x="372710" y="2177865"/>
                      </a:lnTo>
                      <a:lnTo>
                        <a:pt x="372710" y="2577770"/>
                      </a:lnTo>
                      <a:cubicBezTo>
                        <a:pt x="360902" y="2580919"/>
                        <a:pt x="352100" y="2591582"/>
                        <a:pt x="352100" y="2604321"/>
                      </a:cubicBezTo>
                      <a:cubicBezTo>
                        <a:pt x="352100" y="2619564"/>
                        <a:pt x="364480" y="2631873"/>
                        <a:pt x="379652" y="2631873"/>
                      </a:cubicBezTo>
                      <a:cubicBezTo>
                        <a:pt x="386093" y="2631873"/>
                        <a:pt x="391961" y="2629583"/>
                        <a:pt x="396685" y="2625862"/>
                      </a:cubicBezTo>
                      <a:lnTo>
                        <a:pt x="752362" y="2831182"/>
                      </a:lnTo>
                      <a:lnTo>
                        <a:pt x="1108040" y="2625862"/>
                      </a:lnTo>
                      <a:cubicBezTo>
                        <a:pt x="1112764" y="2629583"/>
                        <a:pt x="1118632" y="2631873"/>
                        <a:pt x="1125073" y="2631873"/>
                      </a:cubicBezTo>
                      <a:cubicBezTo>
                        <a:pt x="1140316" y="2631873"/>
                        <a:pt x="1152625" y="2619493"/>
                        <a:pt x="1152625" y="2604321"/>
                      </a:cubicBezTo>
                      <a:cubicBezTo>
                        <a:pt x="1152625" y="2591511"/>
                        <a:pt x="1143894" y="2580847"/>
                        <a:pt x="1132015" y="2577770"/>
                      </a:cubicBezTo>
                      <a:lnTo>
                        <a:pt x="1132015" y="2200337"/>
                      </a:lnTo>
                      <a:cubicBezTo>
                        <a:pt x="1143823" y="2197188"/>
                        <a:pt x="1152625" y="2186525"/>
                        <a:pt x="1152625" y="2173786"/>
                      </a:cubicBezTo>
                      <a:cubicBezTo>
                        <a:pt x="1152625" y="2171281"/>
                        <a:pt x="1152196" y="2168919"/>
                        <a:pt x="1151552" y="2166558"/>
                      </a:cubicBezTo>
                      <a:lnTo>
                        <a:pt x="1484615" y="1974263"/>
                      </a:lnTo>
                      <a:cubicBezTo>
                        <a:pt x="1487907" y="1977841"/>
                        <a:pt x="1492559" y="1980203"/>
                        <a:pt x="1497783" y="1980203"/>
                      </a:cubicBezTo>
                      <a:cubicBezTo>
                        <a:pt x="1503007" y="1980203"/>
                        <a:pt x="1507659" y="1977912"/>
                        <a:pt x="1510951" y="1974263"/>
                      </a:cubicBezTo>
                      <a:lnTo>
                        <a:pt x="1843943" y="2166558"/>
                      </a:lnTo>
                      <a:cubicBezTo>
                        <a:pt x="1843299" y="2168848"/>
                        <a:pt x="1842869" y="2171281"/>
                        <a:pt x="1842869" y="2173786"/>
                      </a:cubicBezTo>
                      <a:cubicBezTo>
                        <a:pt x="1842869" y="2186596"/>
                        <a:pt x="1851600" y="2197259"/>
                        <a:pt x="1863480" y="2200337"/>
                      </a:cubicBezTo>
                      <a:lnTo>
                        <a:pt x="1863480" y="2587932"/>
                      </a:lnTo>
                      <a:cubicBezTo>
                        <a:pt x="1857111" y="2590652"/>
                        <a:pt x="1852674" y="2596949"/>
                        <a:pt x="1852674" y="2604321"/>
                      </a:cubicBezTo>
                      <a:cubicBezTo>
                        <a:pt x="1852674" y="2614125"/>
                        <a:pt x="1860617" y="2622140"/>
                        <a:pt x="1870493" y="2622140"/>
                      </a:cubicBezTo>
                      <a:cubicBezTo>
                        <a:pt x="1874573" y="2622140"/>
                        <a:pt x="1878294" y="2620709"/>
                        <a:pt x="1881228" y="2618419"/>
                      </a:cubicBezTo>
                      <a:lnTo>
                        <a:pt x="2243204" y="2827389"/>
                      </a:lnTo>
                      <a:lnTo>
                        <a:pt x="2596162" y="2623572"/>
                      </a:lnTo>
                      <a:cubicBezTo>
                        <a:pt x="2601172" y="2628724"/>
                        <a:pt x="2608113" y="2631873"/>
                        <a:pt x="2615842" y="2631873"/>
                      </a:cubicBezTo>
                      <a:cubicBezTo>
                        <a:pt x="2623572" y="2631873"/>
                        <a:pt x="2630513" y="2628653"/>
                        <a:pt x="2635523" y="2623572"/>
                      </a:cubicBezTo>
                      <a:lnTo>
                        <a:pt x="2970948" y="2817227"/>
                      </a:lnTo>
                      <a:cubicBezTo>
                        <a:pt x="2970876" y="2817942"/>
                        <a:pt x="2970733" y="2818586"/>
                        <a:pt x="2970733" y="2819302"/>
                      </a:cubicBezTo>
                      <a:cubicBezTo>
                        <a:pt x="2970733" y="2829106"/>
                        <a:pt x="2978677" y="2837122"/>
                        <a:pt x="2988553" y="2837122"/>
                      </a:cubicBezTo>
                      <a:cubicBezTo>
                        <a:pt x="2998429" y="2837122"/>
                        <a:pt x="3006372" y="2829178"/>
                        <a:pt x="3006372" y="2819302"/>
                      </a:cubicBezTo>
                      <a:cubicBezTo>
                        <a:pt x="3006372" y="2818586"/>
                        <a:pt x="3006229" y="2817942"/>
                        <a:pt x="3006158" y="2817227"/>
                      </a:cubicBezTo>
                      <a:lnTo>
                        <a:pt x="3334283" y="2627794"/>
                      </a:lnTo>
                      <a:cubicBezTo>
                        <a:pt x="3336931" y="2640318"/>
                        <a:pt x="3347952" y="2649693"/>
                        <a:pt x="3361263" y="2649693"/>
                      </a:cubicBezTo>
                      <a:cubicBezTo>
                        <a:pt x="3376506" y="2649693"/>
                        <a:pt x="3388816" y="2637312"/>
                        <a:pt x="3388816" y="2622140"/>
                      </a:cubicBezTo>
                      <a:cubicBezTo>
                        <a:pt x="3388816" y="2609330"/>
                        <a:pt x="3380085" y="2598667"/>
                        <a:pt x="3368205" y="2595590"/>
                      </a:cubicBezTo>
                      <a:lnTo>
                        <a:pt x="3368205" y="2177865"/>
                      </a:lnTo>
                      <a:lnTo>
                        <a:pt x="3714365" y="1977984"/>
                      </a:lnTo>
                      <a:cubicBezTo>
                        <a:pt x="3719374" y="1982994"/>
                        <a:pt x="3726316" y="1986143"/>
                        <a:pt x="3733973" y="1986143"/>
                      </a:cubicBezTo>
                      <a:cubicBezTo>
                        <a:pt x="3741631" y="1986143"/>
                        <a:pt x="3748573" y="1982994"/>
                        <a:pt x="3753582" y="1977984"/>
                      </a:cubicBezTo>
                      <a:lnTo>
                        <a:pt x="4089150" y="2171711"/>
                      </a:lnTo>
                      <a:cubicBezTo>
                        <a:pt x="4089079" y="2172426"/>
                        <a:pt x="4088935" y="2173070"/>
                        <a:pt x="4088935" y="2173786"/>
                      </a:cubicBezTo>
                      <a:cubicBezTo>
                        <a:pt x="4088935" y="2183590"/>
                        <a:pt x="4096879" y="2191606"/>
                        <a:pt x="4106755" y="2191606"/>
                      </a:cubicBezTo>
                      <a:cubicBezTo>
                        <a:pt x="4116631" y="2191606"/>
                        <a:pt x="4124575" y="2183662"/>
                        <a:pt x="4124575" y="2173786"/>
                      </a:cubicBezTo>
                      <a:cubicBezTo>
                        <a:pt x="4124575" y="2173070"/>
                        <a:pt x="4124432" y="2172426"/>
                        <a:pt x="4124360" y="2171711"/>
                      </a:cubicBezTo>
                      <a:lnTo>
                        <a:pt x="4486479" y="1962598"/>
                      </a:lnTo>
                      <a:lnTo>
                        <a:pt x="4486479" y="1524119"/>
                      </a:lnTo>
                      <a:lnTo>
                        <a:pt x="4133306" y="1320159"/>
                      </a:lnTo>
                      <a:cubicBezTo>
                        <a:pt x="4133950" y="1317869"/>
                        <a:pt x="4134379" y="1315436"/>
                        <a:pt x="4134379" y="1312931"/>
                      </a:cubicBezTo>
                      <a:cubicBezTo>
                        <a:pt x="4134379" y="1300121"/>
                        <a:pt x="4125648" y="1289458"/>
                        <a:pt x="4113769" y="1286380"/>
                      </a:cubicBezTo>
                      <a:lnTo>
                        <a:pt x="4113769" y="894920"/>
                      </a:lnTo>
                      <a:cubicBezTo>
                        <a:pt x="4120138" y="892200"/>
                        <a:pt x="4124575" y="885903"/>
                        <a:pt x="4124575" y="878532"/>
                      </a:cubicBezTo>
                      <a:cubicBezTo>
                        <a:pt x="4124575" y="877816"/>
                        <a:pt x="4124432" y="877172"/>
                        <a:pt x="4124360" y="876456"/>
                      </a:cubicBezTo>
                      <a:lnTo>
                        <a:pt x="4486479" y="667343"/>
                      </a:lnTo>
                      <a:lnTo>
                        <a:pt x="4486479" y="229079"/>
                      </a:lnTo>
                      <a:close/>
                      <a:moveTo>
                        <a:pt x="1152697" y="883899"/>
                      </a:moveTo>
                      <a:cubicBezTo>
                        <a:pt x="1152697" y="881108"/>
                        <a:pt x="1152124" y="878388"/>
                        <a:pt x="1151337" y="875812"/>
                      </a:cubicBezTo>
                      <a:lnTo>
                        <a:pt x="1497783" y="675788"/>
                      </a:lnTo>
                      <a:lnTo>
                        <a:pt x="1843227" y="875240"/>
                      </a:lnTo>
                      <a:cubicBezTo>
                        <a:pt x="1843084" y="876385"/>
                        <a:pt x="1842869" y="877530"/>
                        <a:pt x="1842869" y="878675"/>
                      </a:cubicBezTo>
                      <a:cubicBezTo>
                        <a:pt x="1842869" y="891485"/>
                        <a:pt x="1851600" y="902148"/>
                        <a:pt x="1863480" y="905225"/>
                      </a:cubicBezTo>
                      <a:lnTo>
                        <a:pt x="1863480" y="1296686"/>
                      </a:lnTo>
                      <a:cubicBezTo>
                        <a:pt x="1857111" y="1299405"/>
                        <a:pt x="1852674" y="1305703"/>
                        <a:pt x="1852674" y="1313074"/>
                      </a:cubicBezTo>
                      <a:cubicBezTo>
                        <a:pt x="1852674" y="1313790"/>
                        <a:pt x="1852817" y="1314434"/>
                        <a:pt x="1852888" y="1315149"/>
                      </a:cubicBezTo>
                      <a:lnTo>
                        <a:pt x="1517249" y="1508947"/>
                      </a:lnTo>
                      <a:cubicBezTo>
                        <a:pt x="1512239" y="1503938"/>
                        <a:pt x="1505369" y="1500860"/>
                        <a:pt x="1497783" y="1500860"/>
                      </a:cubicBezTo>
                      <a:cubicBezTo>
                        <a:pt x="1490197" y="1500860"/>
                        <a:pt x="1483255" y="1503938"/>
                        <a:pt x="1478317" y="1508947"/>
                      </a:cubicBezTo>
                      <a:lnTo>
                        <a:pt x="1143680" y="1315722"/>
                      </a:lnTo>
                      <a:cubicBezTo>
                        <a:pt x="1143823" y="1314863"/>
                        <a:pt x="1143966" y="1314004"/>
                        <a:pt x="1143966" y="1313074"/>
                      </a:cubicBezTo>
                      <a:cubicBezTo>
                        <a:pt x="1143966" y="1305130"/>
                        <a:pt x="1139099" y="1298403"/>
                        <a:pt x="1132158" y="1295612"/>
                      </a:cubicBezTo>
                      <a:lnTo>
                        <a:pt x="1132158" y="910449"/>
                      </a:lnTo>
                      <a:cubicBezTo>
                        <a:pt x="1143966" y="907301"/>
                        <a:pt x="1152768" y="896637"/>
                        <a:pt x="1152768" y="883899"/>
                      </a:cubicBezTo>
                      <a:close/>
                      <a:moveTo>
                        <a:pt x="3333782" y="1313074"/>
                      </a:moveTo>
                      <a:cubicBezTo>
                        <a:pt x="3333782" y="1314362"/>
                        <a:pt x="3333997" y="1315650"/>
                        <a:pt x="3334140" y="1316867"/>
                      </a:cubicBezTo>
                      <a:lnTo>
                        <a:pt x="3008233" y="1505011"/>
                      </a:lnTo>
                      <a:cubicBezTo>
                        <a:pt x="3003224" y="1499930"/>
                        <a:pt x="2996282" y="1496853"/>
                        <a:pt x="2988624" y="1496853"/>
                      </a:cubicBezTo>
                      <a:cubicBezTo>
                        <a:pt x="2980967" y="1496853"/>
                        <a:pt x="2974025" y="1500002"/>
                        <a:pt x="2969016" y="1505011"/>
                      </a:cubicBezTo>
                      <a:lnTo>
                        <a:pt x="2633519" y="1311285"/>
                      </a:lnTo>
                      <a:cubicBezTo>
                        <a:pt x="2632875" y="1304701"/>
                        <a:pt x="2628724" y="1299119"/>
                        <a:pt x="2622927" y="1296614"/>
                      </a:cubicBezTo>
                      <a:lnTo>
                        <a:pt x="2622927" y="905154"/>
                      </a:lnTo>
                      <a:cubicBezTo>
                        <a:pt x="2634736" y="902005"/>
                        <a:pt x="2643467" y="891342"/>
                        <a:pt x="2643467" y="878603"/>
                      </a:cubicBezTo>
                      <a:cubicBezTo>
                        <a:pt x="2643467" y="876170"/>
                        <a:pt x="2643037" y="873880"/>
                        <a:pt x="2642465" y="871590"/>
                      </a:cubicBezTo>
                      <a:lnTo>
                        <a:pt x="2988624" y="671780"/>
                      </a:lnTo>
                      <a:lnTo>
                        <a:pt x="3343730" y="876814"/>
                      </a:lnTo>
                      <a:cubicBezTo>
                        <a:pt x="3343730" y="877458"/>
                        <a:pt x="3343515" y="878031"/>
                        <a:pt x="3343515" y="878675"/>
                      </a:cubicBezTo>
                      <a:cubicBezTo>
                        <a:pt x="3343515" y="886046"/>
                        <a:pt x="3347952" y="892344"/>
                        <a:pt x="3354321" y="895063"/>
                      </a:cubicBezTo>
                      <a:lnTo>
                        <a:pt x="3354321" y="1286523"/>
                      </a:lnTo>
                      <a:cubicBezTo>
                        <a:pt x="3342513" y="1289601"/>
                        <a:pt x="3333710" y="1300335"/>
                        <a:pt x="3333710" y="1313074"/>
                      </a:cubicBezTo>
                      <a:close/>
                      <a:moveTo>
                        <a:pt x="2971091" y="1960665"/>
                      </a:moveTo>
                      <a:lnTo>
                        <a:pt x="2626577" y="2159616"/>
                      </a:lnTo>
                      <a:cubicBezTo>
                        <a:pt x="2623643" y="2157398"/>
                        <a:pt x="2619993" y="2156038"/>
                        <a:pt x="2615986" y="2156038"/>
                      </a:cubicBezTo>
                      <a:cubicBezTo>
                        <a:pt x="2611978" y="2156038"/>
                        <a:pt x="2608400" y="2157398"/>
                        <a:pt x="2605394" y="2159616"/>
                      </a:cubicBezTo>
                      <a:lnTo>
                        <a:pt x="2260880" y="1960737"/>
                      </a:lnTo>
                      <a:cubicBezTo>
                        <a:pt x="2260952" y="1960021"/>
                        <a:pt x="2261095" y="1959377"/>
                        <a:pt x="2261095" y="1958662"/>
                      </a:cubicBezTo>
                      <a:cubicBezTo>
                        <a:pt x="2261095" y="1951290"/>
                        <a:pt x="2256658" y="1944993"/>
                        <a:pt x="2250289" y="1942273"/>
                      </a:cubicBezTo>
                      <a:lnTo>
                        <a:pt x="2250289" y="1551099"/>
                      </a:lnTo>
                      <a:cubicBezTo>
                        <a:pt x="2262097" y="1547950"/>
                        <a:pt x="2270828" y="1537287"/>
                        <a:pt x="2270828" y="1524548"/>
                      </a:cubicBezTo>
                      <a:cubicBezTo>
                        <a:pt x="2270828" y="1523260"/>
                        <a:pt x="2270613" y="1521972"/>
                        <a:pt x="2270470" y="1520756"/>
                      </a:cubicBezTo>
                      <a:lnTo>
                        <a:pt x="2605394" y="1327387"/>
                      </a:lnTo>
                      <a:cubicBezTo>
                        <a:pt x="2608400" y="1329606"/>
                        <a:pt x="2611978" y="1330965"/>
                        <a:pt x="2615986" y="1330965"/>
                      </a:cubicBezTo>
                      <a:cubicBezTo>
                        <a:pt x="2619993" y="1330965"/>
                        <a:pt x="2623643" y="1329606"/>
                        <a:pt x="2626577" y="1327387"/>
                      </a:cubicBezTo>
                      <a:lnTo>
                        <a:pt x="2961501" y="1520756"/>
                      </a:lnTo>
                      <a:cubicBezTo>
                        <a:pt x="2961358" y="1522044"/>
                        <a:pt x="2961143" y="1523260"/>
                        <a:pt x="2961143" y="1524548"/>
                      </a:cubicBezTo>
                      <a:cubicBezTo>
                        <a:pt x="2961143" y="1537359"/>
                        <a:pt x="2969874" y="1548022"/>
                        <a:pt x="2981683" y="1551099"/>
                      </a:cubicBezTo>
                      <a:lnTo>
                        <a:pt x="2981683" y="1942273"/>
                      </a:lnTo>
                      <a:cubicBezTo>
                        <a:pt x="2975313" y="1944993"/>
                        <a:pt x="2970876" y="1951290"/>
                        <a:pt x="2970876" y="1958662"/>
                      </a:cubicBezTo>
                      <a:cubicBezTo>
                        <a:pt x="2970876" y="1959377"/>
                        <a:pt x="2971019" y="1960021"/>
                        <a:pt x="2971091" y="1960737"/>
                      </a:cubicBezTo>
                      <a:close/>
                      <a:moveTo>
                        <a:pt x="1888170" y="1311356"/>
                      </a:moveTo>
                      <a:cubicBezTo>
                        <a:pt x="1887526" y="1304772"/>
                        <a:pt x="1883375" y="1299262"/>
                        <a:pt x="1877578" y="1296757"/>
                      </a:cubicBezTo>
                      <a:lnTo>
                        <a:pt x="1877578" y="905297"/>
                      </a:lnTo>
                      <a:cubicBezTo>
                        <a:pt x="1889387" y="902148"/>
                        <a:pt x="1898118" y="891485"/>
                        <a:pt x="1898118" y="878746"/>
                      </a:cubicBezTo>
                      <a:cubicBezTo>
                        <a:pt x="1898118" y="876313"/>
                        <a:pt x="1897688" y="874023"/>
                        <a:pt x="1897116" y="871733"/>
                      </a:cubicBezTo>
                      <a:lnTo>
                        <a:pt x="2229964" y="679509"/>
                      </a:lnTo>
                      <a:cubicBezTo>
                        <a:pt x="2233256" y="683159"/>
                        <a:pt x="2237908" y="685521"/>
                        <a:pt x="2243204" y="685521"/>
                      </a:cubicBezTo>
                      <a:cubicBezTo>
                        <a:pt x="2248500" y="685521"/>
                        <a:pt x="2253223" y="683159"/>
                        <a:pt x="2256443" y="679509"/>
                      </a:cubicBezTo>
                      <a:lnTo>
                        <a:pt x="2589292" y="871661"/>
                      </a:lnTo>
                      <a:cubicBezTo>
                        <a:pt x="2588719" y="873880"/>
                        <a:pt x="2588290" y="876241"/>
                        <a:pt x="2588290" y="878675"/>
                      </a:cubicBezTo>
                      <a:cubicBezTo>
                        <a:pt x="2588290" y="891485"/>
                        <a:pt x="2597021" y="902148"/>
                        <a:pt x="2608901" y="905225"/>
                      </a:cubicBezTo>
                      <a:lnTo>
                        <a:pt x="2608901" y="1296686"/>
                      </a:lnTo>
                      <a:cubicBezTo>
                        <a:pt x="2603032" y="1299190"/>
                        <a:pt x="2598953" y="1304772"/>
                        <a:pt x="2598309" y="1311356"/>
                      </a:cubicBezTo>
                      <a:lnTo>
                        <a:pt x="2262813" y="1505083"/>
                      </a:lnTo>
                      <a:cubicBezTo>
                        <a:pt x="2257803" y="1500002"/>
                        <a:pt x="2250861" y="1496924"/>
                        <a:pt x="2243204" y="1496924"/>
                      </a:cubicBezTo>
                      <a:cubicBezTo>
                        <a:pt x="2235546" y="1496924"/>
                        <a:pt x="2228605" y="1500073"/>
                        <a:pt x="2223595" y="1505083"/>
                      </a:cubicBezTo>
                      <a:lnTo>
                        <a:pt x="1888098" y="1311356"/>
                      </a:lnTo>
                      <a:close/>
                      <a:moveTo>
                        <a:pt x="4079203" y="1313074"/>
                      </a:moveTo>
                      <a:cubicBezTo>
                        <a:pt x="4079203" y="1314362"/>
                        <a:pt x="4079418" y="1315650"/>
                        <a:pt x="4079560" y="1316867"/>
                      </a:cubicBezTo>
                      <a:lnTo>
                        <a:pt x="3744637" y="1510235"/>
                      </a:lnTo>
                      <a:cubicBezTo>
                        <a:pt x="3741703" y="1508017"/>
                        <a:pt x="3738053" y="1506657"/>
                        <a:pt x="3734045" y="1506657"/>
                      </a:cubicBezTo>
                      <a:cubicBezTo>
                        <a:pt x="3730037" y="1506657"/>
                        <a:pt x="3726388" y="1508017"/>
                        <a:pt x="3723453" y="1510235"/>
                      </a:cubicBezTo>
                      <a:lnTo>
                        <a:pt x="3388529" y="1316867"/>
                      </a:lnTo>
                      <a:cubicBezTo>
                        <a:pt x="3388673" y="1315579"/>
                        <a:pt x="3388887" y="1314362"/>
                        <a:pt x="3388887" y="1313074"/>
                      </a:cubicBezTo>
                      <a:cubicBezTo>
                        <a:pt x="3388887" y="1300264"/>
                        <a:pt x="3380156" y="1289601"/>
                        <a:pt x="3368348" y="1286523"/>
                      </a:cubicBezTo>
                      <a:lnTo>
                        <a:pt x="3368348" y="895063"/>
                      </a:lnTo>
                      <a:cubicBezTo>
                        <a:pt x="3374717" y="892344"/>
                        <a:pt x="3379154" y="886046"/>
                        <a:pt x="3379154" y="878746"/>
                      </a:cubicBezTo>
                      <a:cubicBezTo>
                        <a:pt x="3379154" y="878102"/>
                        <a:pt x="3379011" y="877530"/>
                        <a:pt x="3378940" y="876886"/>
                      </a:cubicBezTo>
                      <a:lnTo>
                        <a:pt x="3714436" y="683159"/>
                      </a:lnTo>
                      <a:cubicBezTo>
                        <a:pt x="3719446" y="688240"/>
                        <a:pt x="3726388" y="691318"/>
                        <a:pt x="3734045" y="691318"/>
                      </a:cubicBezTo>
                      <a:cubicBezTo>
                        <a:pt x="3741703" y="691318"/>
                        <a:pt x="3748644" y="688169"/>
                        <a:pt x="3753654" y="683159"/>
                      </a:cubicBezTo>
                      <a:lnTo>
                        <a:pt x="4089150" y="876886"/>
                      </a:lnTo>
                      <a:cubicBezTo>
                        <a:pt x="4089150" y="877530"/>
                        <a:pt x="4088935" y="878102"/>
                        <a:pt x="4088935" y="878746"/>
                      </a:cubicBezTo>
                      <a:cubicBezTo>
                        <a:pt x="4088935" y="886117"/>
                        <a:pt x="4093372" y="892415"/>
                        <a:pt x="4099742" y="895135"/>
                      </a:cubicBezTo>
                      <a:lnTo>
                        <a:pt x="4099742" y="1286595"/>
                      </a:lnTo>
                      <a:cubicBezTo>
                        <a:pt x="4087933" y="1289744"/>
                        <a:pt x="4079131" y="1300407"/>
                        <a:pt x="4079131" y="1313146"/>
                      </a:cubicBezTo>
                      <a:close/>
                      <a:moveTo>
                        <a:pt x="3350743" y="32133"/>
                      </a:moveTo>
                      <a:cubicBezTo>
                        <a:pt x="3353677" y="34351"/>
                        <a:pt x="3357327" y="35711"/>
                        <a:pt x="3361335" y="35711"/>
                      </a:cubicBezTo>
                      <a:cubicBezTo>
                        <a:pt x="3365342" y="35711"/>
                        <a:pt x="3368992" y="34351"/>
                        <a:pt x="3371926" y="32133"/>
                      </a:cubicBezTo>
                      <a:lnTo>
                        <a:pt x="3708496" y="226432"/>
                      </a:lnTo>
                      <a:cubicBezTo>
                        <a:pt x="3707208" y="229580"/>
                        <a:pt x="3706492" y="233087"/>
                        <a:pt x="3706492" y="236665"/>
                      </a:cubicBezTo>
                      <a:cubicBezTo>
                        <a:pt x="3706492" y="249475"/>
                        <a:pt x="3715223" y="260139"/>
                        <a:pt x="3727103" y="263216"/>
                      </a:cubicBezTo>
                      <a:lnTo>
                        <a:pt x="3727103" y="637071"/>
                      </a:lnTo>
                      <a:cubicBezTo>
                        <a:pt x="3715295" y="640220"/>
                        <a:pt x="3706492" y="650883"/>
                        <a:pt x="3706492" y="663622"/>
                      </a:cubicBezTo>
                      <a:cubicBezTo>
                        <a:pt x="3706492" y="666055"/>
                        <a:pt x="3706922" y="668345"/>
                        <a:pt x="3707494" y="670635"/>
                      </a:cubicBezTo>
                      <a:lnTo>
                        <a:pt x="3371926" y="864362"/>
                      </a:lnTo>
                      <a:cubicBezTo>
                        <a:pt x="3368992" y="862143"/>
                        <a:pt x="3365342" y="860783"/>
                        <a:pt x="3361335" y="860783"/>
                      </a:cubicBezTo>
                      <a:cubicBezTo>
                        <a:pt x="3357327" y="860783"/>
                        <a:pt x="3353677" y="862143"/>
                        <a:pt x="3350743" y="864362"/>
                      </a:cubicBezTo>
                      <a:lnTo>
                        <a:pt x="2995638" y="659328"/>
                      </a:lnTo>
                      <a:lnTo>
                        <a:pt x="2995638" y="254413"/>
                      </a:lnTo>
                      <a:cubicBezTo>
                        <a:pt x="3007446" y="251265"/>
                        <a:pt x="3016177" y="240601"/>
                        <a:pt x="3016177" y="227863"/>
                      </a:cubicBezTo>
                      <a:cubicBezTo>
                        <a:pt x="3016177" y="227004"/>
                        <a:pt x="3016034" y="226217"/>
                        <a:pt x="3015891" y="225358"/>
                      </a:cubicBezTo>
                      <a:lnTo>
                        <a:pt x="3350672" y="32061"/>
                      </a:lnTo>
                      <a:close/>
                      <a:moveTo>
                        <a:pt x="2605322" y="32133"/>
                      </a:moveTo>
                      <a:cubicBezTo>
                        <a:pt x="2608257" y="34351"/>
                        <a:pt x="2611906" y="35711"/>
                        <a:pt x="2615914" y="35711"/>
                      </a:cubicBezTo>
                      <a:cubicBezTo>
                        <a:pt x="2619922" y="35711"/>
                        <a:pt x="2623572" y="34351"/>
                        <a:pt x="2626506" y="32133"/>
                      </a:cubicBezTo>
                      <a:lnTo>
                        <a:pt x="2961287" y="225430"/>
                      </a:lnTo>
                      <a:cubicBezTo>
                        <a:pt x="2961215" y="226288"/>
                        <a:pt x="2961000" y="227076"/>
                        <a:pt x="2961000" y="227934"/>
                      </a:cubicBezTo>
                      <a:cubicBezTo>
                        <a:pt x="2961000" y="240745"/>
                        <a:pt x="2969731" y="251408"/>
                        <a:pt x="2981611" y="254485"/>
                      </a:cubicBezTo>
                      <a:lnTo>
                        <a:pt x="2981611" y="659400"/>
                      </a:lnTo>
                      <a:lnTo>
                        <a:pt x="2635523" y="859209"/>
                      </a:lnTo>
                      <a:cubicBezTo>
                        <a:pt x="2630513" y="854128"/>
                        <a:pt x="2623572" y="851051"/>
                        <a:pt x="2615914" y="851051"/>
                      </a:cubicBezTo>
                      <a:cubicBezTo>
                        <a:pt x="2608257" y="851051"/>
                        <a:pt x="2601315" y="854199"/>
                        <a:pt x="2596305" y="859209"/>
                      </a:cubicBezTo>
                      <a:lnTo>
                        <a:pt x="2260737" y="665483"/>
                      </a:lnTo>
                      <a:cubicBezTo>
                        <a:pt x="2259950" y="659113"/>
                        <a:pt x="2255871" y="653746"/>
                        <a:pt x="2250146" y="651313"/>
                      </a:cubicBezTo>
                      <a:lnTo>
                        <a:pt x="2250146" y="254485"/>
                      </a:lnTo>
                      <a:cubicBezTo>
                        <a:pt x="2261954" y="251336"/>
                        <a:pt x="2270756" y="240673"/>
                        <a:pt x="2270756" y="227934"/>
                      </a:cubicBezTo>
                      <a:cubicBezTo>
                        <a:pt x="2270756" y="227076"/>
                        <a:pt x="2270613" y="226288"/>
                        <a:pt x="2270470" y="225430"/>
                      </a:cubicBezTo>
                      <a:lnTo>
                        <a:pt x="2605251" y="32133"/>
                      </a:lnTo>
                      <a:close/>
                      <a:moveTo>
                        <a:pt x="2236190" y="254485"/>
                      </a:moveTo>
                      <a:lnTo>
                        <a:pt x="2236190" y="651313"/>
                      </a:lnTo>
                      <a:cubicBezTo>
                        <a:pt x="2230465" y="653746"/>
                        <a:pt x="2226386" y="659113"/>
                        <a:pt x="2225599" y="665554"/>
                      </a:cubicBezTo>
                      <a:lnTo>
                        <a:pt x="1890031" y="859281"/>
                      </a:lnTo>
                      <a:cubicBezTo>
                        <a:pt x="1885021" y="854199"/>
                        <a:pt x="1878079" y="851122"/>
                        <a:pt x="1870422" y="851122"/>
                      </a:cubicBezTo>
                      <a:cubicBezTo>
                        <a:pt x="1862764" y="851122"/>
                        <a:pt x="1855823" y="854271"/>
                        <a:pt x="1850813" y="859281"/>
                      </a:cubicBezTo>
                      <a:lnTo>
                        <a:pt x="1504725" y="659471"/>
                      </a:lnTo>
                      <a:lnTo>
                        <a:pt x="1504725" y="261141"/>
                      </a:lnTo>
                      <a:cubicBezTo>
                        <a:pt x="1516533" y="257992"/>
                        <a:pt x="1525336" y="247329"/>
                        <a:pt x="1525336" y="234590"/>
                      </a:cubicBezTo>
                      <a:cubicBezTo>
                        <a:pt x="1525336" y="231656"/>
                        <a:pt x="1524763" y="228865"/>
                        <a:pt x="1523904" y="226145"/>
                      </a:cubicBezTo>
                      <a:lnTo>
                        <a:pt x="1859902" y="32204"/>
                      </a:lnTo>
                      <a:cubicBezTo>
                        <a:pt x="1862836" y="34423"/>
                        <a:pt x="1866486" y="35782"/>
                        <a:pt x="1870493" y="35782"/>
                      </a:cubicBezTo>
                      <a:cubicBezTo>
                        <a:pt x="1874501" y="35782"/>
                        <a:pt x="1878151" y="34423"/>
                        <a:pt x="1881085" y="32204"/>
                      </a:cubicBezTo>
                      <a:lnTo>
                        <a:pt x="2215866" y="225501"/>
                      </a:lnTo>
                      <a:cubicBezTo>
                        <a:pt x="2215794" y="226360"/>
                        <a:pt x="2215580" y="227147"/>
                        <a:pt x="2215580" y="228006"/>
                      </a:cubicBezTo>
                      <a:cubicBezTo>
                        <a:pt x="2215580" y="240816"/>
                        <a:pt x="2224311" y="251479"/>
                        <a:pt x="2236119" y="254557"/>
                      </a:cubicBezTo>
                      <a:close/>
                      <a:moveTo>
                        <a:pt x="732754" y="687095"/>
                      </a:moveTo>
                      <a:cubicBezTo>
                        <a:pt x="737763" y="692176"/>
                        <a:pt x="744705" y="695254"/>
                        <a:pt x="752362" y="695254"/>
                      </a:cubicBezTo>
                      <a:cubicBezTo>
                        <a:pt x="760020" y="695254"/>
                        <a:pt x="766962" y="692105"/>
                        <a:pt x="771971" y="687095"/>
                      </a:cubicBezTo>
                      <a:lnTo>
                        <a:pt x="1098808" y="875812"/>
                      </a:lnTo>
                      <a:cubicBezTo>
                        <a:pt x="1098021" y="878388"/>
                        <a:pt x="1097449" y="881036"/>
                        <a:pt x="1097449" y="883899"/>
                      </a:cubicBezTo>
                      <a:cubicBezTo>
                        <a:pt x="1097449" y="896709"/>
                        <a:pt x="1106180" y="907372"/>
                        <a:pt x="1118059" y="910449"/>
                      </a:cubicBezTo>
                      <a:lnTo>
                        <a:pt x="1118059" y="1295612"/>
                      </a:lnTo>
                      <a:cubicBezTo>
                        <a:pt x="1111118" y="1298403"/>
                        <a:pt x="1106251" y="1305130"/>
                        <a:pt x="1106251" y="1313074"/>
                      </a:cubicBezTo>
                      <a:cubicBezTo>
                        <a:pt x="1106251" y="1314004"/>
                        <a:pt x="1106394" y="1314863"/>
                        <a:pt x="1106537" y="1315722"/>
                      </a:cubicBezTo>
                      <a:lnTo>
                        <a:pt x="771900" y="1508947"/>
                      </a:lnTo>
                      <a:cubicBezTo>
                        <a:pt x="766890" y="1503938"/>
                        <a:pt x="760020" y="1500860"/>
                        <a:pt x="752434" y="1500860"/>
                      </a:cubicBezTo>
                      <a:cubicBezTo>
                        <a:pt x="744848" y="1500860"/>
                        <a:pt x="737906" y="1503938"/>
                        <a:pt x="732968" y="1508947"/>
                      </a:cubicBezTo>
                      <a:lnTo>
                        <a:pt x="398975" y="1316080"/>
                      </a:lnTo>
                      <a:cubicBezTo>
                        <a:pt x="399118" y="1315078"/>
                        <a:pt x="399261" y="1314147"/>
                        <a:pt x="399261" y="1313074"/>
                      </a:cubicBezTo>
                      <a:cubicBezTo>
                        <a:pt x="399261" y="1304772"/>
                        <a:pt x="394037" y="1297759"/>
                        <a:pt x="386737" y="1294896"/>
                      </a:cubicBezTo>
                      <a:lnTo>
                        <a:pt x="386737" y="886905"/>
                      </a:lnTo>
                      <a:lnTo>
                        <a:pt x="732825" y="687095"/>
                      </a:lnTo>
                      <a:close/>
                      <a:moveTo>
                        <a:pt x="14027" y="1532277"/>
                      </a:moveTo>
                      <a:lnTo>
                        <a:pt x="367558" y="1328174"/>
                      </a:lnTo>
                      <a:cubicBezTo>
                        <a:pt x="370921" y="1330894"/>
                        <a:pt x="375072" y="1332540"/>
                        <a:pt x="379724" y="1332540"/>
                      </a:cubicBezTo>
                      <a:cubicBezTo>
                        <a:pt x="384375" y="1332540"/>
                        <a:pt x="388455" y="1330894"/>
                        <a:pt x="391747" y="1328246"/>
                      </a:cubicBezTo>
                      <a:lnTo>
                        <a:pt x="725883" y="1521185"/>
                      </a:lnTo>
                      <a:cubicBezTo>
                        <a:pt x="725239" y="1523475"/>
                        <a:pt x="724810" y="1525908"/>
                        <a:pt x="724810" y="1528413"/>
                      </a:cubicBezTo>
                      <a:cubicBezTo>
                        <a:pt x="724810" y="1541223"/>
                        <a:pt x="733541" y="1551886"/>
                        <a:pt x="745421" y="1554964"/>
                      </a:cubicBezTo>
                      <a:lnTo>
                        <a:pt x="745421" y="1944849"/>
                      </a:lnTo>
                      <a:cubicBezTo>
                        <a:pt x="738765" y="1947497"/>
                        <a:pt x="734042" y="1953795"/>
                        <a:pt x="733612" y="1961310"/>
                      </a:cubicBezTo>
                      <a:lnTo>
                        <a:pt x="379724" y="2165627"/>
                      </a:lnTo>
                      <a:lnTo>
                        <a:pt x="14027" y="1954582"/>
                      </a:lnTo>
                      <a:lnTo>
                        <a:pt x="14027" y="1532277"/>
                      </a:lnTo>
                      <a:close/>
                      <a:moveTo>
                        <a:pt x="405272" y="2614626"/>
                      </a:moveTo>
                      <a:cubicBezTo>
                        <a:pt x="406561" y="2611477"/>
                        <a:pt x="407276" y="2607970"/>
                        <a:pt x="407276" y="2604321"/>
                      </a:cubicBezTo>
                      <a:cubicBezTo>
                        <a:pt x="407276" y="2591511"/>
                        <a:pt x="398545" y="2580847"/>
                        <a:pt x="386665" y="2577770"/>
                      </a:cubicBezTo>
                      <a:lnTo>
                        <a:pt x="386665" y="2181658"/>
                      </a:lnTo>
                      <a:lnTo>
                        <a:pt x="740769" y="1977197"/>
                      </a:lnTo>
                      <a:cubicBezTo>
                        <a:pt x="743989" y="1979702"/>
                        <a:pt x="747997" y="1981276"/>
                        <a:pt x="752362" y="1981276"/>
                      </a:cubicBezTo>
                      <a:cubicBezTo>
                        <a:pt x="756728" y="1981276"/>
                        <a:pt x="760736" y="1979702"/>
                        <a:pt x="763956" y="1977197"/>
                      </a:cubicBezTo>
                      <a:lnTo>
                        <a:pt x="1097878" y="2169993"/>
                      </a:lnTo>
                      <a:cubicBezTo>
                        <a:pt x="1097735" y="2171281"/>
                        <a:pt x="1097520" y="2172498"/>
                        <a:pt x="1097520" y="2173786"/>
                      </a:cubicBezTo>
                      <a:cubicBezTo>
                        <a:pt x="1097520" y="2186596"/>
                        <a:pt x="1106251" y="2197259"/>
                        <a:pt x="1118131" y="2200337"/>
                      </a:cubicBezTo>
                      <a:lnTo>
                        <a:pt x="1118131" y="2577770"/>
                      </a:lnTo>
                      <a:cubicBezTo>
                        <a:pt x="1106323" y="2580919"/>
                        <a:pt x="1097520" y="2591582"/>
                        <a:pt x="1097520" y="2604321"/>
                      </a:cubicBezTo>
                      <a:cubicBezTo>
                        <a:pt x="1097520" y="2607970"/>
                        <a:pt x="1098236" y="2611406"/>
                        <a:pt x="1099524" y="2614626"/>
                      </a:cubicBezTo>
                      <a:lnTo>
                        <a:pt x="752362" y="2815080"/>
                      </a:lnTo>
                      <a:lnTo>
                        <a:pt x="405201" y="2614626"/>
                      </a:lnTo>
                      <a:close/>
                      <a:moveTo>
                        <a:pt x="1125144" y="2146233"/>
                      </a:moveTo>
                      <a:cubicBezTo>
                        <a:pt x="1117487" y="2146233"/>
                        <a:pt x="1110545" y="2149382"/>
                        <a:pt x="1105536" y="2154392"/>
                      </a:cubicBezTo>
                      <a:lnTo>
                        <a:pt x="771184" y="1961381"/>
                      </a:lnTo>
                      <a:cubicBezTo>
                        <a:pt x="770755" y="1953867"/>
                        <a:pt x="766031" y="1947569"/>
                        <a:pt x="759376" y="1944921"/>
                      </a:cubicBezTo>
                      <a:lnTo>
                        <a:pt x="759376" y="1555035"/>
                      </a:lnTo>
                      <a:cubicBezTo>
                        <a:pt x="771184" y="1551886"/>
                        <a:pt x="779986" y="1541223"/>
                        <a:pt x="779986" y="1528485"/>
                      </a:cubicBezTo>
                      <a:cubicBezTo>
                        <a:pt x="779986" y="1525980"/>
                        <a:pt x="779557" y="1523618"/>
                        <a:pt x="778913" y="1521257"/>
                      </a:cubicBezTo>
                      <a:lnTo>
                        <a:pt x="1113694" y="1327959"/>
                      </a:lnTo>
                      <a:cubicBezTo>
                        <a:pt x="1116843" y="1330393"/>
                        <a:pt x="1120779" y="1331896"/>
                        <a:pt x="1125144" y="1331896"/>
                      </a:cubicBezTo>
                      <a:cubicBezTo>
                        <a:pt x="1129510" y="1331896"/>
                        <a:pt x="1133374" y="1330393"/>
                        <a:pt x="1136595" y="1327959"/>
                      </a:cubicBezTo>
                      <a:lnTo>
                        <a:pt x="1471376" y="1521257"/>
                      </a:lnTo>
                      <a:cubicBezTo>
                        <a:pt x="1470731" y="1523547"/>
                        <a:pt x="1470302" y="1525980"/>
                        <a:pt x="1470302" y="1528485"/>
                      </a:cubicBezTo>
                      <a:cubicBezTo>
                        <a:pt x="1470302" y="1541295"/>
                        <a:pt x="1479033" y="1551958"/>
                        <a:pt x="1490913" y="1555035"/>
                      </a:cubicBezTo>
                      <a:lnTo>
                        <a:pt x="1490913" y="1946066"/>
                      </a:lnTo>
                      <a:cubicBezTo>
                        <a:pt x="1485044" y="1948571"/>
                        <a:pt x="1480965" y="1954153"/>
                        <a:pt x="1480321" y="1960737"/>
                      </a:cubicBezTo>
                      <a:lnTo>
                        <a:pt x="1144825" y="2154463"/>
                      </a:lnTo>
                      <a:cubicBezTo>
                        <a:pt x="1139815" y="2149382"/>
                        <a:pt x="1132873" y="2146305"/>
                        <a:pt x="1125216" y="2146305"/>
                      </a:cubicBezTo>
                      <a:close/>
                      <a:moveTo>
                        <a:pt x="1515460" y="1960737"/>
                      </a:moveTo>
                      <a:cubicBezTo>
                        <a:pt x="1514816" y="1954153"/>
                        <a:pt x="1510665" y="1948571"/>
                        <a:pt x="1504868" y="1946066"/>
                      </a:cubicBezTo>
                      <a:lnTo>
                        <a:pt x="1504868" y="1555035"/>
                      </a:lnTo>
                      <a:cubicBezTo>
                        <a:pt x="1516676" y="1551886"/>
                        <a:pt x="1525479" y="1541223"/>
                        <a:pt x="1525479" y="1528485"/>
                      </a:cubicBezTo>
                      <a:cubicBezTo>
                        <a:pt x="1525479" y="1525980"/>
                        <a:pt x="1525049" y="1523618"/>
                        <a:pt x="1524405" y="1521257"/>
                      </a:cubicBezTo>
                      <a:lnTo>
                        <a:pt x="1860117" y="1327459"/>
                      </a:lnTo>
                      <a:cubicBezTo>
                        <a:pt x="1863051" y="1329606"/>
                        <a:pt x="1866700" y="1330965"/>
                        <a:pt x="1870565" y="1330965"/>
                      </a:cubicBezTo>
                      <a:cubicBezTo>
                        <a:pt x="1874430" y="1330965"/>
                        <a:pt x="1878222" y="1329606"/>
                        <a:pt x="1881156" y="1327387"/>
                      </a:cubicBezTo>
                      <a:lnTo>
                        <a:pt x="2216081" y="1520756"/>
                      </a:lnTo>
                      <a:cubicBezTo>
                        <a:pt x="2215938" y="1522044"/>
                        <a:pt x="2215723" y="1523260"/>
                        <a:pt x="2215723" y="1524548"/>
                      </a:cubicBezTo>
                      <a:cubicBezTo>
                        <a:pt x="2215723" y="1537359"/>
                        <a:pt x="2224454" y="1548022"/>
                        <a:pt x="2236333" y="1551099"/>
                      </a:cubicBezTo>
                      <a:lnTo>
                        <a:pt x="2236333" y="1942273"/>
                      </a:lnTo>
                      <a:cubicBezTo>
                        <a:pt x="2229964" y="1944993"/>
                        <a:pt x="2225527" y="1951290"/>
                        <a:pt x="2225527" y="1958590"/>
                      </a:cubicBezTo>
                      <a:cubicBezTo>
                        <a:pt x="2225527" y="1959306"/>
                        <a:pt x="2225670" y="1959950"/>
                        <a:pt x="2225742" y="1960665"/>
                      </a:cubicBezTo>
                      <a:lnTo>
                        <a:pt x="1890174" y="2154392"/>
                      </a:lnTo>
                      <a:cubicBezTo>
                        <a:pt x="1885164" y="2149382"/>
                        <a:pt x="1878222" y="2146233"/>
                        <a:pt x="1870637" y="2146233"/>
                      </a:cubicBezTo>
                      <a:cubicBezTo>
                        <a:pt x="1863051" y="2146233"/>
                        <a:pt x="1856037" y="2149382"/>
                        <a:pt x="1851028" y="2154392"/>
                      </a:cubicBezTo>
                      <a:lnTo>
                        <a:pt x="1515531" y="1960737"/>
                      </a:lnTo>
                      <a:close/>
                      <a:moveTo>
                        <a:pt x="2243204" y="2811287"/>
                      </a:moveTo>
                      <a:lnTo>
                        <a:pt x="1888098" y="2606253"/>
                      </a:lnTo>
                      <a:cubicBezTo>
                        <a:pt x="1888098" y="2605609"/>
                        <a:pt x="1888313" y="2605036"/>
                        <a:pt x="1888313" y="2604392"/>
                      </a:cubicBezTo>
                      <a:cubicBezTo>
                        <a:pt x="1888313" y="2597021"/>
                        <a:pt x="1883876" y="2590723"/>
                        <a:pt x="1877507" y="2588004"/>
                      </a:cubicBezTo>
                      <a:lnTo>
                        <a:pt x="1877507" y="2200408"/>
                      </a:lnTo>
                      <a:cubicBezTo>
                        <a:pt x="1889315" y="2197259"/>
                        <a:pt x="1898118" y="2186596"/>
                        <a:pt x="1898118" y="2173857"/>
                      </a:cubicBezTo>
                      <a:cubicBezTo>
                        <a:pt x="1898118" y="2171353"/>
                        <a:pt x="1897688" y="2168991"/>
                        <a:pt x="1897044" y="2166629"/>
                      </a:cubicBezTo>
                      <a:lnTo>
                        <a:pt x="2232684" y="1972831"/>
                      </a:lnTo>
                      <a:cubicBezTo>
                        <a:pt x="2235618" y="1975050"/>
                        <a:pt x="2239268" y="1976410"/>
                        <a:pt x="2243275" y="1976410"/>
                      </a:cubicBezTo>
                      <a:cubicBezTo>
                        <a:pt x="2247283" y="1976410"/>
                        <a:pt x="2250861" y="1975050"/>
                        <a:pt x="2253867" y="1972831"/>
                      </a:cubicBezTo>
                      <a:lnTo>
                        <a:pt x="2598381" y="2171782"/>
                      </a:lnTo>
                      <a:cubicBezTo>
                        <a:pt x="2598309" y="2172498"/>
                        <a:pt x="2598166" y="2173142"/>
                        <a:pt x="2598166" y="2173857"/>
                      </a:cubicBezTo>
                      <a:cubicBezTo>
                        <a:pt x="2598166" y="2181229"/>
                        <a:pt x="2602603" y="2187455"/>
                        <a:pt x="2608972" y="2190246"/>
                      </a:cubicBezTo>
                      <a:lnTo>
                        <a:pt x="2608972" y="2577842"/>
                      </a:lnTo>
                      <a:cubicBezTo>
                        <a:pt x="2597164" y="2580991"/>
                        <a:pt x="2588361" y="2591654"/>
                        <a:pt x="2588361" y="2604392"/>
                      </a:cubicBezTo>
                      <a:cubicBezTo>
                        <a:pt x="2588361" y="2606825"/>
                        <a:pt x="2588791" y="2609187"/>
                        <a:pt x="2589363" y="2611406"/>
                      </a:cubicBezTo>
                      <a:lnTo>
                        <a:pt x="2243204" y="2811215"/>
                      </a:lnTo>
                      <a:close/>
                      <a:moveTo>
                        <a:pt x="2622927" y="2577842"/>
                      </a:moveTo>
                      <a:lnTo>
                        <a:pt x="2622927" y="2190246"/>
                      </a:lnTo>
                      <a:cubicBezTo>
                        <a:pt x="2629297" y="2187526"/>
                        <a:pt x="2633734" y="2181229"/>
                        <a:pt x="2633734" y="2173857"/>
                      </a:cubicBezTo>
                      <a:cubicBezTo>
                        <a:pt x="2633734" y="2173142"/>
                        <a:pt x="2633591" y="2172498"/>
                        <a:pt x="2633519" y="2171782"/>
                      </a:cubicBezTo>
                      <a:lnTo>
                        <a:pt x="2978033" y="1972831"/>
                      </a:lnTo>
                      <a:cubicBezTo>
                        <a:pt x="2980967" y="1975050"/>
                        <a:pt x="2984617" y="1976410"/>
                        <a:pt x="2988624" y="1976410"/>
                      </a:cubicBezTo>
                      <a:cubicBezTo>
                        <a:pt x="2992632" y="1976410"/>
                        <a:pt x="2996282" y="1975050"/>
                        <a:pt x="2999216" y="1972831"/>
                      </a:cubicBezTo>
                      <a:lnTo>
                        <a:pt x="3354321" y="2177865"/>
                      </a:lnTo>
                      <a:lnTo>
                        <a:pt x="3354321" y="2595590"/>
                      </a:lnTo>
                      <a:cubicBezTo>
                        <a:pt x="3346378" y="2597665"/>
                        <a:pt x="3339937" y="2603176"/>
                        <a:pt x="3336430" y="2610404"/>
                      </a:cubicBezTo>
                      <a:lnTo>
                        <a:pt x="2999216" y="2805132"/>
                      </a:lnTo>
                      <a:cubicBezTo>
                        <a:pt x="2996282" y="2802914"/>
                        <a:pt x="2992632" y="2801554"/>
                        <a:pt x="2988624" y="2801554"/>
                      </a:cubicBezTo>
                      <a:cubicBezTo>
                        <a:pt x="2984617" y="2801554"/>
                        <a:pt x="2980967" y="2802914"/>
                        <a:pt x="2978033" y="2805132"/>
                      </a:cubicBezTo>
                      <a:lnTo>
                        <a:pt x="2642465" y="2611406"/>
                      </a:lnTo>
                      <a:cubicBezTo>
                        <a:pt x="2643037" y="2609116"/>
                        <a:pt x="2643467" y="2606825"/>
                        <a:pt x="2643467" y="2604392"/>
                      </a:cubicBezTo>
                      <a:cubicBezTo>
                        <a:pt x="2643467" y="2591582"/>
                        <a:pt x="2634736" y="2580919"/>
                        <a:pt x="2622856" y="2577842"/>
                      </a:cubicBezTo>
                      <a:close/>
                      <a:moveTo>
                        <a:pt x="3361335" y="2165771"/>
                      </a:moveTo>
                      <a:lnTo>
                        <a:pt x="3006158" y="1960737"/>
                      </a:lnTo>
                      <a:cubicBezTo>
                        <a:pt x="3006229" y="1960021"/>
                        <a:pt x="3006372" y="1959377"/>
                        <a:pt x="3006372" y="1958662"/>
                      </a:cubicBezTo>
                      <a:cubicBezTo>
                        <a:pt x="3006372" y="1951362"/>
                        <a:pt x="3001935" y="1945064"/>
                        <a:pt x="2995566" y="1942345"/>
                      </a:cubicBezTo>
                      <a:lnTo>
                        <a:pt x="2995566" y="1551171"/>
                      </a:lnTo>
                      <a:cubicBezTo>
                        <a:pt x="3007374" y="1548022"/>
                        <a:pt x="3016177" y="1537359"/>
                        <a:pt x="3016177" y="1524620"/>
                      </a:cubicBezTo>
                      <a:cubicBezTo>
                        <a:pt x="3016177" y="1523332"/>
                        <a:pt x="3015962" y="1522044"/>
                        <a:pt x="3015819" y="1520827"/>
                      </a:cubicBezTo>
                      <a:lnTo>
                        <a:pt x="3341726" y="1332683"/>
                      </a:lnTo>
                      <a:cubicBezTo>
                        <a:pt x="3346735" y="1337692"/>
                        <a:pt x="3353677" y="1340841"/>
                        <a:pt x="3361335" y="1340841"/>
                      </a:cubicBezTo>
                      <a:cubicBezTo>
                        <a:pt x="3368992" y="1340841"/>
                        <a:pt x="3375934" y="1337692"/>
                        <a:pt x="3380943" y="1332683"/>
                      </a:cubicBezTo>
                      <a:lnTo>
                        <a:pt x="3716440" y="1526409"/>
                      </a:lnTo>
                      <a:cubicBezTo>
                        <a:pt x="3717084" y="1532993"/>
                        <a:pt x="3721235" y="1538575"/>
                        <a:pt x="3727031" y="1541080"/>
                      </a:cubicBezTo>
                      <a:lnTo>
                        <a:pt x="3727031" y="1932254"/>
                      </a:lnTo>
                      <a:cubicBezTo>
                        <a:pt x="3715223" y="1935403"/>
                        <a:pt x="3706421" y="1946066"/>
                        <a:pt x="3706421" y="1958805"/>
                      </a:cubicBezTo>
                      <a:cubicBezTo>
                        <a:pt x="3706421" y="1961310"/>
                        <a:pt x="3706850" y="1963743"/>
                        <a:pt x="3707494" y="1966033"/>
                      </a:cubicBezTo>
                      <a:lnTo>
                        <a:pt x="3361335" y="2165914"/>
                      </a:lnTo>
                      <a:close/>
                      <a:moveTo>
                        <a:pt x="4472452" y="1532349"/>
                      </a:moveTo>
                      <a:lnTo>
                        <a:pt x="4472452" y="1954654"/>
                      </a:lnTo>
                      <a:lnTo>
                        <a:pt x="4117347" y="2159688"/>
                      </a:lnTo>
                      <a:cubicBezTo>
                        <a:pt x="4114413" y="2157469"/>
                        <a:pt x="4110763" y="2156109"/>
                        <a:pt x="4106755" y="2156109"/>
                      </a:cubicBezTo>
                      <a:cubicBezTo>
                        <a:pt x="4102747" y="2156109"/>
                        <a:pt x="4099098" y="2157469"/>
                        <a:pt x="4096164" y="2159688"/>
                      </a:cubicBezTo>
                      <a:lnTo>
                        <a:pt x="3760595" y="1965961"/>
                      </a:lnTo>
                      <a:cubicBezTo>
                        <a:pt x="3761240" y="1963671"/>
                        <a:pt x="3761669" y="1961238"/>
                        <a:pt x="3761669" y="1958733"/>
                      </a:cubicBezTo>
                      <a:cubicBezTo>
                        <a:pt x="3761669" y="1945923"/>
                        <a:pt x="3752938" y="1935260"/>
                        <a:pt x="3741058" y="1932183"/>
                      </a:cubicBezTo>
                      <a:lnTo>
                        <a:pt x="3741058" y="1541008"/>
                      </a:lnTo>
                      <a:cubicBezTo>
                        <a:pt x="3746927" y="1538504"/>
                        <a:pt x="3751006" y="1532922"/>
                        <a:pt x="3751650" y="1526338"/>
                      </a:cubicBezTo>
                      <a:lnTo>
                        <a:pt x="4087146" y="1332611"/>
                      </a:lnTo>
                      <a:cubicBezTo>
                        <a:pt x="4092156" y="1337692"/>
                        <a:pt x="4099098" y="1340770"/>
                        <a:pt x="4106755" y="1340770"/>
                      </a:cubicBezTo>
                      <a:cubicBezTo>
                        <a:pt x="4114413" y="1340770"/>
                        <a:pt x="4121355" y="1337621"/>
                        <a:pt x="4126364" y="1332611"/>
                      </a:cubicBezTo>
                      <a:lnTo>
                        <a:pt x="4472452" y="1532421"/>
                      </a:lnTo>
                      <a:close/>
                      <a:moveTo>
                        <a:pt x="4472452" y="659471"/>
                      </a:moveTo>
                      <a:lnTo>
                        <a:pt x="4117347" y="864505"/>
                      </a:lnTo>
                      <a:cubicBezTo>
                        <a:pt x="4114413" y="862286"/>
                        <a:pt x="4110763" y="860927"/>
                        <a:pt x="4106755" y="860927"/>
                      </a:cubicBezTo>
                      <a:cubicBezTo>
                        <a:pt x="4102747" y="860927"/>
                        <a:pt x="4099098" y="862286"/>
                        <a:pt x="4096164" y="864505"/>
                      </a:cubicBezTo>
                      <a:lnTo>
                        <a:pt x="3760667" y="670778"/>
                      </a:lnTo>
                      <a:cubicBezTo>
                        <a:pt x="3761240" y="668560"/>
                        <a:pt x="3761669" y="666198"/>
                        <a:pt x="3761669" y="663765"/>
                      </a:cubicBezTo>
                      <a:cubicBezTo>
                        <a:pt x="3761669" y="650955"/>
                        <a:pt x="3752938" y="640292"/>
                        <a:pt x="3741058" y="637214"/>
                      </a:cubicBezTo>
                      <a:lnTo>
                        <a:pt x="3741058" y="263359"/>
                      </a:lnTo>
                      <a:cubicBezTo>
                        <a:pt x="3752867" y="260210"/>
                        <a:pt x="3761669" y="249547"/>
                        <a:pt x="3761669" y="236808"/>
                      </a:cubicBezTo>
                      <a:cubicBezTo>
                        <a:pt x="3761669" y="233159"/>
                        <a:pt x="3760954" y="229724"/>
                        <a:pt x="3759665" y="226575"/>
                      </a:cubicBezTo>
                      <a:lnTo>
                        <a:pt x="4096235" y="32276"/>
                      </a:lnTo>
                      <a:cubicBezTo>
                        <a:pt x="4099169" y="34494"/>
                        <a:pt x="4102819" y="35854"/>
                        <a:pt x="4106827" y="35854"/>
                      </a:cubicBezTo>
                      <a:cubicBezTo>
                        <a:pt x="4110834" y="35854"/>
                        <a:pt x="4114484" y="34494"/>
                        <a:pt x="4117419" y="32276"/>
                      </a:cubicBezTo>
                      <a:lnTo>
                        <a:pt x="4472524" y="237309"/>
                      </a:lnTo>
                      <a:lnTo>
                        <a:pt x="4472524" y="659614"/>
                      </a:lnTo>
                      <a:close/>
                    </a:path>
                  </a:pathLst>
                </a:custGeom>
                <a:solidFill>
                  <a:srgbClr val="FFFFFF">
                    <a:alpha val="348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 rot="5400000">
                  <a:off x="8472919" y="1936321"/>
                  <a:ext cx="64800" cy="64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"/>
                    <a:ea typeface="Catamaran"/>
                    <a:cs typeface="Catamaran"/>
                    <a:sym typeface="Catamaran"/>
                  </a:endParaRPr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 rot="5400000">
                  <a:off x="8842160" y="2161453"/>
                  <a:ext cx="64800" cy="64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Catamaran"/>
                    <a:ea typeface="Catamaran"/>
                    <a:cs typeface="Catamaran"/>
                    <a:sym typeface="Catamaran"/>
                  </a:endParaRPr>
                </a:p>
              </p:txBody>
            </p:sp>
          </p:grpSp>
          <p:sp>
            <p:nvSpPr>
              <p:cNvPr id="223" name="Google Shape;223;p13"/>
              <p:cNvSpPr/>
              <p:nvPr/>
            </p:nvSpPr>
            <p:spPr>
              <a:xfrm rot="5400000">
                <a:off x="8608835" y="1653253"/>
                <a:ext cx="64800" cy="64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tamaran"/>
                  <a:ea typeface="Catamaran"/>
                  <a:cs typeface="Catamaran"/>
                  <a:sym typeface="Catamaran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yncopate"/>
              <a:buNone/>
              <a:defRPr sz="24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copate"/>
              <a:buNone/>
              <a:defRPr sz="3000" b="1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66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ELL\Desktop\Project%20Deplyoment\SWEETVIZ_REPOR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>
            <a:spLocks noGrp="1"/>
          </p:cNvSpPr>
          <p:nvPr>
            <p:ph type="ctrTitle"/>
          </p:nvPr>
        </p:nvSpPr>
        <p:spPr>
          <a:xfrm>
            <a:off x="709875" y="1030075"/>
            <a:ext cx="4563600" cy="26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PREDICTION OF YEARLY AMOUNT SPENT ON ECOMMERS</a:t>
            </a:r>
            <a:br>
              <a:rPr lang="en-US" dirty="0" smtClean="0"/>
            </a:br>
            <a:r>
              <a:rPr lang="en-US" dirty="0" smtClean="0"/>
              <a:t>CLOTHING COMPANY</a:t>
            </a:r>
            <a:endParaRPr dirty="0"/>
          </a:p>
        </p:txBody>
      </p:sp>
      <p:sp>
        <p:nvSpPr>
          <p:cNvPr id="558" name="Google Shape;558;p31"/>
          <p:cNvSpPr txBox="1">
            <a:spLocks noGrp="1"/>
          </p:cNvSpPr>
          <p:nvPr>
            <p:ph type="subTitle" idx="1"/>
          </p:nvPr>
        </p:nvSpPr>
        <p:spPr>
          <a:xfrm>
            <a:off x="689525" y="3675200"/>
            <a:ext cx="4604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by Group 6</a:t>
            </a:r>
            <a:endParaRPr dirty="0"/>
          </a:p>
        </p:txBody>
      </p:sp>
      <p:grpSp>
        <p:nvGrpSpPr>
          <p:cNvPr id="559" name="Google Shape;559;p31"/>
          <p:cNvGrpSpPr/>
          <p:nvPr/>
        </p:nvGrpSpPr>
        <p:grpSpPr>
          <a:xfrm rot="5400000">
            <a:off x="7705829" y="4238351"/>
            <a:ext cx="147980" cy="475835"/>
            <a:chOff x="8071907" y="4648400"/>
            <a:chExt cx="328698" cy="1056942"/>
          </a:xfrm>
        </p:grpSpPr>
        <p:sp>
          <p:nvSpPr>
            <p:cNvPr id="560" name="Google Shape;560;p31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31"/>
          <p:cNvSpPr/>
          <p:nvPr/>
        </p:nvSpPr>
        <p:spPr>
          <a:xfrm>
            <a:off x="5631975" y="-43100"/>
            <a:ext cx="3199200" cy="5208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65" name="Google Shape;565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272" r="29272"/>
          <a:stretch/>
        </p:blipFill>
        <p:spPr>
          <a:xfrm>
            <a:off x="5709700" y="-6825"/>
            <a:ext cx="3199200" cy="5143500"/>
          </a:xfrm>
          <a:prstGeom prst="snip2DiagRect">
            <a:avLst>
              <a:gd name="adj1" fmla="val 0"/>
              <a:gd name="adj2" fmla="val 16667"/>
            </a:avLst>
          </a:prstGeom>
        </p:spPr>
      </p:pic>
      <p:grpSp>
        <p:nvGrpSpPr>
          <p:cNvPr id="566" name="Google Shape;566;p31"/>
          <p:cNvGrpSpPr/>
          <p:nvPr/>
        </p:nvGrpSpPr>
        <p:grpSpPr>
          <a:xfrm rot="-5400000">
            <a:off x="952495" y="518903"/>
            <a:ext cx="152384" cy="489998"/>
            <a:chOff x="8071907" y="4648400"/>
            <a:chExt cx="328698" cy="1056942"/>
          </a:xfrm>
        </p:grpSpPr>
        <p:sp>
          <p:nvSpPr>
            <p:cNvPr id="567" name="Google Shape;567;p31"/>
            <p:cNvSpPr/>
            <p:nvPr/>
          </p:nvSpPr>
          <p:spPr>
            <a:xfrm>
              <a:off x="8075772" y="5210829"/>
              <a:ext cx="324833" cy="213263"/>
            </a:xfrm>
            <a:custGeom>
              <a:avLst/>
              <a:gdLst/>
              <a:ahLst/>
              <a:cxnLst/>
              <a:rect l="l" t="t" r="r" b="b"/>
              <a:pathLst>
                <a:path w="324833" h="213263" extrusionOk="0">
                  <a:moveTo>
                    <a:pt x="274308" y="72"/>
                  </a:moveTo>
                  <a:cubicBezTo>
                    <a:pt x="294132" y="19824"/>
                    <a:pt x="309661" y="35281"/>
                    <a:pt x="324833" y="50310"/>
                  </a:cubicBezTo>
                  <a:cubicBezTo>
                    <a:pt x="269156" y="105558"/>
                    <a:pt x="214480" y="159733"/>
                    <a:pt x="160520" y="213264"/>
                  </a:cubicBezTo>
                  <a:cubicBezTo>
                    <a:pt x="107991" y="159375"/>
                    <a:pt x="53745" y="103841"/>
                    <a:pt x="0" y="48664"/>
                  </a:cubicBezTo>
                  <a:cubicBezTo>
                    <a:pt x="11021" y="37500"/>
                    <a:pt x="26837" y="21469"/>
                    <a:pt x="46660" y="1431"/>
                  </a:cubicBezTo>
                  <a:cubicBezTo>
                    <a:pt x="83302" y="40434"/>
                    <a:pt x="120229" y="79652"/>
                    <a:pt x="158731" y="120516"/>
                  </a:cubicBezTo>
                  <a:cubicBezTo>
                    <a:pt x="198521" y="79079"/>
                    <a:pt x="235306" y="40649"/>
                    <a:pt x="274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8072695" y="5491936"/>
              <a:ext cx="323759" cy="213406"/>
            </a:xfrm>
            <a:custGeom>
              <a:avLst/>
              <a:gdLst/>
              <a:ahLst/>
              <a:cxnLst/>
              <a:rect l="l" t="t" r="r" b="b"/>
              <a:pathLst>
                <a:path w="323759" h="213406" extrusionOk="0">
                  <a:moveTo>
                    <a:pt x="161307" y="124022"/>
                  </a:moveTo>
                  <a:cubicBezTo>
                    <a:pt x="202743" y="79866"/>
                    <a:pt x="239599" y="40720"/>
                    <a:pt x="277815" y="0"/>
                  </a:cubicBezTo>
                  <a:cubicBezTo>
                    <a:pt x="295993" y="20324"/>
                    <a:pt x="310520" y="36498"/>
                    <a:pt x="323760" y="51240"/>
                  </a:cubicBezTo>
                  <a:cubicBezTo>
                    <a:pt x="270515" y="104341"/>
                    <a:pt x="215554" y="159017"/>
                    <a:pt x="161021" y="213407"/>
                  </a:cubicBezTo>
                  <a:cubicBezTo>
                    <a:pt x="109279" y="160735"/>
                    <a:pt x="55391" y="105844"/>
                    <a:pt x="0" y="49451"/>
                  </a:cubicBezTo>
                  <a:cubicBezTo>
                    <a:pt x="13311" y="37071"/>
                    <a:pt x="29628" y="21970"/>
                    <a:pt x="49523" y="3578"/>
                  </a:cubicBezTo>
                  <a:cubicBezTo>
                    <a:pt x="84733" y="41508"/>
                    <a:pt x="121302" y="80868"/>
                    <a:pt x="161379" y="1240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8075987" y="4930366"/>
              <a:ext cx="321756" cy="213049"/>
            </a:xfrm>
            <a:custGeom>
              <a:avLst/>
              <a:gdLst/>
              <a:ahLst/>
              <a:cxnLst/>
              <a:rect l="l" t="t" r="r" b="b"/>
              <a:pathLst>
                <a:path w="321756" h="213049" extrusionOk="0">
                  <a:moveTo>
                    <a:pt x="72" y="48450"/>
                  </a:moveTo>
                  <a:cubicBezTo>
                    <a:pt x="11808" y="36069"/>
                    <a:pt x="26837" y="20253"/>
                    <a:pt x="45945" y="72"/>
                  </a:cubicBezTo>
                  <a:cubicBezTo>
                    <a:pt x="83659" y="40005"/>
                    <a:pt x="120587" y="79079"/>
                    <a:pt x="159375" y="120158"/>
                  </a:cubicBezTo>
                  <a:cubicBezTo>
                    <a:pt x="198521" y="79222"/>
                    <a:pt x="235234" y="40792"/>
                    <a:pt x="274165" y="0"/>
                  </a:cubicBezTo>
                  <a:cubicBezTo>
                    <a:pt x="292057" y="19609"/>
                    <a:pt x="307157" y="36140"/>
                    <a:pt x="321756" y="52171"/>
                  </a:cubicBezTo>
                  <a:cubicBezTo>
                    <a:pt x="268154" y="105201"/>
                    <a:pt x="213550" y="159232"/>
                    <a:pt x="159232" y="213049"/>
                  </a:cubicBezTo>
                  <a:cubicBezTo>
                    <a:pt x="107634" y="159733"/>
                    <a:pt x="53817" y="104127"/>
                    <a:pt x="0" y="484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8071907" y="4648400"/>
              <a:ext cx="327338" cy="214122"/>
            </a:xfrm>
            <a:custGeom>
              <a:avLst/>
              <a:gdLst/>
              <a:ahLst/>
              <a:cxnLst/>
              <a:rect l="l" t="t" r="r" b="b"/>
              <a:pathLst>
                <a:path w="327338" h="214122" extrusionOk="0">
                  <a:moveTo>
                    <a:pt x="277887" y="0"/>
                  </a:moveTo>
                  <a:cubicBezTo>
                    <a:pt x="298354" y="20539"/>
                    <a:pt x="313240" y="35424"/>
                    <a:pt x="327339" y="49594"/>
                  </a:cubicBezTo>
                  <a:cubicBezTo>
                    <a:pt x="271160" y="104914"/>
                    <a:pt x="215769" y="159375"/>
                    <a:pt x="160162" y="214122"/>
                  </a:cubicBezTo>
                  <a:cubicBezTo>
                    <a:pt x="110139" y="162810"/>
                    <a:pt x="56393" y="107705"/>
                    <a:pt x="0" y="49881"/>
                  </a:cubicBezTo>
                  <a:cubicBezTo>
                    <a:pt x="13955" y="38001"/>
                    <a:pt x="31059" y="23401"/>
                    <a:pt x="50668" y="6727"/>
                  </a:cubicBezTo>
                  <a:cubicBezTo>
                    <a:pt x="84733" y="43153"/>
                    <a:pt x="121589" y="82514"/>
                    <a:pt x="160521" y="124022"/>
                  </a:cubicBezTo>
                  <a:cubicBezTo>
                    <a:pt x="202028" y="80081"/>
                    <a:pt x="239170" y="40863"/>
                    <a:pt x="277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"/>
          <p:cNvSpPr txBox="1">
            <a:spLocks noGrp="1"/>
          </p:cNvSpPr>
          <p:nvPr>
            <p:ph type="title"/>
          </p:nvPr>
        </p:nvSpPr>
        <p:spPr>
          <a:xfrm>
            <a:off x="319307" y="353428"/>
            <a:ext cx="79719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EXPLORATORY DATA ANALYSIS (EDA)</a:t>
            </a:r>
            <a:endParaRPr dirty="0"/>
          </a:p>
        </p:txBody>
      </p:sp>
      <p:sp>
        <p:nvSpPr>
          <p:cNvPr id="722" name="Google Shape;722;p39"/>
          <p:cNvSpPr txBox="1">
            <a:spLocks noGrp="1"/>
          </p:cNvSpPr>
          <p:nvPr>
            <p:ph type="subTitle" idx="1"/>
          </p:nvPr>
        </p:nvSpPr>
        <p:spPr>
          <a:xfrm>
            <a:off x="720000" y="15834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 do not contain any duplicate values.</a:t>
            </a:r>
            <a:endParaRPr dirty="0"/>
          </a:p>
        </p:txBody>
      </p:sp>
      <p:sp>
        <p:nvSpPr>
          <p:cNvPr id="723" name="Google Shape;723;p39"/>
          <p:cNvSpPr txBox="1">
            <a:spLocks noGrp="1"/>
          </p:cNvSpPr>
          <p:nvPr>
            <p:ph type="subTitle" idx="2"/>
          </p:nvPr>
        </p:nvSpPr>
        <p:spPr>
          <a:xfrm>
            <a:off x="3455250" y="15834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DATA do not contain any null  value.</a:t>
            </a:r>
            <a:endParaRPr dirty="0"/>
          </a:p>
        </p:txBody>
      </p:sp>
      <p:sp>
        <p:nvSpPr>
          <p:cNvPr id="724" name="Google Shape;724;p39"/>
          <p:cNvSpPr txBox="1">
            <a:spLocks noGrp="1"/>
          </p:cNvSpPr>
          <p:nvPr>
            <p:ph type="subTitle" idx="3"/>
          </p:nvPr>
        </p:nvSpPr>
        <p:spPr>
          <a:xfrm>
            <a:off x="720000" y="33137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Yes data has outliers.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5" name="Google Shape;725;p39"/>
          <p:cNvSpPr txBox="1">
            <a:spLocks noGrp="1"/>
          </p:cNvSpPr>
          <p:nvPr>
            <p:ph type="subTitle" idx="4"/>
          </p:nvPr>
        </p:nvSpPr>
        <p:spPr>
          <a:xfrm>
            <a:off x="3455250" y="33137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Outliers are treated with  the help of </a:t>
            </a:r>
            <a:r>
              <a:rPr lang="en-US" b="1" dirty="0"/>
              <a:t>Flooring and Capping </a:t>
            </a:r>
            <a:r>
              <a:rPr lang="en-US" dirty="0"/>
              <a:t>method.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p39"/>
          <p:cNvSpPr txBox="1">
            <a:spLocks noGrp="1"/>
          </p:cNvSpPr>
          <p:nvPr>
            <p:ph type="subTitle" idx="7"/>
          </p:nvPr>
        </p:nvSpPr>
        <p:spPr>
          <a:xfrm>
            <a:off x="719999" y="1209575"/>
            <a:ext cx="2331425" cy="3738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DUpLICATE </a:t>
            </a:r>
            <a:endParaRPr dirty="0"/>
          </a:p>
        </p:txBody>
      </p:sp>
      <p:sp>
        <p:nvSpPr>
          <p:cNvPr id="727" name="Google Shape;727;p39"/>
          <p:cNvSpPr txBox="1">
            <a:spLocks noGrp="1"/>
          </p:cNvSpPr>
          <p:nvPr>
            <p:ph type="subTitle" idx="8"/>
          </p:nvPr>
        </p:nvSpPr>
        <p:spPr>
          <a:xfrm>
            <a:off x="3455250" y="12095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NULL VALUE</a:t>
            </a:r>
            <a:endParaRPr dirty="0"/>
          </a:p>
        </p:txBody>
      </p:sp>
      <p:sp>
        <p:nvSpPr>
          <p:cNvPr id="728" name="Google Shape;728;p39"/>
          <p:cNvSpPr txBox="1">
            <a:spLocks noGrp="1"/>
          </p:cNvSpPr>
          <p:nvPr>
            <p:ph type="subTitle" idx="9"/>
          </p:nvPr>
        </p:nvSpPr>
        <p:spPr>
          <a:xfrm>
            <a:off x="6190500" y="1209575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UNWANTED COLUMNS</a:t>
            </a:r>
            <a:endParaRPr dirty="0"/>
          </a:p>
        </p:txBody>
      </p:sp>
      <p:sp>
        <p:nvSpPr>
          <p:cNvPr id="729" name="Google Shape;729;p39"/>
          <p:cNvSpPr txBox="1">
            <a:spLocks noGrp="1"/>
          </p:cNvSpPr>
          <p:nvPr>
            <p:ph type="subTitle" idx="5"/>
          </p:nvPr>
        </p:nvSpPr>
        <p:spPr>
          <a:xfrm>
            <a:off x="6190500" y="15834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Removed  unwanted columns from the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Columns such as 1. Email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2. Avatar, 3.Address </a:t>
            </a:r>
            <a:endParaRPr dirty="0"/>
          </a:p>
        </p:txBody>
      </p:sp>
      <p:sp>
        <p:nvSpPr>
          <p:cNvPr id="730" name="Google Shape;730;p39"/>
          <p:cNvSpPr txBox="1">
            <a:spLocks noGrp="1"/>
          </p:cNvSpPr>
          <p:nvPr>
            <p:ph type="subTitle" idx="6"/>
          </p:nvPr>
        </p:nvSpPr>
        <p:spPr>
          <a:xfrm>
            <a:off x="6190500" y="3313754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AUTO EDA is done with using </a:t>
            </a:r>
          </a:p>
          <a:p>
            <a:pPr marL="0" lvl="0" indent="0"/>
            <a:r>
              <a:rPr lang="en-US" dirty="0" err="1"/>
              <a:t>Sweetviz</a:t>
            </a:r>
            <a:r>
              <a:rPr lang="en-US" dirty="0"/>
              <a:t> </a:t>
            </a:r>
            <a:r>
              <a:rPr lang="en-US" dirty="0" smtClean="0"/>
              <a:t>library.</a:t>
            </a:r>
          </a:p>
          <a:p>
            <a:pPr marL="0" lvl="0" indent="0"/>
            <a:r>
              <a:rPr lang="en-US" dirty="0" smtClean="0">
                <a:hlinkClick r:id="rId3" action="ppaction://hlinkfile"/>
              </a:rPr>
              <a:t>Auto EDA</a:t>
            </a:r>
            <a:endParaRPr dirty="0"/>
          </a:p>
        </p:txBody>
      </p:sp>
      <p:sp>
        <p:nvSpPr>
          <p:cNvPr id="731" name="Google Shape;731;p39"/>
          <p:cNvSpPr txBox="1">
            <a:spLocks noGrp="1"/>
          </p:cNvSpPr>
          <p:nvPr>
            <p:ph type="subTitle" idx="13"/>
          </p:nvPr>
        </p:nvSpPr>
        <p:spPr>
          <a:xfrm>
            <a:off x="720000" y="2936651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OUTLIER </a:t>
            </a:r>
            <a:endParaRPr dirty="0"/>
          </a:p>
        </p:txBody>
      </p:sp>
      <p:sp>
        <p:nvSpPr>
          <p:cNvPr id="732" name="Google Shape;732;p39"/>
          <p:cNvSpPr txBox="1">
            <a:spLocks noGrp="1"/>
          </p:cNvSpPr>
          <p:nvPr>
            <p:ph type="subTitle" idx="14"/>
          </p:nvPr>
        </p:nvSpPr>
        <p:spPr>
          <a:xfrm>
            <a:off x="3455250" y="293665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OUTLIER TREATMENT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3" name="Google Shape;733;p39"/>
          <p:cNvSpPr txBox="1">
            <a:spLocks noGrp="1"/>
          </p:cNvSpPr>
          <p:nvPr>
            <p:ph type="subTitle" idx="15"/>
          </p:nvPr>
        </p:nvSpPr>
        <p:spPr>
          <a:xfrm>
            <a:off x="6190500" y="2936656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AUTO EDA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516" y="1017724"/>
            <a:ext cx="3883631" cy="35234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4674" y="1376737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1. </a:t>
            </a:r>
            <a:r>
              <a:rPr lang="en-US" b="1" dirty="0">
                <a:solidFill>
                  <a:schemeClr val="tx1"/>
                </a:solidFill>
                <a:latin typeface="Commissioner" panose="020B060402020202020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PAIR PLOT</a:t>
            </a:r>
            <a:endParaRPr lang="en-US" b="1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3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VISUALIZATION CONTINUE…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674" y="1376737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1. </a:t>
            </a:r>
            <a:r>
              <a:rPr lang="en-US" b="1" dirty="0">
                <a:solidFill>
                  <a:schemeClr val="tx1"/>
                </a:solidFill>
                <a:latin typeface="Commissioner" panose="020B0604020202020204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HEAT MAP</a:t>
            </a:r>
            <a:endParaRPr lang="en-US" b="1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03962AC-105B-014C-0876-B14AFE167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20" y="1017725"/>
            <a:ext cx="4417080" cy="36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VISUALIZATION CONTINUE…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674" y="1376737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1. BOX PLOT</a:t>
            </a:r>
            <a:endParaRPr lang="en-US" b="1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781" y="1262690"/>
            <a:ext cx="5687219" cy="30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270200" y="-50275"/>
            <a:ext cx="2769600" cy="519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1" name="Google Shape;611;p35"/>
          <p:cNvSpPr txBox="1">
            <a:spLocks noGrp="1"/>
          </p:cNvSpPr>
          <p:nvPr>
            <p:ph type="title"/>
          </p:nvPr>
        </p:nvSpPr>
        <p:spPr>
          <a:xfrm>
            <a:off x="3724600" y="3015924"/>
            <a:ext cx="47061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</a:t>
            </a:r>
            <a:br>
              <a:rPr lang="en" dirty="0" smtClean="0"/>
            </a:b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 idx="2"/>
          </p:nvPr>
        </p:nvSpPr>
        <p:spPr>
          <a:xfrm>
            <a:off x="3724600" y="1633013"/>
            <a:ext cx="16284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pic>
        <p:nvPicPr>
          <p:cNvPr id="6" name="Google Shape;613;p3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5402" r="24031"/>
          <a:stretch/>
        </p:blipFill>
        <p:spPr>
          <a:xfrm>
            <a:off x="330039" y="50275"/>
            <a:ext cx="3126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" name="Picture Placeholder 1"/>
          <p:cNvSpPr>
            <a:spLocks noGrp="1"/>
          </p:cNvSpPr>
          <p:nvPr>
            <p:ph type="pic" idx="3"/>
          </p:nvPr>
        </p:nvSpPr>
        <p:spPr>
          <a:xfrm>
            <a:off x="389878" y="-25075"/>
            <a:ext cx="3126000" cy="5143500"/>
          </a:xfrm>
        </p:spPr>
      </p:sp>
    </p:spTree>
    <p:extLst>
      <p:ext uri="{BB962C8B-B14F-4D97-AF65-F5344CB8AC3E}">
        <p14:creationId xmlns:p14="http://schemas.microsoft.com/office/powerpoint/2010/main" val="261720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6593" y="1294544"/>
            <a:ext cx="71048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Feature engineering is a crucial step in the process of building predictive models , as it </a:t>
            </a:r>
          </a:p>
          <a:p>
            <a:r>
              <a:rPr lang="en-US" dirty="0">
                <a:solidFill>
                  <a:schemeClr val="tx1"/>
                </a:solidFill>
                <a:latin typeface="Commissioner" panose="020B0604020202020204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nvolves transforming raw data into meaningful features that can improve the model’s</a:t>
            </a:r>
          </a:p>
          <a:p>
            <a:r>
              <a:rPr lang="en-US" dirty="0">
                <a:solidFill>
                  <a:schemeClr val="tx1"/>
                </a:solidFill>
                <a:latin typeface="Commissioner" panose="020B0604020202020204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erformance and accuracy .</a:t>
            </a:r>
          </a:p>
          <a:p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75814"/>
              </p:ext>
            </p:extLst>
          </p:nvPr>
        </p:nvGraphicFramePr>
        <p:xfrm>
          <a:off x="1205501" y="2306905"/>
          <a:ext cx="6096000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3717"/>
                <a:gridCol w="50822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Sr. No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Features</a:t>
                      </a:r>
                      <a:endParaRPr lang="en-US" b="1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Average Session</a:t>
                      </a:r>
                      <a:r>
                        <a:rPr lang="en-US" baseline="0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 Length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Time on Application 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Time on Website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Length of Membership</a:t>
                      </a:r>
                      <a:endParaRPr 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ommissioner" panose="020B060402020202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1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CONTINUE…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5497" y="1315092"/>
            <a:ext cx="75087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Commissioner" panose="020B0604020202020204" charset="0"/>
              </a:rPr>
              <a:t>Univariate</a:t>
            </a:r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 Feature Selection : </a:t>
            </a:r>
          </a:p>
          <a:p>
            <a:r>
              <a:rPr lang="en-US" b="1" dirty="0">
                <a:solidFill>
                  <a:schemeClr val="tx1"/>
                </a:solidFill>
                <a:latin typeface="Commissioner" panose="020B060402020202020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This method works by selecting the best features based on </a:t>
            </a:r>
            <a:r>
              <a:rPr lang="en-US" dirty="0" err="1" smtClean="0">
                <a:solidFill>
                  <a:schemeClr val="tx1"/>
                </a:solidFill>
                <a:latin typeface="Commissioner" panose="020B0604020202020204" charset="0"/>
              </a:rPr>
              <a:t>univariate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 statistical</a:t>
            </a:r>
          </a:p>
          <a:p>
            <a:r>
              <a:rPr lang="en-US" dirty="0">
                <a:solidFill>
                  <a:schemeClr val="tx1"/>
                </a:solidFill>
                <a:latin typeface="Commissioner" panose="020B0604020202020204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ests.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496" y="2351123"/>
            <a:ext cx="7468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Recursive Feature Elimination: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Given an external estimators that assigns weight to the features, 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the goal of recursive feature elimination (REE) is to select feature by recursively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considering  smaller and smaller sets of features.</a:t>
            </a:r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55497" y="3533392"/>
            <a:ext cx="76234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Decision Tree </a:t>
            </a:r>
            <a:r>
              <a:rPr lang="en-US" b="1" dirty="0" err="1" smtClean="0">
                <a:solidFill>
                  <a:schemeClr val="tx1"/>
                </a:solidFill>
                <a:latin typeface="Commissioner" panose="020B0604020202020204" charset="0"/>
              </a:rPr>
              <a:t>Regressor</a:t>
            </a:r>
            <a:r>
              <a:rPr lang="en-US" b="1" dirty="0" smtClean="0">
                <a:solidFill>
                  <a:schemeClr val="tx1"/>
                </a:solidFill>
                <a:latin typeface="Commissioner" panose="020B0604020202020204" charset="0"/>
              </a:rPr>
              <a:t>:</a:t>
            </a:r>
            <a:endParaRPr lang="en-US" b="1" dirty="0">
              <a:solidFill>
                <a:schemeClr val="tx1"/>
              </a:solidFill>
              <a:latin typeface="Commissioner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mmissioner" panose="020B0604020202020204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mmissioner" panose="020B0604020202020204" charset="0"/>
              </a:rPr>
              <a:t>Decision tree </a:t>
            </a:r>
            <a:r>
              <a:rPr lang="en-US" dirty="0" err="1">
                <a:solidFill>
                  <a:schemeClr val="tx1"/>
                </a:solidFill>
                <a:latin typeface="Commissioner" panose="020B0604020202020204" charset="0"/>
              </a:rPr>
              <a:t>regressors</a:t>
            </a:r>
            <a:r>
              <a:rPr lang="en-US" dirty="0">
                <a:solidFill>
                  <a:schemeClr val="tx1"/>
                </a:solidFill>
                <a:latin typeface="Commissioner" panose="020B0604020202020204" charset="0"/>
              </a:rPr>
              <a:t> determine the importance of features based on their contribution to reducing the variance in the target variable.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.</a:t>
            </a:r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3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yncopate" panose="020B0604020202020204" charset="0"/>
              </a:rPr>
              <a:t>FEATURE ENGINEERING CONTINUE…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8" y="1279204"/>
            <a:ext cx="2336708" cy="2275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18" y="1279203"/>
            <a:ext cx="2336708" cy="2275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08" y="1320297"/>
            <a:ext cx="2336708" cy="21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270200" y="-50275"/>
            <a:ext cx="2769600" cy="519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1" name="Google Shape;611;p35"/>
          <p:cNvSpPr txBox="1">
            <a:spLocks noGrp="1"/>
          </p:cNvSpPr>
          <p:nvPr>
            <p:ph type="title"/>
          </p:nvPr>
        </p:nvSpPr>
        <p:spPr>
          <a:xfrm>
            <a:off x="3724600" y="3015924"/>
            <a:ext cx="47061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MODEL BUILDING &amp; </a:t>
            </a:r>
            <a:r>
              <a:rPr lang="en-US" dirty="0" smtClean="0"/>
              <a:t>DEPLOYMENT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" dirty="0" smtClean="0"/>
              <a:t/>
            </a:r>
            <a:br>
              <a:rPr lang="en" dirty="0" smtClean="0"/>
            </a:b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 idx="2"/>
          </p:nvPr>
        </p:nvSpPr>
        <p:spPr>
          <a:xfrm>
            <a:off x="3724600" y="1633013"/>
            <a:ext cx="16284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pic>
        <p:nvPicPr>
          <p:cNvPr id="6" name="Google Shape;613;p3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5402" r="24031"/>
          <a:stretch/>
        </p:blipFill>
        <p:spPr>
          <a:xfrm>
            <a:off x="330039" y="50275"/>
            <a:ext cx="3126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" name="Picture Placeholder 1"/>
          <p:cNvSpPr>
            <a:spLocks noGrp="1"/>
          </p:cNvSpPr>
          <p:nvPr>
            <p:ph type="pic" idx="3"/>
          </p:nvPr>
        </p:nvSpPr>
        <p:spPr>
          <a:xfrm>
            <a:off x="389878" y="-25075"/>
            <a:ext cx="3126000" cy="5143500"/>
          </a:xfrm>
        </p:spPr>
      </p:sp>
    </p:spTree>
    <p:extLst>
      <p:ext uri="{BB962C8B-B14F-4D97-AF65-F5344CB8AC3E}">
        <p14:creationId xmlns:p14="http://schemas.microsoft.com/office/powerpoint/2010/main" val="19438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292" y="1434200"/>
            <a:ext cx="84319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ommissioner" panose="020B0604020202020204" charset="0"/>
              </a:rPr>
              <a:t>We explored a variety of models with varying architectures  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mmissioner" panose="020B0604020202020204" charset="0"/>
              </a:rPr>
              <a:t>to best capture the resulting</a:t>
            </a:r>
            <a:r>
              <a:rPr lang="en-US" sz="2000" dirty="0">
                <a:solidFill>
                  <a:schemeClr val="tx1"/>
                </a:solidFill>
                <a:latin typeface="Commissioner" panose="020B060402020202020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ommissioner" panose="020B0604020202020204" charset="0"/>
              </a:rPr>
              <a:t>feature matrices and outcomes.</a:t>
            </a:r>
          </a:p>
          <a:p>
            <a:endParaRPr lang="en-US" sz="2000" dirty="0" smtClean="0">
              <a:solidFill>
                <a:schemeClr val="tx1"/>
              </a:solidFill>
              <a:latin typeface="Commissioner" panose="020B0604020202020204" charset="0"/>
            </a:endParaRPr>
          </a:p>
          <a:p>
            <a:endParaRPr lang="en-US" sz="2000" dirty="0">
              <a:solidFill>
                <a:schemeClr val="tx1"/>
              </a:solidFill>
              <a:latin typeface="Commissioner" panose="020B060402020202020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mmissioner" panose="020B0604020202020204" charset="0"/>
              </a:rPr>
              <a:t>The models used for the prediction are  showed on next slide.</a:t>
            </a:r>
          </a:p>
        </p:txBody>
      </p:sp>
    </p:spTree>
    <p:extLst>
      <p:ext uri="{BB962C8B-B14F-4D97-AF65-F5344CB8AC3E}">
        <p14:creationId xmlns:p14="http://schemas.microsoft.com/office/powerpoint/2010/main" val="3305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PRAGATI SHINDE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 smtClean="0"/>
              <a:t>VARSHA  YALAL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 smtClean="0"/>
              <a:t>SYED ADNAN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 smtClean="0"/>
              <a:t>ABHIRAMI S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4"/>
          </p:nvPr>
        </p:nvSpPr>
        <p:spPr>
          <a:xfrm>
            <a:off x="942712" y="3980425"/>
            <a:ext cx="3485449" cy="477000"/>
          </a:xfrm>
        </p:spPr>
        <p:txBody>
          <a:bodyPr/>
          <a:lstStyle/>
          <a:p>
            <a:r>
              <a:rPr lang="en-US" dirty="0" err="1" smtClean="0"/>
              <a:t>PRAThYUSHA</a:t>
            </a:r>
            <a:r>
              <a:rPr lang="en-US" dirty="0" smtClean="0"/>
              <a:t> BANDARU</a:t>
            </a:r>
            <a:endParaRPr lang="en-US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 smtClean="0"/>
              <a:t>KALYANI DESHMUKH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49819"/>
              </p:ext>
            </p:extLst>
          </p:nvPr>
        </p:nvGraphicFramePr>
        <p:xfrm>
          <a:off x="712788" y="400689"/>
          <a:ext cx="7718424" cy="426377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7862"/>
                <a:gridCol w="921714"/>
                <a:gridCol w="6468848"/>
              </a:tblGrid>
              <a:tr h="369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Sr. No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Model Name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Use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</a:tr>
              <a:tr h="369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Linear Regression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Linear regression analysis is used to predict the value of a variable based on the value of another variable.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</a:tr>
              <a:tr h="677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Decision Tree </a:t>
                      </a:r>
                      <a:r>
                        <a:rPr lang="en-US" sz="1000" u="none" strike="noStrike" dirty="0" err="1">
                          <a:effectLst/>
                        </a:rPr>
                        <a:t>Regressor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Decision tree regression observes features of an object and trains a model in the structure of a tree to predict data in the future to produce meaningful continuous output.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</a:tr>
              <a:tr h="677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 -Fold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The model is trained and evaluated k times, using a different fold as the validation set each time. Performance metrics from each fold are averaged to estimate the model's generalization performance.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</a:tr>
              <a:tr h="6771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Random Forest </a:t>
                      </a:r>
                      <a:r>
                        <a:rPr lang="en-US" sz="1000" u="none" strike="noStrike" dirty="0" err="1">
                          <a:effectLst/>
                        </a:rPr>
                        <a:t>Regressor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Random Forest Regression is a supervised learning algorithm that uses an ensemble learning method for regression.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</a:tr>
              <a:tr h="369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KNN Regressor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It’s a simple and intuitive algorithm that makes predictions by finding the K nearest data points to a given input and averaging their target values.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</a:tr>
              <a:tr h="369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SVR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SVR is a supervised machine learning model SVR for working with continuous values.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</a:tr>
              <a:tr h="369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XGB Regressor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The </a:t>
                      </a:r>
                      <a:r>
                        <a:rPr lang="en-US" sz="1000" u="none" strike="noStrike" dirty="0" smtClean="0">
                          <a:effectLst/>
                        </a:rPr>
                        <a:t>XGB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Regressor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is the regression-specific implementation of </a:t>
                      </a:r>
                      <a:r>
                        <a:rPr lang="en-US" sz="1000" u="none" strike="noStrike" dirty="0" err="1">
                          <a:effectLst/>
                        </a:rPr>
                        <a:t>XGBoost</a:t>
                      </a:r>
                      <a:r>
                        <a:rPr lang="en-US" sz="1000" u="none" strike="noStrike" dirty="0">
                          <a:effectLst/>
                        </a:rPr>
                        <a:t> and is used for regression problems where the intent is to predict continuous numerical values.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</a:tr>
              <a:tr h="387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ANN Regressor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Regression ANNs predict an output variable as a function of the inputs.</a:t>
                      </a:r>
                      <a:endParaRPr 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Commissioner" panose="020B0604020202020204" charset="0"/>
                      </a:endParaRPr>
                    </a:p>
                  </a:txBody>
                  <a:tcPr marL="5123" marR="5123" marT="51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9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yncopate" panose="020B0604020202020204" charset="0"/>
              </a:rPr>
              <a:t>MODEL BUILDING CONTINUE…</a:t>
            </a:r>
            <a:endParaRPr lang="en-US" b="1" dirty="0">
              <a:latin typeface="Syncopat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840" y="99330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missioner" panose="020B0604020202020204" charset="0"/>
              </a:rPr>
              <a:t>Result</a:t>
            </a:r>
            <a:endParaRPr lang="en-US" sz="1600" b="1" dirty="0">
              <a:solidFill>
                <a:schemeClr val="bg1"/>
              </a:solidFill>
              <a:latin typeface="Commissioner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82" y="1162577"/>
            <a:ext cx="5310261" cy="32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4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yncopate" panose="020B0604020202020204" charset="0"/>
              </a:rPr>
              <a:t>MODEL BUILDING CONTINUE…</a:t>
            </a:r>
            <a:endParaRPr lang="en-US" b="1" dirty="0">
              <a:latin typeface="Syncopat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292" y="994897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missioner" panose="020B0604020202020204" charset="0"/>
              </a:rPr>
              <a:t>Visualizing Best Model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mmissioner" panose="020B0604020202020204" charset="0"/>
              </a:rPr>
              <a:t>Based on Accuracy</a:t>
            </a:r>
            <a:endParaRPr lang="en-US" sz="1600" b="1" dirty="0">
              <a:solidFill>
                <a:schemeClr val="bg1"/>
              </a:solidFill>
              <a:latin typeface="Commissioner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58" y="993300"/>
            <a:ext cx="5093693" cy="37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yncopate" panose="020B0604020202020204" charset="0"/>
              </a:rPr>
              <a:t>MODEL BUILDING CONTINUE…</a:t>
            </a:r>
            <a:endParaRPr lang="en-US" b="1" dirty="0">
              <a:latin typeface="Syncopat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1292" y="994897"/>
            <a:ext cx="2323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missioner" panose="020B0604020202020204" charset="0"/>
              </a:rPr>
              <a:t>Visualizing Best Model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mmissioner" panose="020B0604020202020204" charset="0"/>
              </a:rPr>
              <a:t>Based on MAE</a:t>
            </a:r>
            <a:endParaRPr lang="en-US" sz="1600" b="1" dirty="0">
              <a:solidFill>
                <a:schemeClr val="bg1"/>
              </a:solidFill>
              <a:latin typeface="Commissioner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99" y="993300"/>
            <a:ext cx="4922976" cy="399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DEPLOYMENT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292" y="1434200"/>
            <a:ext cx="84319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missioner" panose="020B0604020202020204" charset="0"/>
              </a:rPr>
              <a:t>Deployment is the method by which you integrate a machine learning model into an existing production environment to make practical business decisions based on data.</a:t>
            </a:r>
            <a:r>
              <a:rPr lang="en-US" sz="2000" dirty="0" smtClean="0">
                <a:solidFill>
                  <a:schemeClr val="tx1"/>
                </a:solidFill>
                <a:latin typeface="Commissioner" panose="020B0604020202020204" charset="0"/>
              </a:rPr>
              <a:t>.</a:t>
            </a:r>
          </a:p>
          <a:p>
            <a:endParaRPr lang="en-US" sz="2000" dirty="0" smtClean="0">
              <a:solidFill>
                <a:schemeClr val="tx1"/>
              </a:solidFill>
              <a:latin typeface="Commissioner" panose="020B0604020202020204" charset="0"/>
            </a:endParaRPr>
          </a:p>
          <a:p>
            <a:endParaRPr lang="en-US" sz="2000" dirty="0">
              <a:solidFill>
                <a:schemeClr val="tx1"/>
              </a:solidFill>
              <a:latin typeface="Commissioner" panose="020B060402020202020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ommissioner" panose="020B0604020202020204" charset="0"/>
              </a:rPr>
              <a:t>We used </a:t>
            </a:r>
            <a:r>
              <a:rPr lang="en-US" sz="2000" dirty="0" err="1" smtClean="0">
                <a:solidFill>
                  <a:schemeClr val="tx1"/>
                </a:solidFill>
                <a:latin typeface="Commissioner" panose="020B0604020202020204" charset="0"/>
              </a:rPr>
              <a:t>streamlit</a:t>
            </a:r>
            <a:r>
              <a:rPr lang="en-US" sz="2000" dirty="0" smtClean="0">
                <a:solidFill>
                  <a:schemeClr val="tx1"/>
                </a:solidFill>
                <a:latin typeface="Commissioner" panose="020B0604020202020204" charset="0"/>
              </a:rPr>
              <a:t> to deploy our model.</a:t>
            </a:r>
          </a:p>
        </p:txBody>
      </p:sp>
    </p:spTree>
    <p:extLst>
      <p:ext uri="{BB962C8B-B14F-4D97-AF65-F5344CB8AC3E}">
        <p14:creationId xmlns:p14="http://schemas.microsoft.com/office/powerpoint/2010/main" val="24772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yncopate" panose="020B0604020202020204" charset="0"/>
              </a:rPr>
              <a:t>MODEL DEPLOYMENT CONTINUE…</a:t>
            </a:r>
            <a:endParaRPr lang="en-US" b="1" dirty="0">
              <a:latin typeface="Syncopat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840" y="993300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missioner" panose="020B0604020202020204" charset="0"/>
              </a:rPr>
              <a:t>CODE:</a:t>
            </a:r>
            <a:endParaRPr lang="en-US" sz="1600" b="1" dirty="0">
              <a:solidFill>
                <a:schemeClr val="bg1"/>
              </a:solidFill>
              <a:latin typeface="Commissioner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71" y="1331854"/>
            <a:ext cx="6236413" cy="348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8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yncopate" panose="020B0604020202020204" charset="0"/>
              </a:rPr>
              <a:t>MODEL DEPLOYMENT CONTINUE…</a:t>
            </a:r>
            <a:endParaRPr lang="en-US" b="1" dirty="0">
              <a:latin typeface="Syncopat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840" y="993300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missioner" panose="020B0604020202020204" charset="0"/>
              </a:rPr>
              <a:t>RESULT:</a:t>
            </a:r>
            <a:endParaRPr lang="en-US" sz="1600" b="1" dirty="0">
              <a:solidFill>
                <a:schemeClr val="bg1"/>
              </a:solidFill>
              <a:latin typeface="Commissioner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1" y="1455638"/>
            <a:ext cx="5383659" cy="33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Syncopate" panose="020B0604020202020204" charset="0"/>
              </a:rPr>
              <a:t>MODEL DEPLOYMENT CONTINUE…</a:t>
            </a:r>
            <a:endParaRPr lang="en-US" b="1" dirty="0">
              <a:latin typeface="Syncopate" panose="020B060402020202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1840" y="993300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mmissioner" panose="020B0604020202020204" charset="0"/>
              </a:rPr>
              <a:t>RESULT</a:t>
            </a:r>
            <a:endParaRPr lang="en-US" sz="1600" b="1" dirty="0">
              <a:solidFill>
                <a:schemeClr val="bg1"/>
              </a:solidFill>
              <a:latin typeface="Commissioner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430" y="1162577"/>
            <a:ext cx="5521433" cy="365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270200" y="-50275"/>
            <a:ext cx="2769600" cy="519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1" name="Google Shape;611;p35"/>
          <p:cNvSpPr txBox="1">
            <a:spLocks noGrp="1"/>
          </p:cNvSpPr>
          <p:nvPr>
            <p:ph type="title"/>
          </p:nvPr>
        </p:nvSpPr>
        <p:spPr>
          <a:xfrm>
            <a:off x="3724599" y="3015924"/>
            <a:ext cx="4854321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 &amp;</a:t>
            </a:r>
            <a:br>
              <a:rPr lang="en" dirty="0" smtClean="0"/>
            </a:br>
            <a:r>
              <a:rPr lang="en" dirty="0" smtClean="0"/>
              <a:t>RECOMENDATION</a:t>
            </a: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 idx="2"/>
          </p:nvPr>
        </p:nvSpPr>
        <p:spPr>
          <a:xfrm>
            <a:off x="3724600" y="1633013"/>
            <a:ext cx="16284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pic>
        <p:nvPicPr>
          <p:cNvPr id="6" name="Google Shape;613;p3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5402" r="24031"/>
          <a:stretch/>
        </p:blipFill>
        <p:spPr>
          <a:xfrm>
            <a:off x="330039" y="50275"/>
            <a:ext cx="3126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" name="Picture Placeholder 1"/>
          <p:cNvSpPr>
            <a:spLocks noGrp="1"/>
          </p:cNvSpPr>
          <p:nvPr>
            <p:ph type="pic" idx="3"/>
          </p:nvPr>
        </p:nvSpPr>
        <p:spPr>
          <a:xfrm>
            <a:off x="389878" y="-25075"/>
            <a:ext cx="3126000" cy="5143500"/>
          </a:xfrm>
        </p:spPr>
      </p:sp>
    </p:spTree>
    <p:extLst>
      <p:ext uri="{BB962C8B-B14F-4D97-AF65-F5344CB8AC3E}">
        <p14:creationId xmlns:p14="http://schemas.microsoft.com/office/powerpoint/2010/main" val="20884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6867" y="1119883"/>
            <a:ext cx="740940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1. In this project we wanted to identify key factor which contribute more toward 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the business of ecommerce clothing company.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2. And we came to conclusion that “length of membership” that is contributing more,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while “Time of Application” is the 2</a:t>
            </a:r>
            <a:r>
              <a:rPr lang="en-US" baseline="30000" dirty="0" smtClean="0">
                <a:solidFill>
                  <a:schemeClr val="tx1"/>
                </a:solidFill>
                <a:latin typeface="Commissioner" panose="020B0604020202020204" charset="0"/>
              </a:rPr>
              <a:t>nd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 most important factor business.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3. We also found that “Average  Session Length” and “Time on Website” are </a:t>
            </a:r>
          </a:p>
          <a:p>
            <a:r>
              <a:rPr lang="en-US" dirty="0">
                <a:solidFill>
                  <a:schemeClr val="tx1"/>
                </a:solidFill>
                <a:latin typeface="Commissioner" panose="020B0604020202020204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ot contributing much to the business.</a:t>
            </a:r>
          </a:p>
          <a:p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4. After trying various models. We came to the conclusion that “Linear Regression  Model”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is best for prediction. </a:t>
            </a:r>
          </a:p>
          <a:p>
            <a:endParaRPr lang="en-US" dirty="0" smtClean="0">
              <a:solidFill>
                <a:schemeClr val="tx1"/>
              </a:solidFill>
              <a:latin typeface="Commissioner" panose="020B0604020202020204" charset="0"/>
            </a:endParaRPr>
          </a:p>
          <a:p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</a:t>
            </a:r>
            <a:endParaRPr sz="2400"/>
          </a:p>
        </p:txBody>
      </p:sp>
      <p:sp>
        <p:nvSpPr>
          <p:cNvPr id="585" name="Google Shape;585;p33"/>
          <p:cNvSpPr txBox="1">
            <a:spLocks noGrp="1"/>
          </p:cNvSpPr>
          <p:nvPr>
            <p:ph type="title" idx="2"/>
          </p:nvPr>
        </p:nvSpPr>
        <p:spPr>
          <a:xfrm>
            <a:off x="942713" y="1156725"/>
            <a:ext cx="869400" cy="447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01</a:t>
            </a:r>
            <a:endParaRPr sz="2600" dirty="0"/>
          </a:p>
        </p:txBody>
      </p:sp>
      <p:sp>
        <p:nvSpPr>
          <p:cNvPr id="586" name="Google Shape;586;p33"/>
          <p:cNvSpPr txBox="1">
            <a:spLocks noGrp="1"/>
          </p:cNvSpPr>
          <p:nvPr>
            <p:ph type="title" idx="3"/>
          </p:nvPr>
        </p:nvSpPr>
        <p:spPr>
          <a:xfrm>
            <a:off x="942713" y="2298025"/>
            <a:ext cx="869400" cy="447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03</a:t>
            </a:r>
            <a:endParaRPr sz="2600" dirty="0"/>
          </a:p>
        </p:txBody>
      </p:sp>
      <p:sp>
        <p:nvSpPr>
          <p:cNvPr id="587" name="Google Shape;587;p33"/>
          <p:cNvSpPr txBox="1">
            <a:spLocks noGrp="1"/>
          </p:cNvSpPr>
          <p:nvPr>
            <p:ph type="title" idx="4"/>
          </p:nvPr>
        </p:nvSpPr>
        <p:spPr>
          <a:xfrm>
            <a:off x="4825388" y="1156725"/>
            <a:ext cx="869400" cy="447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02</a:t>
            </a:r>
            <a:endParaRPr sz="2600" dirty="0"/>
          </a:p>
        </p:txBody>
      </p:sp>
      <p:sp>
        <p:nvSpPr>
          <p:cNvPr id="588" name="Google Shape;588;p33"/>
          <p:cNvSpPr txBox="1">
            <a:spLocks noGrp="1"/>
          </p:cNvSpPr>
          <p:nvPr>
            <p:ph type="title" idx="5"/>
          </p:nvPr>
        </p:nvSpPr>
        <p:spPr>
          <a:xfrm>
            <a:off x="942713" y="3502225"/>
            <a:ext cx="869400" cy="447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05</a:t>
            </a:r>
            <a:endParaRPr sz="2600"/>
          </a:p>
        </p:txBody>
      </p:sp>
      <p:sp>
        <p:nvSpPr>
          <p:cNvPr id="589" name="Google Shape;589;p33"/>
          <p:cNvSpPr txBox="1">
            <a:spLocks noGrp="1"/>
          </p:cNvSpPr>
          <p:nvPr>
            <p:ph type="title" idx="6"/>
          </p:nvPr>
        </p:nvSpPr>
        <p:spPr>
          <a:xfrm>
            <a:off x="4825388" y="2298075"/>
            <a:ext cx="869400" cy="447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/>
              <a:t>04</a:t>
            </a:r>
            <a:endParaRPr sz="2600" dirty="0"/>
          </a:p>
        </p:txBody>
      </p:sp>
      <p:sp>
        <p:nvSpPr>
          <p:cNvPr id="590" name="Google Shape;590;p33"/>
          <p:cNvSpPr txBox="1">
            <a:spLocks noGrp="1"/>
          </p:cNvSpPr>
          <p:nvPr>
            <p:ph type="title" idx="7"/>
          </p:nvPr>
        </p:nvSpPr>
        <p:spPr>
          <a:xfrm>
            <a:off x="4825388" y="3502225"/>
            <a:ext cx="869400" cy="4476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06</a:t>
            </a:r>
            <a:endParaRPr sz="2600"/>
          </a:p>
        </p:txBody>
      </p:sp>
      <p:sp>
        <p:nvSpPr>
          <p:cNvPr id="591" name="Google Shape;591;p33"/>
          <p:cNvSpPr txBox="1">
            <a:spLocks noGrp="1"/>
          </p:cNvSpPr>
          <p:nvPr>
            <p:ph type="subTitle" idx="1"/>
          </p:nvPr>
        </p:nvSpPr>
        <p:spPr>
          <a:xfrm>
            <a:off x="942713" y="163487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INRODUCTION</a:t>
            </a:r>
            <a:endParaRPr sz="1500" dirty="0"/>
          </a:p>
        </p:txBody>
      </p:sp>
      <p:sp>
        <p:nvSpPr>
          <p:cNvPr id="592" name="Google Shape;592;p33"/>
          <p:cNvSpPr txBox="1">
            <a:spLocks noGrp="1"/>
          </p:cNvSpPr>
          <p:nvPr>
            <p:ph type="subTitle" idx="8"/>
          </p:nvPr>
        </p:nvSpPr>
        <p:spPr>
          <a:xfrm>
            <a:off x="4825388" y="163487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sz="1500" dirty="0"/>
          </a:p>
        </p:txBody>
      </p:sp>
      <p:sp>
        <p:nvSpPr>
          <p:cNvPr id="593" name="Google Shape;593;p33"/>
          <p:cNvSpPr txBox="1">
            <a:spLocks noGrp="1"/>
          </p:cNvSpPr>
          <p:nvPr>
            <p:ph type="subTitle" idx="9"/>
          </p:nvPr>
        </p:nvSpPr>
        <p:spPr>
          <a:xfrm>
            <a:off x="4825388" y="27762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</a:t>
            </a:r>
            <a:endParaRPr sz="1500" dirty="0"/>
          </a:p>
        </p:txBody>
      </p:sp>
      <p:sp>
        <p:nvSpPr>
          <p:cNvPr id="594" name="Google Shape;594;p33"/>
          <p:cNvSpPr txBox="1">
            <a:spLocks noGrp="1"/>
          </p:cNvSpPr>
          <p:nvPr>
            <p:ph type="subTitle" idx="13"/>
          </p:nvPr>
        </p:nvSpPr>
        <p:spPr>
          <a:xfrm>
            <a:off x="942713" y="27762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&amp; EDA</a:t>
            </a:r>
            <a:endParaRPr sz="1500" dirty="0"/>
          </a:p>
        </p:txBody>
      </p:sp>
      <p:sp>
        <p:nvSpPr>
          <p:cNvPr id="595" name="Google Shape;595;p33"/>
          <p:cNvSpPr txBox="1">
            <a:spLocks noGrp="1"/>
          </p:cNvSpPr>
          <p:nvPr>
            <p:ph type="subTitle" idx="14"/>
          </p:nvPr>
        </p:nvSpPr>
        <p:spPr>
          <a:xfrm>
            <a:off x="942713" y="39804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MODEL BUILDING &amp; </a:t>
            </a:r>
            <a:r>
              <a:rPr lang="en-US" dirty="0"/>
              <a:t>DEPLOYMENT</a:t>
            </a:r>
            <a:endParaRPr sz="1500" dirty="0"/>
          </a:p>
        </p:txBody>
      </p:sp>
      <p:sp>
        <p:nvSpPr>
          <p:cNvPr id="596" name="Google Shape;596;p33"/>
          <p:cNvSpPr txBox="1">
            <a:spLocks noGrp="1"/>
          </p:cNvSpPr>
          <p:nvPr>
            <p:ph type="subTitle" idx="15"/>
          </p:nvPr>
        </p:nvSpPr>
        <p:spPr>
          <a:xfrm>
            <a:off x="4825388" y="3980425"/>
            <a:ext cx="3375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CONCLUSION</a:t>
            </a: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6867" y="1119883"/>
            <a:ext cx="79672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1. We want to recommend company to focus of membership of the customers and companies 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Application, because these two are generating most of the revenue.</a:t>
            </a:r>
          </a:p>
          <a:p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2. Also company should work on improving their website experience and their session experience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For the customers so that these two sites can generate revenue.</a:t>
            </a:r>
          </a:p>
          <a:p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3. Again if company collects information about the gender , age and most sold out products 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categories,</a:t>
            </a:r>
            <a:r>
              <a:rPr lang="en-US" dirty="0">
                <a:solidFill>
                  <a:schemeClr val="tx1"/>
                </a:solidFill>
                <a:latin typeface="Commissioner" panose="020B060402020202020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then it will help company to focus n more reliable factor.</a:t>
            </a:r>
          </a:p>
          <a:p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3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270200" y="-50275"/>
            <a:ext cx="2769600" cy="519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1" name="Google Shape;611;p35"/>
          <p:cNvSpPr txBox="1">
            <a:spLocks noGrp="1"/>
          </p:cNvSpPr>
          <p:nvPr>
            <p:ph type="title"/>
          </p:nvPr>
        </p:nvSpPr>
        <p:spPr>
          <a:xfrm>
            <a:off x="3724600" y="3015924"/>
            <a:ext cx="47061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 THE PROJECT</a:t>
            </a: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 idx="2"/>
          </p:nvPr>
        </p:nvSpPr>
        <p:spPr>
          <a:xfrm>
            <a:off x="3724600" y="1633013"/>
            <a:ext cx="16284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6" name="Google Shape;613;p3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5402" r="24031"/>
          <a:stretch/>
        </p:blipFill>
        <p:spPr>
          <a:xfrm>
            <a:off x="330039" y="50275"/>
            <a:ext cx="3126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" name="Picture Placeholder 1"/>
          <p:cNvSpPr>
            <a:spLocks noGrp="1"/>
          </p:cNvSpPr>
          <p:nvPr>
            <p:ph type="pic" idx="3"/>
          </p:nvPr>
        </p:nvSpPr>
        <p:spPr>
          <a:xfrm>
            <a:off x="389878" y="-25075"/>
            <a:ext cx="3126000" cy="5143500"/>
          </a:xfrm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>
            <a:spLocks noGrp="1"/>
          </p:cNvSpPr>
          <p:nvPr>
            <p:ph type="subTitle" idx="4"/>
          </p:nvPr>
        </p:nvSpPr>
        <p:spPr>
          <a:xfrm>
            <a:off x="4935289" y="2279600"/>
            <a:ext cx="25923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subTitle" idx="1"/>
          </p:nvPr>
        </p:nvSpPr>
        <p:spPr>
          <a:xfrm>
            <a:off x="4935295" y="2773150"/>
            <a:ext cx="25923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 find the suitable model for prediction of yearly amount  spent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 Ecommerce clothing company.</a:t>
            </a:r>
            <a:endParaRPr dirty="0"/>
          </a:p>
        </p:txBody>
      </p:sp>
      <p:sp>
        <p:nvSpPr>
          <p:cNvPr id="621" name="Google Shape;621;p36"/>
          <p:cNvSpPr txBox="1">
            <a:spLocks noGrp="1"/>
          </p:cNvSpPr>
          <p:nvPr>
            <p:ph type="subTitle" idx="2"/>
          </p:nvPr>
        </p:nvSpPr>
        <p:spPr>
          <a:xfrm>
            <a:off x="1616400" y="2773150"/>
            <a:ext cx="25923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US" dirty="0" smtClean="0"/>
              <a:t>o provide suggestions to  the Ecommerce company where to focus their efforts. On  Mobile</a:t>
            </a:r>
            <a:r>
              <a:rPr lang="en-US" dirty="0"/>
              <a:t> </a:t>
            </a:r>
            <a:r>
              <a:rPr lang="en-US" dirty="0" smtClean="0"/>
              <a:t>or Website</a:t>
            </a:r>
            <a:endParaRPr dirty="0"/>
          </a:p>
        </p:txBody>
      </p:sp>
      <p:sp>
        <p:nvSpPr>
          <p:cNvPr id="622" name="Google Shape;622;p36"/>
          <p:cNvSpPr txBox="1">
            <a:spLocks noGrp="1"/>
          </p:cNvSpPr>
          <p:nvPr>
            <p:ph type="subTitle" idx="3"/>
          </p:nvPr>
        </p:nvSpPr>
        <p:spPr>
          <a:xfrm>
            <a:off x="1616400" y="2279600"/>
            <a:ext cx="25923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sp>
        <p:nvSpPr>
          <p:cNvPr id="623" name="Google Shape;623;p36"/>
          <p:cNvSpPr/>
          <p:nvPr/>
        </p:nvSpPr>
        <p:spPr>
          <a:xfrm>
            <a:off x="1709700" y="1448300"/>
            <a:ext cx="676800" cy="6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24" name="Google Shape;624;p36"/>
          <p:cNvSpPr/>
          <p:nvPr/>
        </p:nvSpPr>
        <p:spPr>
          <a:xfrm>
            <a:off x="5044475" y="1448300"/>
            <a:ext cx="676800" cy="6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625" name="Google Shape;625;p36"/>
          <p:cNvGrpSpPr/>
          <p:nvPr/>
        </p:nvGrpSpPr>
        <p:grpSpPr>
          <a:xfrm>
            <a:off x="1849490" y="1618232"/>
            <a:ext cx="397223" cy="336967"/>
            <a:chOff x="622663" y="3217264"/>
            <a:chExt cx="584754" cy="496050"/>
          </a:xfrm>
        </p:grpSpPr>
        <p:sp>
          <p:nvSpPr>
            <p:cNvPr id="626" name="Google Shape;626;p36"/>
            <p:cNvSpPr/>
            <p:nvPr/>
          </p:nvSpPr>
          <p:spPr>
            <a:xfrm>
              <a:off x="622663" y="3217264"/>
              <a:ext cx="584754" cy="496050"/>
            </a:xfrm>
            <a:custGeom>
              <a:avLst/>
              <a:gdLst/>
              <a:ahLst/>
              <a:cxnLst/>
              <a:rect l="l" t="t" r="r" b="b"/>
              <a:pathLst>
                <a:path w="584754" h="496050" extrusionOk="0">
                  <a:moveTo>
                    <a:pt x="565420" y="71927"/>
                  </a:moveTo>
                  <a:lnTo>
                    <a:pt x="187224" y="71927"/>
                  </a:lnTo>
                  <a:lnTo>
                    <a:pt x="187224" y="12493"/>
                  </a:lnTo>
                  <a:cubicBezTo>
                    <a:pt x="187224" y="5592"/>
                    <a:pt x="181632" y="0"/>
                    <a:pt x="174730" y="0"/>
                  </a:cubicBezTo>
                  <a:lnTo>
                    <a:pt x="153015" y="0"/>
                  </a:lnTo>
                  <a:cubicBezTo>
                    <a:pt x="148256" y="0"/>
                    <a:pt x="144449" y="3808"/>
                    <a:pt x="144449" y="8567"/>
                  </a:cubicBezTo>
                  <a:cubicBezTo>
                    <a:pt x="144449" y="13326"/>
                    <a:pt x="148256" y="17134"/>
                    <a:pt x="153015" y="17134"/>
                  </a:cubicBezTo>
                  <a:lnTo>
                    <a:pt x="170090" y="17134"/>
                  </a:lnTo>
                  <a:lnTo>
                    <a:pt x="170090" y="213044"/>
                  </a:lnTo>
                  <a:lnTo>
                    <a:pt x="17134" y="213044"/>
                  </a:lnTo>
                  <a:lnTo>
                    <a:pt x="17134" y="46642"/>
                  </a:lnTo>
                  <a:lnTo>
                    <a:pt x="46642" y="17134"/>
                  </a:lnTo>
                  <a:lnTo>
                    <a:pt x="113096" y="17134"/>
                  </a:lnTo>
                  <a:cubicBezTo>
                    <a:pt x="117855" y="17134"/>
                    <a:pt x="121663" y="13326"/>
                    <a:pt x="121663" y="8567"/>
                  </a:cubicBezTo>
                  <a:cubicBezTo>
                    <a:pt x="121663" y="3808"/>
                    <a:pt x="117855" y="0"/>
                    <a:pt x="113096" y="0"/>
                  </a:cubicBezTo>
                  <a:lnTo>
                    <a:pt x="44739" y="0"/>
                  </a:lnTo>
                  <a:cubicBezTo>
                    <a:pt x="41407" y="0"/>
                    <a:pt x="38254" y="1309"/>
                    <a:pt x="35934" y="3689"/>
                  </a:cubicBezTo>
                  <a:lnTo>
                    <a:pt x="3689" y="35934"/>
                  </a:lnTo>
                  <a:cubicBezTo>
                    <a:pt x="1309" y="38313"/>
                    <a:pt x="0" y="41407"/>
                    <a:pt x="0" y="44739"/>
                  </a:cubicBezTo>
                  <a:lnTo>
                    <a:pt x="0" y="217684"/>
                  </a:lnTo>
                  <a:cubicBezTo>
                    <a:pt x="0" y="224585"/>
                    <a:pt x="5592" y="230178"/>
                    <a:pt x="12493" y="230178"/>
                  </a:cubicBezTo>
                  <a:lnTo>
                    <a:pt x="58362" y="230178"/>
                  </a:lnTo>
                  <a:lnTo>
                    <a:pt x="58362" y="482130"/>
                  </a:lnTo>
                  <a:cubicBezTo>
                    <a:pt x="58362" y="489804"/>
                    <a:pt x="64609" y="496051"/>
                    <a:pt x="72284" y="496051"/>
                  </a:cubicBezTo>
                  <a:lnTo>
                    <a:pt x="451134" y="496051"/>
                  </a:lnTo>
                  <a:cubicBezTo>
                    <a:pt x="455893" y="496051"/>
                    <a:pt x="459701" y="492243"/>
                    <a:pt x="459701" y="487484"/>
                  </a:cubicBezTo>
                  <a:cubicBezTo>
                    <a:pt x="459701" y="482724"/>
                    <a:pt x="455893" y="478917"/>
                    <a:pt x="451134" y="478917"/>
                  </a:cubicBezTo>
                  <a:lnTo>
                    <a:pt x="75496" y="478917"/>
                  </a:lnTo>
                  <a:lnTo>
                    <a:pt x="75496" y="230118"/>
                  </a:lnTo>
                  <a:lnTo>
                    <a:pt x="99412" y="230118"/>
                  </a:lnTo>
                  <a:cubicBezTo>
                    <a:pt x="94118" y="242850"/>
                    <a:pt x="91381" y="256533"/>
                    <a:pt x="91381" y="270692"/>
                  </a:cubicBezTo>
                  <a:cubicBezTo>
                    <a:pt x="91381" y="299070"/>
                    <a:pt x="102566" y="325902"/>
                    <a:pt x="122853" y="346189"/>
                  </a:cubicBezTo>
                  <a:cubicBezTo>
                    <a:pt x="143140" y="366476"/>
                    <a:pt x="169971" y="377660"/>
                    <a:pt x="198349" y="377660"/>
                  </a:cubicBezTo>
                  <a:cubicBezTo>
                    <a:pt x="209950" y="377660"/>
                    <a:pt x="221373" y="375816"/>
                    <a:pt x="232319" y="372127"/>
                  </a:cubicBezTo>
                  <a:cubicBezTo>
                    <a:pt x="234461" y="371413"/>
                    <a:pt x="236246" y="369867"/>
                    <a:pt x="237257" y="367844"/>
                  </a:cubicBezTo>
                  <a:cubicBezTo>
                    <a:pt x="238269" y="365821"/>
                    <a:pt x="238447" y="363441"/>
                    <a:pt x="237733" y="361300"/>
                  </a:cubicBezTo>
                  <a:lnTo>
                    <a:pt x="210248" y="279259"/>
                  </a:lnTo>
                  <a:lnTo>
                    <a:pt x="227262" y="279259"/>
                  </a:lnTo>
                  <a:cubicBezTo>
                    <a:pt x="232022" y="279259"/>
                    <a:pt x="235829" y="275452"/>
                    <a:pt x="235829" y="270692"/>
                  </a:cubicBezTo>
                  <a:cubicBezTo>
                    <a:pt x="235829" y="265933"/>
                    <a:pt x="232022" y="262125"/>
                    <a:pt x="227262" y="262125"/>
                  </a:cubicBezTo>
                  <a:lnTo>
                    <a:pt x="198349" y="262125"/>
                  </a:lnTo>
                  <a:cubicBezTo>
                    <a:pt x="195612" y="262125"/>
                    <a:pt x="192995" y="263434"/>
                    <a:pt x="191388" y="265695"/>
                  </a:cubicBezTo>
                  <a:cubicBezTo>
                    <a:pt x="189782" y="267956"/>
                    <a:pt x="189366" y="270811"/>
                    <a:pt x="190198" y="273429"/>
                  </a:cubicBezTo>
                  <a:lnTo>
                    <a:pt x="218636" y="358266"/>
                  </a:lnTo>
                  <a:cubicBezTo>
                    <a:pt x="211973" y="359813"/>
                    <a:pt x="205191" y="360586"/>
                    <a:pt x="198349" y="360586"/>
                  </a:cubicBezTo>
                  <a:cubicBezTo>
                    <a:pt x="174552" y="360586"/>
                    <a:pt x="152004" y="351186"/>
                    <a:pt x="134930" y="334112"/>
                  </a:cubicBezTo>
                  <a:cubicBezTo>
                    <a:pt x="117855" y="317037"/>
                    <a:pt x="108455" y="294549"/>
                    <a:pt x="108455" y="270692"/>
                  </a:cubicBezTo>
                  <a:cubicBezTo>
                    <a:pt x="108455" y="256414"/>
                    <a:pt x="111846" y="242612"/>
                    <a:pt x="118212" y="230118"/>
                  </a:cubicBezTo>
                  <a:lnTo>
                    <a:pt x="174671" y="230118"/>
                  </a:lnTo>
                  <a:cubicBezTo>
                    <a:pt x="181572" y="230118"/>
                    <a:pt x="187164" y="224526"/>
                    <a:pt x="187164" y="217625"/>
                  </a:cubicBezTo>
                  <a:lnTo>
                    <a:pt x="187164" y="181512"/>
                  </a:lnTo>
                  <a:cubicBezTo>
                    <a:pt x="190853" y="181037"/>
                    <a:pt x="194541" y="180799"/>
                    <a:pt x="198289" y="180799"/>
                  </a:cubicBezTo>
                  <a:cubicBezTo>
                    <a:pt x="222087" y="180799"/>
                    <a:pt x="244634" y="190198"/>
                    <a:pt x="261709" y="207273"/>
                  </a:cubicBezTo>
                  <a:cubicBezTo>
                    <a:pt x="276701" y="222265"/>
                    <a:pt x="285803" y="241481"/>
                    <a:pt x="287767" y="262125"/>
                  </a:cubicBezTo>
                  <a:lnTo>
                    <a:pt x="267242" y="262125"/>
                  </a:lnTo>
                  <a:cubicBezTo>
                    <a:pt x="262482" y="262125"/>
                    <a:pt x="258675" y="265933"/>
                    <a:pt x="258675" y="270692"/>
                  </a:cubicBezTo>
                  <a:cubicBezTo>
                    <a:pt x="258675" y="275452"/>
                    <a:pt x="262482" y="279259"/>
                    <a:pt x="267242" y="279259"/>
                  </a:cubicBezTo>
                  <a:lnTo>
                    <a:pt x="296750" y="279259"/>
                  </a:lnTo>
                  <a:cubicBezTo>
                    <a:pt x="301509" y="279259"/>
                    <a:pt x="305317" y="275452"/>
                    <a:pt x="305317" y="270692"/>
                  </a:cubicBezTo>
                  <a:cubicBezTo>
                    <a:pt x="305317" y="242314"/>
                    <a:pt x="294132" y="215483"/>
                    <a:pt x="273845" y="195196"/>
                  </a:cubicBezTo>
                  <a:cubicBezTo>
                    <a:pt x="253558" y="174909"/>
                    <a:pt x="226727" y="163724"/>
                    <a:pt x="198349" y="163724"/>
                  </a:cubicBezTo>
                  <a:cubicBezTo>
                    <a:pt x="194601" y="163724"/>
                    <a:pt x="190912" y="163962"/>
                    <a:pt x="187224" y="164319"/>
                  </a:cubicBezTo>
                  <a:lnTo>
                    <a:pt x="187224" y="137012"/>
                  </a:lnTo>
                  <a:lnTo>
                    <a:pt x="567621" y="137012"/>
                  </a:lnTo>
                  <a:lnTo>
                    <a:pt x="567621" y="478917"/>
                  </a:lnTo>
                  <a:lnTo>
                    <a:pt x="491113" y="478917"/>
                  </a:lnTo>
                  <a:cubicBezTo>
                    <a:pt x="486354" y="478917"/>
                    <a:pt x="482546" y="482724"/>
                    <a:pt x="482546" y="487484"/>
                  </a:cubicBezTo>
                  <a:cubicBezTo>
                    <a:pt x="482546" y="492243"/>
                    <a:pt x="486354" y="496051"/>
                    <a:pt x="491113" y="496051"/>
                  </a:cubicBezTo>
                  <a:lnTo>
                    <a:pt x="570833" y="496051"/>
                  </a:lnTo>
                  <a:cubicBezTo>
                    <a:pt x="578508" y="496051"/>
                    <a:pt x="584755" y="489804"/>
                    <a:pt x="584755" y="482130"/>
                  </a:cubicBezTo>
                  <a:lnTo>
                    <a:pt x="584755" y="91202"/>
                  </a:lnTo>
                  <a:cubicBezTo>
                    <a:pt x="584755" y="80553"/>
                    <a:pt x="576069" y="71867"/>
                    <a:pt x="565420" y="71867"/>
                  </a:cubicBezTo>
                  <a:lnTo>
                    <a:pt x="565420" y="71867"/>
                  </a:lnTo>
                  <a:close/>
                  <a:moveTo>
                    <a:pt x="567621" y="119938"/>
                  </a:moveTo>
                  <a:lnTo>
                    <a:pt x="187224" y="119938"/>
                  </a:lnTo>
                  <a:lnTo>
                    <a:pt x="187224" y="89061"/>
                  </a:lnTo>
                  <a:lnTo>
                    <a:pt x="565420" y="89061"/>
                  </a:lnTo>
                  <a:cubicBezTo>
                    <a:pt x="566609" y="89061"/>
                    <a:pt x="567621" y="90013"/>
                    <a:pt x="567621" y="91262"/>
                  </a:cubicBezTo>
                  <a:lnTo>
                    <a:pt x="567621" y="119997"/>
                  </a:lnTo>
                  <a:lnTo>
                    <a:pt x="567621" y="1199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718624" y="3630918"/>
              <a:ext cx="48248" cy="48248"/>
            </a:xfrm>
            <a:custGeom>
              <a:avLst/>
              <a:gdLst/>
              <a:ahLst/>
              <a:cxnLst/>
              <a:rect l="l" t="t" r="r" b="b"/>
              <a:pathLst>
                <a:path w="48248" h="48248" extrusionOk="0">
                  <a:moveTo>
                    <a:pt x="12315" y="0"/>
                  </a:moveTo>
                  <a:cubicBezTo>
                    <a:pt x="5533" y="0"/>
                    <a:pt x="0" y="5533"/>
                    <a:pt x="0" y="12315"/>
                  </a:cubicBezTo>
                  <a:lnTo>
                    <a:pt x="0" y="35934"/>
                  </a:lnTo>
                  <a:cubicBezTo>
                    <a:pt x="0" y="42716"/>
                    <a:pt x="5533" y="48249"/>
                    <a:pt x="12315" y="48249"/>
                  </a:cubicBezTo>
                  <a:lnTo>
                    <a:pt x="35934" y="48249"/>
                  </a:lnTo>
                  <a:cubicBezTo>
                    <a:pt x="42716" y="48249"/>
                    <a:pt x="48249" y="42716"/>
                    <a:pt x="48249" y="35934"/>
                  </a:cubicBezTo>
                  <a:lnTo>
                    <a:pt x="48249" y="12315"/>
                  </a:lnTo>
                  <a:cubicBezTo>
                    <a:pt x="48249" y="5533"/>
                    <a:pt x="42716" y="0"/>
                    <a:pt x="35934" y="0"/>
                  </a:cubicBezTo>
                  <a:lnTo>
                    <a:pt x="12315" y="0"/>
                  </a:lnTo>
                  <a:close/>
                  <a:moveTo>
                    <a:pt x="31115" y="31115"/>
                  </a:moveTo>
                  <a:lnTo>
                    <a:pt x="17134" y="31115"/>
                  </a:lnTo>
                  <a:lnTo>
                    <a:pt x="17134" y="17134"/>
                  </a:lnTo>
                  <a:lnTo>
                    <a:pt x="31115" y="17134"/>
                  </a:lnTo>
                  <a:lnTo>
                    <a:pt x="31115" y="311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75856" y="3646505"/>
              <a:ext cx="149029" cy="17133"/>
            </a:xfrm>
            <a:custGeom>
              <a:avLst/>
              <a:gdLst/>
              <a:ahLst/>
              <a:cxnLst/>
              <a:rect l="l" t="t" r="r" b="b"/>
              <a:pathLst>
                <a:path w="149029" h="17133" extrusionOk="0">
                  <a:moveTo>
                    <a:pt x="8567" y="0"/>
                  </a:move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140462" y="17134"/>
                  </a:lnTo>
                  <a:cubicBezTo>
                    <a:pt x="145222" y="17134"/>
                    <a:pt x="149029" y="13326"/>
                    <a:pt x="149029" y="8567"/>
                  </a:cubicBezTo>
                  <a:cubicBezTo>
                    <a:pt x="149029" y="3808"/>
                    <a:pt x="145222" y="0"/>
                    <a:pt x="140462" y="0"/>
                  </a:cubicBezTo>
                  <a:lnTo>
                    <a:pt x="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963735" y="3630918"/>
              <a:ext cx="48248" cy="48248"/>
            </a:xfrm>
            <a:custGeom>
              <a:avLst/>
              <a:gdLst/>
              <a:ahLst/>
              <a:cxnLst/>
              <a:rect l="l" t="t" r="r" b="b"/>
              <a:pathLst>
                <a:path w="48248" h="48248" extrusionOk="0">
                  <a:moveTo>
                    <a:pt x="12315" y="48249"/>
                  </a:moveTo>
                  <a:lnTo>
                    <a:pt x="35934" y="48249"/>
                  </a:lnTo>
                  <a:cubicBezTo>
                    <a:pt x="42716" y="48249"/>
                    <a:pt x="48249" y="42716"/>
                    <a:pt x="48249" y="35934"/>
                  </a:cubicBezTo>
                  <a:lnTo>
                    <a:pt x="48249" y="12315"/>
                  </a:lnTo>
                  <a:cubicBezTo>
                    <a:pt x="48249" y="5533"/>
                    <a:pt x="42716" y="0"/>
                    <a:pt x="35934" y="0"/>
                  </a:cubicBezTo>
                  <a:lnTo>
                    <a:pt x="12315" y="0"/>
                  </a:lnTo>
                  <a:cubicBezTo>
                    <a:pt x="5533" y="0"/>
                    <a:pt x="0" y="5533"/>
                    <a:pt x="0" y="12315"/>
                  </a:cubicBezTo>
                  <a:lnTo>
                    <a:pt x="0" y="35934"/>
                  </a:lnTo>
                  <a:cubicBezTo>
                    <a:pt x="0" y="42716"/>
                    <a:pt x="5533" y="48249"/>
                    <a:pt x="12315" y="48249"/>
                  </a:cubicBezTo>
                  <a:close/>
                  <a:moveTo>
                    <a:pt x="17134" y="17134"/>
                  </a:moveTo>
                  <a:lnTo>
                    <a:pt x="31115" y="17134"/>
                  </a:lnTo>
                  <a:lnTo>
                    <a:pt x="31115" y="31115"/>
                  </a:lnTo>
                  <a:lnTo>
                    <a:pt x="17134" y="31115"/>
                  </a:lnTo>
                  <a:lnTo>
                    <a:pt x="17134" y="17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020967" y="3646445"/>
              <a:ext cx="149029" cy="17133"/>
            </a:xfrm>
            <a:custGeom>
              <a:avLst/>
              <a:gdLst/>
              <a:ahLst/>
              <a:cxnLst/>
              <a:rect l="l" t="t" r="r" b="b"/>
              <a:pathLst>
                <a:path w="149029" h="17133" extrusionOk="0">
                  <a:moveTo>
                    <a:pt x="8567" y="17134"/>
                  </a:moveTo>
                  <a:lnTo>
                    <a:pt x="140462" y="17134"/>
                  </a:lnTo>
                  <a:cubicBezTo>
                    <a:pt x="145222" y="17134"/>
                    <a:pt x="149029" y="13327"/>
                    <a:pt x="149029" y="8567"/>
                  </a:cubicBezTo>
                  <a:cubicBezTo>
                    <a:pt x="149029" y="3808"/>
                    <a:pt x="145222" y="0"/>
                    <a:pt x="140462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7"/>
                    <a:pt x="3808" y="17134"/>
                    <a:pt x="8567" y="17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853492" y="3507946"/>
              <a:ext cx="115537" cy="110418"/>
            </a:xfrm>
            <a:custGeom>
              <a:avLst/>
              <a:gdLst/>
              <a:ahLst/>
              <a:cxnLst/>
              <a:rect l="l" t="t" r="r" b="b"/>
              <a:pathLst>
                <a:path w="115537" h="110418" extrusionOk="0">
                  <a:moveTo>
                    <a:pt x="115537" y="8567"/>
                  </a:moveTo>
                  <a:cubicBezTo>
                    <a:pt x="115537" y="3808"/>
                    <a:pt x="111730" y="0"/>
                    <a:pt x="106970" y="0"/>
                  </a:cubicBezTo>
                  <a:lnTo>
                    <a:pt x="8569" y="0"/>
                  </a:lnTo>
                  <a:cubicBezTo>
                    <a:pt x="5833" y="0"/>
                    <a:pt x="3215" y="1309"/>
                    <a:pt x="1609" y="3570"/>
                  </a:cubicBezTo>
                  <a:cubicBezTo>
                    <a:pt x="2" y="5830"/>
                    <a:pt x="-414" y="8686"/>
                    <a:pt x="419" y="11304"/>
                  </a:cubicBezTo>
                  <a:lnTo>
                    <a:pt x="31712" y="104588"/>
                  </a:lnTo>
                  <a:cubicBezTo>
                    <a:pt x="32902" y="108158"/>
                    <a:pt x="36233" y="110419"/>
                    <a:pt x="39803" y="110419"/>
                  </a:cubicBezTo>
                  <a:cubicBezTo>
                    <a:pt x="40695" y="110419"/>
                    <a:pt x="41647" y="110300"/>
                    <a:pt x="42540" y="109943"/>
                  </a:cubicBezTo>
                  <a:cubicBezTo>
                    <a:pt x="86207" y="95308"/>
                    <a:pt x="115537" y="54555"/>
                    <a:pt x="115537" y="8508"/>
                  </a:cubicBezTo>
                  <a:close/>
                  <a:moveTo>
                    <a:pt x="45098" y="90667"/>
                  </a:moveTo>
                  <a:lnTo>
                    <a:pt x="20468" y="17134"/>
                  </a:lnTo>
                  <a:lnTo>
                    <a:pt x="97987" y="17134"/>
                  </a:lnTo>
                  <a:cubicBezTo>
                    <a:pt x="94893" y="49379"/>
                    <a:pt x="74725" y="77519"/>
                    <a:pt x="45098" y="90667"/>
                  </a:cubicBezTo>
                  <a:lnTo>
                    <a:pt x="45098" y="906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014898" y="3450535"/>
              <a:ext cx="155038" cy="17133"/>
            </a:xfrm>
            <a:custGeom>
              <a:avLst/>
              <a:gdLst/>
              <a:ahLst/>
              <a:cxnLst/>
              <a:rect l="l" t="t" r="r" b="b"/>
              <a:pathLst>
                <a:path w="155038" h="17133" extrusionOk="0">
                  <a:moveTo>
                    <a:pt x="146471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146471" y="17134"/>
                  </a:lnTo>
                  <a:cubicBezTo>
                    <a:pt x="151231" y="17134"/>
                    <a:pt x="155038" y="13326"/>
                    <a:pt x="155038" y="8567"/>
                  </a:cubicBezTo>
                  <a:cubicBezTo>
                    <a:pt x="155038" y="3808"/>
                    <a:pt x="151231" y="0"/>
                    <a:pt x="146471" y="0"/>
                  </a:cubicBezTo>
                  <a:lnTo>
                    <a:pt x="1464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014898" y="3482899"/>
              <a:ext cx="155038" cy="17133"/>
            </a:xfrm>
            <a:custGeom>
              <a:avLst/>
              <a:gdLst/>
              <a:ahLst/>
              <a:cxnLst/>
              <a:rect l="l" t="t" r="r" b="b"/>
              <a:pathLst>
                <a:path w="155038" h="17133" extrusionOk="0">
                  <a:moveTo>
                    <a:pt x="146471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146471" y="17134"/>
                  </a:lnTo>
                  <a:cubicBezTo>
                    <a:pt x="151231" y="17134"/>
                    <a:pt x="155038" y="13326"/>
                    <a:pt x="155038" y="8567"/>
                  </a:cubicBezTo>
                  <a:cubicBezTo>
                    <a:pt x="155038" y="3808"/>
                    <a:pt x="151231" y="0"/>
                    <a:pt x="146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1014898" y="3515204"/>
              <a:ext cx="155038" cy="17133"/>
            </a:xfrm>
            <a:custGeom>
              <a:avLst/>
              <a:gdLst/>
              <a:ahLst/>
              <a:cxnLst/>
              <a:rect l="l" t="t" r="r" b="b"/>
              <a:pathLst>
                <a:path w="155038" h="17133" extrusionOk="0">
                  <a:moveTo>
                    <a:pt x="146471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7"/>
                    <a:pt x="3808" y="17134"/>
                    <a:pt x="8567" y="17134"/>
                  </a:cubicBezTo>
                  <a:lnTo>
                    <a:pt x="146471" y="17134"/>
                  </a:lnTo>
                  <a:cubicBezTo>
                    <a:pt x="151231" y="17134"/>
                    <a:pt x="155038" y="13327"/>
                    <a:pt x="155038" y="8567"/>
                  </a:cubicBezTo>
                  <a:cubicBezTo>
                    <a:pt x="155038" y="3808"/>
                    <a:pt x="151231" y="0"/>
                    <a:pt x="146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014898" y="3547568"/>
              <a:ext cx="155038" cy="17133"/>
            </a:xfrm>
            <a:custGeom>
              <a:avLst/>
              <a:gdLst/>
              <a:ahLst/>
              <a:cxnLst/>
              <a:rect l="l" t="t" r="r" b="b"/>
              <a:pathLst>
                <a:path w="155038" h="17133" extrusionOk="0">
                  <a:moveTo>
                    <a:pt x="146471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7"/>
                    <a:pt x="3808" y="17134"/>
                    <a:pt x="8567" y="17134"/>
                  </a:cubicBezTo>
                  <a:lnTo>
                    <a:pt x="146471" y="17134"/>
                  </a:lnTo>
                  <a:cubicBezTo>
                    <a:pt x="151231" y="17134"/>
                    <a:pt x="155038" y="13327"/>
                    <a:pt x="155038" y="8567"/>
                  </a:cubicBezTo>
                  <a:cubicBezTo>
                    <a:pt x="155038" y="3808"/>
                    <a:pt x="151231" y="0"/>
                    <a:pt x="146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014898" y="3579932"/>
              <a:ext cx="155038" cy="17133"/>
            </a:xfrm>
            <a:custGeom>
              <a:avLst/>
              <a:gdLst/>
              <a:ahLst/>
              <a:cxnLst/>
              <a:rect l="l" t="t" r="r" b="b"/>
              <a:pathLst>
                <a:path w="155038" h="17133" extrusionOk="0">
                  <a:moveTo>
                    <a:pt x="8567" y="17134"/>
                  </a:moveTo>
                  <a:lnTo>
                    <a:pt x="146471" y="17134"/>
                  </a:lnTo>
                  <a:cubicBezTo>
                    <a:pt x="151231" y="17134"/>
                    <a:pt x="155038" y="13326"/>
                    <a:pt x="155038" y="8567"/>
                  </a:cubicBezTo>
                  <a:cubicBezTo>
                    <a:pt x="155038" y="3808"/>
                    <a:pt x="151231" y="0"/>
                    <a:pt x="146471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983010" y="3450535"/>
              <a:ext cx="21298" cy="17133"/>
            </a:xfrm>
            <a:custGeom>
              <a:avLst/>
              <a:gdLst/>
              <a:ahLst/>
              <a:cxnLst/>
              <a:rect l="l" t="t" r="r" b="b"/>
              <a:pathLst>
                <a:path w="21298" h="17133" extrusionOk="0">
                  <a:moveTo>
                    <a:pt x="8567" y="17134"/>
                  </a:moveTo>
                  <a:lnTo>
                    <a:pt x="12731" y="17134"/>
                  </a:lnTo>
                  <a:cubicBezTo>
                    <a:pt x="17491" y="17134"/>
                    <a:pt x="21298" y="13326"/>
                    <a:pt x="21298" y="8567"/>
                  </a:cubicBezTo>
                  <a:cubicBezTo>
                    <a:pt x="21298" y="3808"/>
                    <a:pt x="17491" y="0"/>
                    <a:pt x="12731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983010" y="3482899"/>
              <a:ext cx="21298" cy="17133"/>
            </a:xfrm>
            <a:custGeom>
              <a:avLst/>
              <a:gdLst/>
              <a:ahLst/>
              <a:cxnLst/>
              <a:rect l="l" t="t" r="r" b="b"/>
              <a:pathLst>
                <a:path w="21298" h="17133" extrusionOk="0">
                  <a:moveTo>
                    <a:pt x="8567" y="17134"/>
                  </a:moveTo>
                  <a:lnTo>
                    <a:pt x="12731" y="17134"/>
                  </a:lnTo>
                  <a:cubicBezTo>
                    <a:pt x="17491" y="17134"/>
                    <a:pt x="21298" y="13326"/>
                    <a:pt x="21298" y="8567"/>
                  </a:cubicBezTo>
                  <a:cubicBezTo>
                    <a:pt x="21298" y="3808"/>
                    <a:pt x="17491" y="0"/>
                    <a:pt x="12731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983010" y="3515204"/>
              <a:ext cx="21298" cy="17133"/>
            </a:xfrm>
            <a:custGeom>
              <a:avLst/>
              <a:gdLst/>
              <a:ahLst/>
              <a:cxnLst/>
              <a:rect l="l" t="t" r="r" b="b"/>
              <a:pathLst>
                <a:path w="21298" h="17133" extrusionOk="0">
                  <a:moveTo>
                    <a:pt x="8567" y="17134"/>
                  </a:moveTo>
                  <a:lnTo>
                    <a:pt x="12731" y="17134"/>
                  </a:lnTo>
                  <a:cubicBezTo>
                    <a:pt x="17491" y="17134"/>
                    <a:pt x="21298" y="13327"/>
                    <a:pt x="21298" y="8567"/>
                  </a:cubicBezTo>
                  <a:cubicBezTo>
                    <a:pt x="21298" y="3808"/>
                    <a:pt x="17491" y="0"/>
                    <a:pt x="12731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7"/>
                    <a:pt x="3808" y="17134"/>
                    <a:pt x="8567" y="17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983010" y="3547568"/>
              <a:ext cx="21298" cy="17133"/>
            </a:xfrm>
            <a:custGeom>
              <a:avLst/>
              <a:gdLst/>
              <a:ahLst/>
              <a:cxnLst/>
              <a:rect l="l" t="t" r="r" b="b"/>
              <a:pathLst>
                <a:path w="21298" h="17133" extrusionOk="0">
                  <a:moveTo>
                    <a:pt x="8567" y="17134"/>
                  </a:moveTo>
                  <a:lnTo>
                    <a:pt x="12731" y="17134"/>
                  </a:lnTo>
                  <a:cubicBezTo>
                    <a:pt x="17491" y="17134"/>
                    <a:pt x="21298" y="13327"/>
                    <a:pt x="21298" y="8567"/>
                  </a:cubicBezTo>
                  <a:cubicBezTo>
                    <a:pt x="21298" y="3808"/>
                    <a:pt x="17491" y="0"/>
                    <a:pt x="12731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7"/>
                    <a:pt x="3808" y="17134"/>
                    <a:pt x="8567" y="17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983010" y="3579932"/>
              <a:ext cx="21298" cy="17133"/>
            </a:xfrm>
            <a:custGeom>
              <a:avLst/>
              <a:gdLst/>
              <a:ahLst/>
              <a:cxnLst/>
              <a:rect l="l" t="t" r="r" b="b"/>
              <a:pathLst>
                <a:path w="21298" h="17133" extrusionOk="0">
                  <a:moveTo>
                    <a:pt x="8567" y="17134"/>
                  </a:moveTo>
                  <a:lnTo>
                    <a:pt x="12731" y="17134"/>
                  </a:lnTo>
                  <a:cubicBezTo>
                    <a:pt x="17491" y="17134"/>
                    <a:pt x="21298" y="13326"/>
                    <a:pt x="21298" y="8567"/>
                  </a:cubicBezTo>
                  <a:cubicBezTo>
                    <a:pt x="21298" y="3808"/>
                    <a:pt x="17491" y="0"/>
                    <a:pt x="12731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936190" y="3381107"/>
              <a:ext cx="233747" cy="48189"/>
            </a:xfrm>
            <a:custGeom>
              <a:avLst/>
              <a:gdLst/>
              <a:ahLst/>
              <a:cxnLst/>
              <a:rect l="l" t="t" r="r" b="b"/>
              <a:pathLst>
                <a:path w="233747" h="48189" extrusionOk="0">
                  <a:moveTo>
                    <a:pt x="233747" y="24095"/>
                  </a:moveTo>
                  <a:cubicBezTo>
                    <a:pt x="233747" y="10768"/>
                    <a:pt x="222919" y="0"/>
                    <a:pt x="209653" y="0"/>
                  </a:cubicBezTo>
                  <a:lnTo>
                    <a:pt x="24095" y="0"/>
                  </a:lnTo>
                  <a:cubicBezTo>
                    <a:pt x="10768" y="0"/>
                    <a:pt x="0" y="10828"/>
                    <a:pt x="0" y="24095"/>
                  </a:cubicBezTo>
                  <a:cubicBezTo>
                    <a:pt x="0" y="37361"/>
                    <a:pt x="10828" y="48189"/>
                    <a:pt x="24095" y="48189"/>
                  </a:cubicBezTo>
                  <a:lnTo>
                    <a:pt x="209653" y="48189"/>
                  </a:lnTo>
                  <a:cubicBezTo>
                    <a:pt x="222979" y="48189"/>
                    <a:pt x="233747" y="37361"/>
                    <a:pt x="233747" y="24095"/>
                  </a:cubicBezTo>
                  <a:close/>
                  <a:moveTo>
                    <a:pt x="131301" y="31055"/>
                  </a:moveTo>
                  <a:lnTo>
                    <a:pt x="24095" y="31055"/>
                  </a:lnTo>
                  <a:cubicBezTo>
                    <a:pt x="20228" y="31055"/>
                    <a:pt x="17134" y="27902"/>
                    <a:pt x="17134" y="24095"/>
                  </a:cubicBezTo>
                  <a:cubicBezTo>
                    <a:pt x="17134" y="20287"/>
                    <a:pt x="20287" y="17134"/>
                    <a:pt x="24095" y="17134"/>
                  </a:cubicBezTo>
                  <a:lnTo>
                    <a:pt x="131301" y="17134"/>
                  </a:lnTo>
                  <a:lnTo>
                    <a:pt x="131301" y="31115"/>
                  </a:lnTo>
                  <a:close/>
                  <a:moveTo>
                    <a:pt x="148435" y="17074"/>
                  </a:moveTo>
                  <a:lnTo>
                    <a:pt x="209653" y="17074"/>
                  </a:lnTo>
                  <a:cubicBezTo>
                    <a:pt x="213520" y="17074"/>
                    <a:pt x="216613" y="20228"/>
                    <a:pt x="216613" y="24035"/>
                  </a:cubicBezTo>
                  <a:cubicBezTo>
                    <a:pt x="216613" y="27843"/>
                    <a:pt x="213460" y="30996"/>
                    <a:pt x="209653" y="30996"/>
                  </a:cubicBezTo>
                  <a:lnTo>
                    <a:pt x="148435" y="30996"/>
                  </a:lnTo>
                  <a:lnTo>
                    <a:pt x="148435" y="170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58001" y="3248022"/>
              <a:ext cx="116605" cy="73354"/>
            </a:xfrm>
            <a:custGeom>
              <a:avLst/>
              <a:gdLst/>
              <a:ahLst/>
              <a:cxnLst/>
              <a:rect l="l" t="t" r="r" b="b"/>
              <a:pathLst>
                <a:path w="116605" h="73354" extrusionOk="0">
                  <a:moveTo>
                    <a:pt x="79304" y="25463"/>
                  </a:moveTo>
                  <a:cubicBezTo>
                    <a:pt x="79304" y="20703"/>
                    <a:pt x="75496" y="16896"/>
                    <a:pt x="70737" y="16896"/>
                  </a:cubicBezTo>
                  <a:cubicBezTo>
                    <a:pt x="65978" y="16896"/>
                    <a:pt x="62170" y="20703"/>
                    <a:pt x="62170" y="25463"/>
                  </a:cubicBezTo>
                  <a:lnTo>
                    <a:pt x="62170" y="56221"/>
                  </a:lnTo>
                  <a:lnTo>
                    <a:pt x="54436" y="56221"/>
                  </a:lnTo>
                  <a:lnTo>
                    <a:pt x="54436" y="15349"/>
                  </a:lnTo>
                  <a:cubicBezTo>
                    <a:pt x="54436" y="10590"/>
                    <a:pt x="50628" y="6782"/>
                    <a:pt x="45869" y="6782"/>
                  </a:cubicBezTo>
                  <a:cubicBezTo>
                    <a:pt x="41110" y="6782"/>
                    <a:pt x="37302" y="10590"/>
                    <a:pt x="37302" y="15349"/>
                  </a:cubicBezTo>
                  <a:lnTo>
                    <a:pt x="37302" y="56221"/>
                  </a:lnTo>
                  <a:lnTo>
                    <a:pt x="29568" y="56221"/>
                  </a:lnTo>
                  <a:lnTo>
                    <a:pt x="29568" y="35577"/>
                  </a:lnTo>
                  <a:cubicBezTo>
                    <a:pt x="29568" y="30817"/>
                    <a:pt x="25760" y="27010"/>
                    <a:pt x="21001" y="27010"/>
                  </a:cubicBezTo>
                  <a:cubicBezTo>
                    <a:pt x="16242" y="27010"/>
                    <a:pt x="12434" y="30817"/>
                    <a:pt x="12434" y="35577"/>
                  </a:cubicBezTo>
                  <a:lnTo>
                    <a:pt x="12434" y="56221"/>
                  </a:lnTo>
                  <a:lnTo>
                    <a:pt x="8567" y="56221"/>
                  </a:lnTo>
                  <a:cubicBezTo>
                    <a:pt x="3808" y="56221"/>
                    <a:pt x="0" y="60028"/>
                    <a:pt x="0" y="64788"/>
                  </a:cubicBezTo>
                  <a:cubicBezTo>
                    <a:pt x="0" y="69547"/>
                    <a:pt x="3808" y="73355"/>
                    <a:pt x="8567" y="73355"/>
                  </a:cubicBezTo>
                  <a:lnTo>
                    <a:pt x="108039" y="73355"/>
                  </a:lnTo>
                  <a:cubicBezTo>
                    <a:pt x="112798" y="73355"/>
                    <a:pt x="116606" y="69547"/>
                    <a:pt x="116606" y="64788"/>
                  </a:cubicBezTo>
                  <a:cubicBezTo>
                    <a:pt x="116606" y="60028"/>
                    <a:pt x="112798" y="56221"/>
                    <a:pt x="108039" y="56221"/>
                  </a:cubicBezTo>
                  <a:lnTo>
                    <a:pt x="104172" y="56221"/>
                  </a:lnTo>
                  <a:lnTo>
                    <a:pt x="104172" y="8567"/>
                  </a:lnTo>
                  <a:cubicBezTo>
                    <a:pt x="104172" y="3808"/>
                    <a:pt x="100364" y="0"/>
                    <a:pt x="95605" y="0"/>
                  </a:cubicBezTo>
                  <a:cubicBezTo>
                    <a:pt x="90845" y="0"/>
                    <a:pt x="87038" y="3808"/>
                    <a:pt x="87038" y="8567"/>
                  </a:cubicBezTo>
                  <a:lnTo>
                    <a:pt x="87038" y="56221"/>
                  </a:lnTo>
                  <a:lnTo>
                    <a:pt x="79304" y="56221"/>
                  </a:lnTo>
                  <a:lnTo>
                    <a:pt x="79304" y="25463"/>
                  </a:lnTo>
                  <a:lnTo>
                    <a:pt x="79304" y="254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58001" y="3337023"/>
              <a:ext cx="22547" cy="17133"/>
            </a:xfrm>
            <a:custGeom>
              <a:avLst/>
              <a:gdLst/>
              <a:ahLst/>
              <a:cxnLst/>
              <a:rect l="l" t="t" r="r" b="b"/>
              <a:pathLst>
                <a:path w="22547" h="17133" extrusionOk="0">
                  <a:moveTo>
                    <a:pt x="13981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13981" y="17134"/>
                  </a:lnTo>
                  <a:cubicBezTo>
                    <a:pt x="18740" y="17134"/>
                    <a:pt x="22548" y="13326"/>
                    <a:pt x="22548" y="8567"/>
                  </a:cubicBezTo>
                  <a:cubicBezTo>
                    <a:pt x="22548" y="3808"/>
                    <a:pt x="18740" y="0"/>
                    <a:pt x="13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58001" y="3365163"/>
              <a:ext cx="22547" cy="17133"/>
            </a:xfrm>
            <a:custGeom>
              <a:avLst/>
              <a:gdLst/>
              <a:ahLst/>
              <a:cxnLst/>
              <a:rect l="l" t="t" r="r" b="b"/>
              <a:pathLst>
                <a:path w="22547" h="17133" extrusionOk="0">
                  <a:moveTo>
                    <a:pt x="13981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13981" y="17134"/>
                  </a:lnTo>
                  <a:cubicBezTo>
                    <a:pt x="18740" y="17134"/>
                    <a:pt x="22548" y="13326"/>
                    <a:pt x="22548" y="8567"/>
                  </a:cubicBezTo>
                  <a:cubicBezTo>
                    <a:pt x="22548" y="3808"/>
                    <a:pt x="18740" y="0"/>
                    <a:pt x="13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58001" y="3393303"/>
              <a:ext cx="22547" cy="17133"/>
            </a:xfrm>
            <a:custGeom>
              <a:avLst/>
              <a:gdLst/>
              <a:ahLst/>
              <a:cxnLst/>
              <a:rect l="l" t="t" r="r" b="b"/>
              <a:pathLst>
                <a:path w="22547" h="17133" extrusionOk="0">
                  <a:moveTo>
                    <a:pt x="13981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13981" y="17134"/>
                  </a:lnTo>
                  <a:cubicBezTo>
                    <a:pt x="18740" y="17134"/>
                    <a:pt x="22548" y="13326"/>
                    <a:pt x="22548" y="8567"/>
                  </a:cubicBezTo>
                  <a:cubicBezTo>
                    <a:pt x="22548" y="3808"/>
                    <a:pt x="18740" y="0"/>
                    <a:pt x="13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87153" y="3365163"/>
              <a:ext cx="87394" cy="17133"/>
            </a:xfrm>
            <a:custGeom>
              <a:avLst/>
              <a:gdLst/>
              <a:ahLst/>
              <a:cxnLst/>
              <a:rect l="l" t="t" r="r" b="b"/>
              <a:pathLst>
                <a:path w="87394" h="17133" extrusionOk="0">
                  <a:moveTo>
                    <a:pt x="78828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78828" y="17134"/>
                  </a:lnTo>
                  <a:cubicBezTo>
                    <a:pt x="83587" y="17134"/>
                    <a:pt x="87395" y="13326"/>
                    <a:pt x="87395" y="8567"/>
                  </a:cubicBezTo>
                  <a:cubicBezTo>
                    <a:pt x="87395" y="3808"/>
                    <a:pt x="83587" y="0"/>
                    <a:pt x="78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87153" y="3337023"/>
              <a:ext cx="87394" cy="17133"/>
            </a:xfrm>
            <a:custGeom>
              <a:avLst/>
              <a:gdLst/>
              <a:ahLst/>
              <a:cxnLst/>
              <a:rect l="l" t="t" r="r" b="b"/>
              <a:pathLst>
                <a:path w="87394" h="17133" extrusionOk="0">
                  <a:moveTo>
                    <a:pt x="78828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78828" y="17134"/>
                  </a:lnTo>
                  <a:cubicBezTo>
                    <a:pt x="83587" y="17134"/>
                    <a:pt x="87395" y="13326"/>
                    <a:pt x="87395" y="8567"/>
                  </a:cubicBezTo>
                  <a:cubicBezTo>
                    <a:pt x="87395" y="3808"/>
                    <a:pt x="83587" y="0"/>
                    <a:pt x="78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87153" y="3393303"/>
              <a:ext cx="87394" cy="17133"/>
            </a:xfrm>
            <a:custGeom>
              <a:avLst/>
              <a:gdLst/>
              <a:ahLst/>
              <a:cxnLst/>
              <a:rect l="l" t="t" r="r" b="b"/>
              <a:pathLst>
                <a:path w="87394" h="17133" extrusionOk="0">
                  <a:moveTo>
                    <a:pt x="78828" y="0"/>
                  </a:move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78828" y="17134"/>
                  </a:lnTo>
                  <a:cubicBezTo>
                    <a:pt x="83587" y="17134"/>
                    <a:pt x="87395" y="13326"/>
                    <a:pt x="87395" y="8567"/>
                  </a:cubicBezTo>
                  <a:cubicBezTo>
                    <a:pt x="87395" y="3808"/>
                    <a:pt x="83587" y="0"/>
                    <a:pt x="78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36"/>
          <p:cNvGrpSpPr/>
          <p:nvPr/>
        </p:nvGrpSpPr>
        <p:grpSpPr>
          <a:xfrm>
            <a:off x="5195505" y="1588114"/>
            <a:ext cx="374754" cy="397183"/>
            <a:chOff x="6467710" y="1971426"/>
            <a:chExt cx="551676" cy="584695"/>
          </a:xfrm>
        </p:grpSpPr>
        <p:sp>
          <p:nvSpPr>
            <p:cNvPr id="651" name="Google Shape;651;p36"/>
            <p:cNvSpPr/>
            <p:nvPr/>
          </p:nvSpPr>
          <p:spPr>
            <a:xfrm>
              <a:off x="6467710" y="1971426"/>
              <a:ext cx="551676" cy="584695"/>
            </a:xfrm>
            <a:custGeom>
              <a:avLst/>
              <a:gdLst/>
              <a:ahLst/>
              <a:cxnLst/>
              <a:rect l="l" t="t" r="r" b="b"/>
              <a:pathLst>
                <a:path w="551676" h="584695" extrusionOk="0">
                  <a:moveTo>
                    <a:pt x="543050" y="304544"/>
                  </a:moveTo>
                  <a:cubicBezTo>
                    <a:pt x="547810" y="304544"/>
                    <a:pt x="551617" y="300736"/>
                    <a:pt x="551617" y="295977"/>
                  </a:cubicBezTo>
                  <a:lnTo>
                    <a:pt x="551617" y="14278"/>
                  </a:lnTo>
                  <a:cubicBezTo>
                    <a:pt x="551617" y="6425"/>
                    <a:pt x="545192" y="0"/>
                    <a:pt x="537339" y="0"/>
                  </a:cubicBezTo>
                  <a:lnTo>
                    <a:pt x="130944" y="0"/>
                  </a:lnTo>
                  <a:cubicBezTo>
                    <a:pt x="123091" y="0"/>
                    <a:pt x="116666" y="6425"/>
                    <a:pt x="116666" y="14278"/>
                  </a:cubicBezTo>
                  <a:lnTo>
                    <a:pt x="116666" y="273131"/>
                  </a:lnTo>
                  <a:lnTo>
                    <a:pt x="85789" y="273131"/>
                  </a:lnTo>
                  <a:cubicBezTo>
                    <a:pt x="78590" y="273131"/>
                    <a:pt x="72105" y="276879"/>
                    <a:pt x="68476" y="283126"/>
                  </a:cubicBezTo>
                  <a:cubicBezTo>
                    <a:pt x="64847" y="289373"/>
                    <a:pt x="64847" y="296869"/>
                    <a:pt x="68476" y="303116"/>
                  </a:cubicBezTo>
                  <a:lnTo>
                    <a:pt x="85551" y="332624"/>
                  </a:lnTo>
                  <a:cubicBezTo>
                    <a:pt x="75794" y="333933"/>
                    <a:pt x="68298" y="342322"/>
                    <a:pt x="68298" y="352376"/>
                  </a:cubicBezTo>
                  <a:lnTo>
                    <a:pt x="68298" y="368974"/>
                  </a:lnTo>
                  <a:cubicBezTo>
                    <a:pt x="68298" y="372960"/>
                    <a:pt x="69488" y="376649"/>
                    <a:pt x="71510" y="379743"/>
                  </a:cubicBezTo>
                  <a:cubicBezTo>
                    <a:pt x="57946" y="386406"/>
                    <a:pt x="45572" y="395032"/>
                    <a:pt x="35101" y="405384"/>
                  </a:cubicBezTo>
                  <a:cubicBezTo>
                    <a:pt x="12494" y="427694"/>
                    <a:pt x="0" y="456488"/>
                    <a:pt x="0" y="486354"/>
                  </a:cubicBezTo>
                  <a:cubicBezTo>
                    <a:pt x="0" y="522466"/>
                    <a:pt x="18086" y="556496"/>
                    <a:pt x="49677" y="579757"/>
                  </a:cubicBezTo>
                  <a:cubicBezTo>
                    <a:pt x="53960" y="582910"/>
                    <a:pt x="59374" y="584695"/>
                    <a:pt x="64847" y="584695"/>
                  </a:cubicBezTo>
                  <a:lnTo>
                    <a:pt x="537399" y="584695"/>
                  </a:lnTo>
                  <a:cubicBezTo>
                    <a:pt x="545252" y="584695"/>
                    <a:pt x="551677" y="578270"/>
                    <a:pt x="551677" y="570417"/>
                  </a:cubicBezTo>
                  <a:lnTo>
                    <a:pt x="551677" y="335896"/>
                  </a:lnTo>
                  <a:cubicBezTo>
                    <a:pt x="551677" y="331137"/>
                    <a:pt x="547869" y="327329"/>
                    <a:pt x="543110" y="327329"/>
                  </a:cubicBezTo>
                  <a:cubicBezTo>
                    <a:pt x="538350" y="327329"/>
                    <a:pt x="534543" y="331137"/>
                    <a:pt x="534543" y="335896"/>
                  </a:cubicBezTo>
                  <a:lnTo>
                    <a:pt x="534543" y="567561"/>
                  </a:lnTo>
                  <a:lnTo>
                    <a:pt x="207808" y="567561"/>
                  </a:lnTo>
                  <a:cubicBezTo>
                    <a:pt x="225597" y="550130"/>
                    <a:pt x="237376" y="528534"/>
                    <a:pt x="241481" y="505094"/>
                  </a:cubicBezTo>
                  <a:cubicBezTo>
                    <a:pt x="242314" y="500453"/>
                    <a:pt x="239221" y="495991"/>
                    <a:pt x="234521" y="495159"/>
                  </a:cubicBezTo>
                  <a:cubicBezTo>
                    <a:pt x="229880" y="494326"/>
                    <a:pt x="225418" y="497479"/>
                    <a:pt x="224585" y="502119"/>
                  </a:cubicBezTo>
                  <a:cubicBezTo>
                    <a:pt x="220064" y="527820"/>
                    <a:pt x="204596" y="550963"/>
                    <a:pt x="181037" y="567561"/>
                  </a:cubicBezTo>
                  <a:lnTo>
                    <a:pt x="64788" y="567561"/>
                  </a:lnTo>
                  <a:cubicBezTo>
                    <a:pt x="62943" y="567561"/>
                    <a:pt x="61218" y="567026"/>
                    <a:pt x="59791" y="565955"/>
                  </a:cubicBezTo>
                  <a:cubicBezTo>
                    <a:pt x="32661" y="545906"/>
                    <a:pt x="17074" y="516933"/>
                    <a:pt x="17074" y="486294"/>
                  </a:cubicBezTo>
                  <a:cubicBezTo>
                    <a:pt x="17074" y="461010"/>
                    <a:pt x="27724" y="436618"/>
                    <a:pt x="47059" y="417520"/>
                  </a:cubicBezTo>
                  <a:cubicBezTo>
                    <a:pt x="59909" y="404849"/>
                    <a:pt x="75972" y="395092"/>
                    <a:pt x="93820" y="388904"/>
                  </a:cubicBezTo>
                  <a:lnTo>
                    <a:pt x="149208" y="388904"/>
                  </a:lnTo>
                  <a:cubicBezTo>
                    <a:pt x="186808" y="401933"/>
                    <a:pt x="215245" y="430490"/>
                    <a:pt x="223514" y="465591"/>
                  </a:cubicBezTo>
                  <a:cubicBezTo>
                    <a:pt x="224585" y="470172"/>
                    <a:pt x="229226" y="473087"/>
                    <a:pt x="233807" y="471956"/>
                  </a:cubicBezTo>
                  <a:cubicBezTo>
                    <a:pt x="238388" y="470886"/>
                    <a:pt x="241244" y="466245"/>
                    <a:pt x="240172" y="461664"/>
                  </a:cubicBezTo>
                  <a:cubicBezTo>
                    <a:pt x="231903" y="426266"/>
                    <a:pt x="206202" y="396698"/>
                    <a:pt x="171518" y="379683"/>
                  </a:cubicBezTo>
                  <a:cubicBezTo>
                    <a:pt x="173541" y="376589"/>
                    <a:pt x="174671" y="372901"/>
                    <a:pt x="174671" y="368915"/>
                  </a:cubicBezTo>
                  <a:lnTo>
                    <a:pt x="174671" y="352316"/>
                  </a:lnTo>
                  <a:cubicBezTo>
                    <a:pt x="174671" y="342203"/>
                    <a:pt x="167115" y="333874"/>
                    <a:pt x="157418" y="332565"/>
                  </a:cubicBezTo>
                  <a:lnTo>
                    <a:pt x="174492" y="303056"/>
                  </a:lnTo>
                  <a:cubicBezTo>
                    <a:pt x="178121" y="296810"/>
                    <a:pt x="178121" y="289313"/>
                    <a:pt x="174492" y="283067"/>
                  </a:cubicBezTo>
                  <a:cubicBezTo>
                    <a:pt x="170863" y="276820"/>
                    <a:pt x="164438" y="273072"/>
                    <a:pt x="157180" y="273072"/>
                  </a:cubicBezTo>
                  <a:lnTo>
                    <a:pt x="133799" y="273072"/>
                  </a:lnTo>
                  <a:lnTo>
                    <a:pt x="133799" y="17134"/>
                  </a:lnTo>
                  <a:lnTo>
                    <a:pt x="534483" y="17134"/>
                  </a:lnTo>
                  <a:lnTo>
                    <a:pt x="534483" y="295977"/>
                  </a:lnTo>
                  <a:cubicBezTo>
                    <a:pt x="534483" y="300736"/>
                    <a:pt x="538291" y="304544"/>
                    <a:pt x="543050" y="304544"/>
                  </a:cubicBezTo>
                  <a:lnTo>
                    <a:pt x="543050" y="304544"/>
                  </a:lnTo>
                  <a:close/>
                  <a:moveTo>
                    <a:pt x="157596" y="352435"/>
                  </a:moveTo>
                  <a:lnTo>
                    <a:pt x="157596" y="369034"/>
                  </a:lnTo>
                  <a:cubicBezTo>
                    <a:pt x="157596" y="370581"/>
                    <a:pt x="156288" y="371889"/>
                    <a:pt x="154741" y="371889"/>
                  </a:cubicBezTo>
                  <a:lnTo>
                    <a:pt x="88228" y="371889"/>
                  </a:lnTo>
                  <a:cubicBezTo>
                    <a:pt x="86681" y="371889"/>
                    <a:pt x="85372" y="370581"/>
                    <a:pt x="85372" y="369034"/>
                  </a:cubicBezTo>
                  <a:lnTo>
                    <a:pt x="85372" y="352435"/>
                  </a:lnTo>
                  <a:cubicBezTo>
                    <a:pt x="85372" y="350889"/>
                    <a:pt x="86681" y="349580"/>
                    <a:pt x="88228" y="349580"/>
                  </a:cubicBezTo>
                  <a:lnTo>
                    <a:pt x="154741" y="349580"/>
                  </a:lnTo>
                  <a:cubicBezTo>
                    <a:pt x="156288" y="349580"/>
                    <a:pt x="157596" y="350889"/>
                    <a:pt x="157596" y="352435"/>
                  </a:cubicBezTo>
                  <a:close/>
                  <a:moveTo>
                    <a:pt x="157180" y="290265"/>
                  </a:moveTo>
                  <a:cubicBezTo>
                    <a:pt x="158608" y="290265"/>
                    <a:pt x="159322" y="291158"/>
                    <a:pt x="159679" y="291693"/>
                  </a:cubicBezTo>
                  <a:cubicBezTo>
                    <a:pt x="160036" y="292229"/>
                    <a:pt x="160393" y="293299"/>
                    <a:pt x="159679" y="294549"/>
                  </a:cubicBezTo>
                  <a:lnTo>
                    <a:pt x="137786" y="332446"/>
                  </a:lnTo>
                  <a:lnTo>
                    <a:pt x="105183" y="332446"/>
                  </a:lnTo>
                  <a:lnTo>
                    <a:pt x="83290" y="294549"/>
                  </a:lnTo>
                  <a:cubicBezTo>
                    <a:pt x="82576" y="293299"/>
                    <a:pt x="82993" y="292229"/>
                    <a:pt x="83290" y="291693"/>
                  </a:cubicBezTo>
                  <a:cubicBezTo>
                    <a:pt x="83588" y="291158"/>
                    <a:pt x="84302" y="290265"/>
                    <a:pt x="85789" y="290265"/>
                  </a:cubicBezTo>
                  <a:lnTo>
                    <a:pt x="157180" y="2902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553023" y="2383532"/>
              <a:ext cx="72343" cy="124815"/>
            </a:xfrm>
            <a:custGeom>
              <a:avLst/>
              <a:gdLst/>
              <a:ahLst/>
              <a:cxnLst/>
              <a:rect l="l" t="t" r="r" b="b"/>
              <a:pathLst>
                <a:path w="72343" h="124815" extrusionOk="0">
                  <a:moveTo>
                    <a:pt x="36172" y="124816"/>
                  </a:moveTo>
                  <a:cubicBezTo>
                    <a:pt x="40931" y="124816"/>
                    <a:pt x="44739" y="121008"/>
                    <a:pt x="44739" y="116249"/>
                  </a:cubicBezTo>
                  <a:lnTo>
                    <a:pt x="44739" y="106552"/>
                  </a:lnTo>
                  <a:lnTo>
                    <a:pt x="45988" y="106552"/>
                  </a:lnTo>
                  <a:cubicBezTo>
                    <a:pt x="60504" y="106552"/>
                    <a:pt x="72343" y="94713"/>
                    <a:pt x="72343" y="80196"/>
                  </a:cubicBezTo>
                  <a:cubicBezTo>
                    <a:pt x="72343" y="65680"/>
                    <a:pt x="60504" y="53841"/>
                    <a:pt x="45988" y="53841"/>
                  </a:cubicBezTo>
                  <a:lnTo>
                    <a:pt x="26355" y="53841"/>
                  </a:lnTo>
                  <a:cubicBezTo>
                    <a:pt x="21299" y="53841"/>
                    <a:pt x="17134" y="49736"/>
                    <a:pt x="17134" y="44620"/>
                  </a:cubicBezTo>
                  <a:cubicBezTo>
                    <a:pt x="17134" y="39503"/>
                    <a:pt x="21239" y="35398"/>
                    <a:pt x="26355" y="35398"/>
                  </a:cubicBezTo>
                  <a:lnTo>
                    <a:pt x="60980" y="35398"/>
                  </a:lnTo>
                  <a:cubicBezTo>
                    <a:pt x="65739" y="35398"/>
                    <a:pt x="69547" y="31591"/>
                    <a:pt x="69547" y="26831"/>
                  </a:cubicBezTo>
                  <a:cubicBezTo>
                    <a:pt x="69547" y="22072"/>
                    <a:pt x="65739" y="18264"/>
                    <a:pt x="60980" y="18264"/>
                  </a:cubicBezTo>
                  <a:lnTo>
                    <a:pt x="44739" y="18264"/>
                  </a:lnTo>
                  <a:lnTo>
                    <a:pt x="44739" y="8567"/>
                  </a:lnTo>
                  <a:cubicBezTo>
                    <a:pt x="44739" y="3808"/>
                    <a:pt x="40931" y="0"/>
                    <a:pt x="36172" y="0"/>
                  </a:cubicBezTo>
                  <a:cubicBezTo>
                    <a:pt x="31412" y="0"/>
                    <a:pt x="27605" y="3808"/>
                    <a:pt x="27605" y="8567"/>
                  </a:cubicBezTo>
                  <a:lnTo>
                    <a:pt x="27605" y="18264"/>
                  </a:lnTo>
                  <a:lnTo>
                    <a:pt x="26355" y="18264"/>
                  </a:lnTo>
                  <a:cubicBezTo>
                    <a:pt x="11839" y="18264"/>
                    <a:pt x="0" y="30103"/>
                    <a:pt x="0" y="44620"/>
                  </a:cubicBezTo>
                  <a:cubicBezTo>
                    <a:pt x="0" y="59136"/>
                    <a:pt x="11839" y="70975"/>
                    <a:pt x="26355" y="70975"/>
                  </a:cubicBezTo>
                  <a:lnTo>
                    <a:pt x="45988" y="70975"/>
                  </a:lnTo>
                  <a:cubicBezTo>
                    <a:pt x="51045" y="70975"/>
                    <a:pt x="55209" y="75080"/>
                    <a:pt x="55209" y="80196"/>
                  </a:cubicBezTo>
                  <a:cubicBezTo>
                    <a:pt x="55209" y="85313"/>
                    <a:pt x="51104" y="89418"/>
                    <a:pt x="45988" y="89418"/>
                  </a:cubicBezTo>
                  <a:lnTo>
                    <a:pt x="11363" y="89418"/>
                  </a:lnTo>
                  <a:cubicBezTo>
                    <a:pt x="6604" y="89418"/>
                    <a:pt x="2796" y="93225"/>
                    <a:pt x="2796" y="97985"/>
                  </a:cubicBezTo>
                  <a:cubicBezTo>
                    <a:pt x="2796" y="102744"/>
                    <a:pt x="6604" y="106552"/>
                    <a:pt x="11363" y="106552"/>
                  </a:cubicBezTo>
                  <a:lnTo>
                    <a:pt x="27605" y="106552"/>
                  </a:lnTo>
                  <a:lnTo>
                    <a:pt x="27605" y="116249"/>
                  </a:lnTo>
                  <a:cubicBezTo>
                    <a:pt x="27605" y="121008"/>
                    <a:pt x="31412" y="124816"/>
                    <a:pt x="36172" y="1248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26735" y="2058166"/>
              <a:ext cx="349758" cy="171577"/>
            </a:xfrm>
            <a:custGeom>
              <a:avLst/>
              <a:gdLst/>
              <a:ahLst/>
              <a:cxnLst/>
              <a:rect l="l" t="t" r="r" b="b"/>
              <a:pathLst>
                <a:path w="349758" h="171577" extrusionOk="0">
                  <a:moveTo>
                    <a:pt x="349758" y="159500"/>
                  </a:moveTo>
                  <a:lnTo>
                    <a:pt x="349758" y="76389"/>
                  </a:lnTo>
                  <a:cubicBezTo>
                    <a:pt x="349758" y="69785"/>
                    <a:pt x="344404" y="64371"/>
                    <a:pt x="337740" y="64371"/>
                  </a:cubicBezTo>
                  <a:lnTo>
                    <a:pt x="316025" y="64371"/>
                  </a:lnTo>
                  <a:cubicBezTo>
                    <a:pt x="309422" y="64371"/>
                    <a:pt x="304008" y="69726"/>
                    <a:pt x="304008" y="76389"/>
                  </a:cubicBezTo>
                  <a:lnTo>
                    <a:pt x="304008" y="154384"/>
                  </a:lnTo>
                  <a:lnTo>
                    <a:pt x="288957" y="154384"/>
                  </a:lnTo>
                  <a:lnTo>
                    <a:pt x="288957" y="41883"/>
                  </a:lnTo>
                  <a:cubicBezTo>
                    <a:pt x="288957" y="35279"/>
                    <a:pt x="283602" y="29865"/>
                    <a:pt x="276939" y="29865"/>
                  </a:cubicBezTo>
                  <a:lnTo>
                    <a:pt x="255224" y="29865"/>
                  </a:lnTo>
                  <a:cubicBezTo>
                    <a:pt x="248620" y="29865"/>
                    <a:pt x="243206" y="35220"/>
                    <a:pt x="243206" y="41883"/>
                  </a:cubicBezTo>
                  <a:lnTo>
                    <a:pt x="243206" y="154384"/>
                  </a:lnTo>
                  <a:lnTo>
                    <a:pt x="228155" y="154384"/>
                  </a:lnTo>
                  <a:lnTo>
                    <a:pt x="228155" y="12018"/>
                  </a:lnTo>
                  <a:cubicBezTo>
                    <a:pt x="228155" y="5414"/>
                    <a:pt x="222801" y="0"/>
                    <a:pt x="216137" y="0"/>
                  </a:cubicBezTo>
                  <a:lnTo>
                    <a:pt x="194422" y="0"/>
                  </a:lnTo>
                  <a:cubicBezTo>
                    <a:pt x="187819" y="0"/>
                    <a:pt x="182405" y="5354"/>
                    <a:pt x="182405" y="12018"/>
                  </a:cubicBezTo>
                  <a:lnTo>
                    <a:pt x="182405" y="154384"/>
                  </a:lnTo>
                  <a:lnTo>
                    <a:pt x="167353" y="154384"/>
                  </a:lnTo>
                  <a:lnTo>
                    <a:pt x="167353" y="107444"/>
                  </a:lnTo>
                  <a:cubicBezTo>
                    <a:pt x="167353" y="102685"/>
                    <a:pt x="163545" y="98877"/>
                    <a:pt x="158786" y="98877"/>
                  </a:cubicBezTo>
                  <a:cubicBezTo>
                    <a:pt x="154027" y="98877"/>
                    <a:pt x="150219" y="102685"/>
                    <a:pt x="150219" y="107444"/>
                  </a:cubicBezTo>
                  <a:lnTo>
                    <a:pt x="150219" y="154384"/>
                  </a:lnTo>
                  <a:lnTo>
                    <a:pt x="138797" y="154384"/>
                  </a:lnTo>
                  <a:lnTo>
                    <a:pt x="138797" y="42061"/>
                  </a:lnTo>
                  <a:lnTo>
                    <a:pt x="150219" y="42061"/>
                  </a:lnTo>
                  <a:lnTo>
                    <a:pt x="150219" y="67524"/>
                  </a:lnTo>
                  <a:cubicBezTo>
                    <a:pt x="150219" y="72284"/>
                    <a:pt x="154027" y="76091"/>
                    <a:pt x="158786" y="76091"/>
                  </a:cubicBezTo>
                  <a:cubicBezTo>
                    <a:pt x="163545" y="76091"/>
                    <a:pt x="167353" y="72284"/>
                    <a:pt x="167353" y="67524"/>
                  </a:cubicBezTo>
                  <a:lnTo>
                    <a:pt x="167353" y="36945"/>
                  </a:lnTo>
                  <a:cubicBezTo>
                    <a:pt x="167353" y="30341"/>
                    <a:pt x="161998" y="24927"/>
                    <a:pt x="155335" y="24927"/>
                  </a:cubicBezTo>
                  <a:lnTo>
                    <a:pt x="133621" y="24927"/>
                  </a:lnTo>
                  <a:cubicBezTo>
                    <a:pt x="127017" y="24927"/>
                    <a:pt x="121603" y="30282"/>
                    <a:pt x="121603" y="36945"/>
                  </a:cubicBezTo>
                  <a:lnTo>
                    <a:pt x="121603" y="154443"/>
                  </a:lnTo>
                  <a:lnTo>
                    <a:pt x="106551" y="154443"/>
                  </a:lnTo>
                  <a:lnTo>
                    <a:pt x="106551" y="65204"/>
                  </a:lnTo>
                  <a:cubicBezTo>
                    <a:pt x="106551" y="58600"/>
                    <a:pt x="101197" y="53187"/>
                    <a:pt x="94534" y="53187"/>
                  </a:cubicBezTo>
                  <a:lnTo>
                    <a:pt x="72819" y="53187"/>
                  </a:lnTo>
                  <a:cubicBezTo>
                    <a:pt x="66216" y="53187"/>
                    <a:pt x="60801" y="58541"/>
                    <a:pt x="60801" y="65204"/>
                  </a:cubicBezTo>
                  <a:lnTo>
                    <a:pt x="60801" y="154443"/>
                  </a:lnTo>
                  <a:lnTo>
                    <a:pt x="45750" y="154443"/>
                  </a:lnTo>
                  <a:lnTo>
                    <a:pt x="45750" y="93999"/>
                  </a:lnTo>
                  <a:cubicBezTo>
                    <a:pt x="45750" y="87395"/>
                    <a:pt x="40395" y="81981"/>
                    <a:pt x="33732" y="81981"/>
                  </a:cubicBezTo>
                  <a:lnTo>
                    <a:pt x="12017" y="81981"/>
                  </a:lnTo>
                  <a:cubicBezTo>
                    <a:pt x="5414" y="81981"/>
                    <a:pt x="0" y="87335"/>
                    <a:pt x="0" y="93999"/>
                  </a:cubicBezTo>
                  <a:lnTo>
                    <a:pt x="0" y="159560"/>
                  </a:lnTo>
                  <a:cubicBezTo>
                    <a:pt x="0" y="166163"/>
                    <a:pt x="5354" y="171577"/>
                    <a:pt x="12017" y="171577"/>
                  </a:cubicBezTo>
                  <a:lnTo>
                    <a:pt x="337324" y="171577"/>
                  </a:lnTo>
                  <a:cubicBezTo>
                    <a:pt x="343928" y="171577"/>
                    <a:pt x="349342" y="166223"/>
                    <a:pt x="349342" y="159560"/>
                  </a:cubicBezTo>
                  <a:lnTo>
                    <a:pt x="349342" y="159560"/>
                  </a:lnTo>
                  <a:close/>
                  <a:moveTo>
                    <a:pt x="29033" y="154384"/>
                  </a:moveTo>
                  <a:lnTo>
                    <a:pt x="17610" y="154384"/>
                  </a:lnTo>
                  <a:lnTo>
                    <a:pt x="17610" y="99115"/>
                  </a:lnTo>
                  <a:lnTo>
                    <a:pt x="29033" y="99115"/>
                  </a:lnTo>
                  <a:lnTo>
                    <a:pt x="29033" y="154384"/>
                  </a:lnTo>
                  <a:close/>
                  <a:moveTo>
                    <a:pt x="89775" y="154384"/>
                  </a:moveTo>
                  <a:lnTo>
                    <a:pt x="78352" y="154384"/>
                  </a:lnTo>
                  <a:lnTo>
                    <a:pt x="78352" y="70261"/>
                  </a:lnTo>
                  <a:lnTo>
                    <a:pt x="89775" y="70261"/>
                  </a:lnTo>
                  <a:lnTo>
                    <a:pt x="89775" y="154384"/>
                  </a:lnTo>
                  <a:close/>
                  <a:moveTo>
                    <a:pt x="211199" y="154384"/>
                  </a:moveTo>
                  <a:lnTo>
                    <a:pt x="199777" y="154384"/>
                  </a:lnTo>
                  <a:lnTo>
                    <a:pt x="199777" y="17134"/>
                  </a:lnTo>
                  <a:lnTo>
                    <a:pt x="211199" y="17134"/>
                  </a:lnTo>
                  <a:lnTo>
                    <a:pt x="211199" y="154384"/>
                  </a:lnTo>
                  <a:close/>
                  <a:moveTo>
                    <a:pt x="271942" y="154384"/>
                  </a:moveTo>
                  <a:lnTo>
                    <a:pt x="260519" y="154384"/>
                  </a:lnTo>
                  <a:lnTo>
                    <a:pt x="260519" y="47059"/>
                  </a:lnTo>
                  <a:lnTo>
                    <a:pt x="271942" y="47059"/>
                  </a:lnTo>
                  <a:lnTo>
                    <a:pt x="271942" y="154384"/>
                  </a:lnTo>
                  <a:close/>
                  <a:moveTo>
                    <a:pt x="332684" y="154384"/>
                  </a:moveTo>
                  <a:lnTo>
                    <a:pt x="321261" y="154384"/>
                  </a:lnTo>
                  <a:lnTo>
                    <a:pt x="321261" y="81505"/>
                  </a:lnTo>
                  <a:lnTo>
                    <a:pt x="332684" y="81505"/>
                  </a:lnTo>
                  <a:lnTo>
                    <a:pt x="332684" y="1543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809318" y="2270079"/>
              <a:ext cx="161344" cy="149148"/>
            </a:xfrm>
            <a:custGeom>
              <a:avLst/>
              <a:gdLst/>
              <a:ahLst/>
              <a:cxnLst/>
              <a:rect l="l" t="t" r="r" b="b"/>
              <a:pathLst>
                <a:path w="161344" h="149148" extrusionOk="0">
                  <a:moveTo>
                    <a:pt x="152718" y="59850"/>
                  </a:moveTo>
                  <a:lnTo>
                    <a:pt x="148494" y="59850"/>
                  </a:lnTo>
                  <a:cubicBezTo>
                    <a:pt x="144270" y="26117"/>
                    <a:pt x="115416" y="0"/>
                    <a:pt x="80612" y="0"/>
                  </a:cubicBezTo>
                  <a:cubicBezTo>
                    <a:pt x="64788" y="0"/>
                    <a:pt x="50271" y="5414"/>
                    <a:pt x="38670" y="14457"/>
                  </a:cubicBezTo>
                  <a:lnTo>
                    <a:pt x="35696" y="11482"/>
                  </a:lnTo>
                  <a:cubicBezTo>
                    <a:pt x="34089" y="9876"/>
                    <a:pt x="31888" y="8983"/>
                    <a:pt x="29627" y="8983"/>
                  </a:cubicBezTo>
                  <a:lnTo>
                    <a:pt x="29627" y="8983"/>
                  </a:lnTo>
                  <a:cubicBezTo>
                    <a:pt x="27367" y="8983"/>
                    <a:pt x="25165" y="9876"/>
                    <a:pt x="23559" y="11482"/>
                  </a:cubicBezTo>
                  <a:cubicBezTo>
                    <a:pt x="8567" y="26474"/>
                    <a:pt x="0" y="47297"/>
                    <a:pt x="0" y="68476"/>
                  </a:cubicBezTo>
                  <a:cubicBezTo>
                    <a:pt x="0" y="112977"/>
                    <a:pt x="36171" y="149148"/>
                    <a:pt x="80672" y="149148"/>
                  </a:cubicBezTo>
                  <a:cubicBezTo>
                    <a:pt x="125172" y="149148"/>
                    <a:pt x="161344" y="112977"/>
                    <a:pt x="161344" y="68476"/>
                  </a:cubicBezTo>
                  <a:cubicBezTo>
                    <a:pt x="161344" y="63717"/>
                    <a:pt x="157537" y="59909"/>
                    <a:pt x="152777" y="59909"/>
                  </a:cubicBezTo>
                  <a:lnTo>
                    <a:pt x="152777" y="59909"/>
                  </a:lnTo>
                  <a:close/>
                  <a:moveTo>
                    <a:pt x="80612" y="17074"/>
                  </a:moveTo>
                  <a:cubicBezTo>
                    <a:pt x="105956" y="17074"/>
                    <a:pt x="127077" y="35577"/>
                    <a:pt x="131181" y="59790"/>
                  </a:cubicBezTo>
                  <a:lnTo>
                    <a:pt x="84123" y="59790"/>
                  </a:lnTo>
                  <a:lnTo>
                    <a:pt x="50866" y="26593"/>
                  </a:lnTo>
                  <a:cubicBezTo>
                    <a:pt x="59255" y="20585"/>
                    <a:pt x="69487" y="17074"/>
                    <a:pt x="80612" y="17074"/>
                  </a:cubicBezTo>
                  <a:lnTo>
                    <a:pt x="80612" y="17074"/>
                  </a:lnTo>
                  <a:close/>
                  <a:moveTo>
                    <a:pt x="80612" y="131896"/>
                  </a:moveTo>
                  <a:cubicBezTo>
                    <a:pt x="45572" y="131896"/>
                    <a:pt x="17074" y="103398"/>
                    <a:pt x="17074" y="68357"/>
                  </a:cubicBezTo>
                  <a:cubicBezTo>
                    <a:pt x="17074" y="54495"/>
                    <a:pt x="21715" y="40931"/>
                    <a:pt x="30043" y="29925"/>
                  </a:cubicBezTo>
                  <a:lnTo>
                    <a:pt x="74603" y="74425"/>
                  </a:lnTo>
                  <a:cubicBezTo>
                    <a:pt x="76210" y="76032"/>
                    <a:pt x="78411" y="76924"/>
                    <a:pt x="80672" y="76924"/>
                  </a:cubicBezTo>
                  <a:lnTo>
                    <a:pt x="143616" y="76924"/>
                  </a:lnTo>
                  <a:cubicBezTo>
                    <a:pt x="139391" y="107920"/>
                    <a:pt x="112798" y="131896"/>
                    <a:pt x="80672" y="131896"/>
                  </a:cubicBezTo>
                  <a:lnTo>
                    <a:pt x="80672" y="1318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683134" y="2280669"/>
              <a:ext cx="113035" cy="17133"/>
            </a:xfrm>
            <a:custGeom>
              <a:avLst/>
              <a:gdLst/>
              <a:ahLst/>
              <a:cxnLst/>
              <a:rect l="l" t="t" r="r" b="b"/>
              <a:pathLst>
                <a:path w="113035" h="17133" extrusionOk="0">
                  <a:moveTo>
                    <a:pt x="8567" y="17134"/>
                  </a:moveTo>
                  <a:lnTo>
                    <a:pt x="104469" y="17134"/>
                  </a:lnTo>
                  <a:cubicBezTo>
                    <a:pt x="109229" y="17134"/>
                    <a:pt x="113036" y="13326"/>
                    <a:pt x="113036" y="8567"/>
                  </a:cubicBezTo>
                  <a:cubicBezTo>
                    <a:pt x="113036" y="3808"/>
                    <a:pt x="109229" y="0"/>
                    <a:pt x="104469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8567" y="17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683134" y="2313509"/>
              <a:ext cx="113035" cy="17133"/>
            </a:xfrm>
            <a:custGeom>
              <a:avLst/>
              <a:gdLst/>
              <a:ahLst/>
              <a:cxnLst/>
              <a:rect l="l" t="t" r="r" b="b"/>
              <a:pathLst>
                <a:path w="113035" h="17133" extrusionOk="0">
                  <a:moveTo>
                    <a:pt x="8567" y="17134"/>
                  </a:moveTo>
                  <a:lnTo>
                    <a:pt x="104469" y="17134"/>
                  </a:lnTo>
                  <a:cubicBezTo>
                    <a:pt x="109229" y="17134"/>
                    <a:pt x="113036" y="13326"/>
                    <a:pt x="113036" y="8567"/>
                  </a:cubicBezTo>
                  <a:cubicBezTo>
                    <a:pt x="113036" y="3808"/>
                    <a:pt x="109229" y="0"/>
                    <a:pt x="104469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8567" y="17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696282" y="2346349"/>
              <a:ext cx="99887" cy="17133"/>
            </a:xfrm>
            <a:custGeom>
              <a:avLst/>
              <a:gdLst/>
              <a:ahLst/>
              <a:cxnLst/>
              <a:rect l="l" t="t" r="r" b="b"/>
              <a:pathLst>
                <a:path w="99887" h="17133" extrusionOk="0">
                  <a:moveTo>
                    <a:pt x="8567" y="17134"/>
                  </a:moveTo>
                  <a:lnTo>
                    <a:pt x="91321" y="17134"/>
                  </a:lnTo>
                  <a:cubicBezTo>
                    <a:pt x="96081" y="17134"/>
                    <a:pt x="99888" y="13326"/>
                    <a:pt x="99888" y="8567"/>
                  </a:cubicBezTo>
                  <a:cubicBezTo>
                    <a:pt x="99888" y="3808"/>
                    <a:pt x="96081" y="0"/>
                    <a:pt x="91321" y="0"/>
                  </a:cubicBezTo>
                  <a:lnTo>
                    <a:pt x="8567" y="0"/>
                  </a:lnTo>
                  <a:cubicBezTo>
                    <a:pt x="3807" y="0"/>
                    <a:pt x="0" y="3808"/>
                    <a:pt x="0" y="8567"/>
                  </a:cubicBezTo>
                  <a:cubicBezTo>
                    <a:pt x="0" y="13326"/>
                    <a:pt x="3807" y="17134"/>
                    <a:pt x="8567" y="17134"/>
                  </a:cubicBezTo>
                  <a:lnTo>
                    <a:pt x="8567" y="17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722518" y="2379249"/>
              <a:ext cx="73651" cy="17133"/>
            </a:xfrm>
            <a:custGeom>
              <a:avLst/>
              <a:gdLst/>
              <a:ahLst/>
              <a:cxnLst/>
              <a:rect l="l" t="t" r="r" b="b"/>
              <a:pathLst>
                <a:path w="73651" h="17133" extrusionOk="0">
                  <a:moveTo>
                    <a:pt x="8567" y="17134"/>
                  </a:moveTo>
                  <a:lnTo>
                    <a:pt x="65085" y="17134"/>
                  </a:lnTo>
                  <a:cubicBezTo>
                    <a:pt x="69844" y="17134"/>
                    <a:pt x="73651" y="13326"/>
                    <a:pt x="73651" y="8567"/>
                  </a:cubicBezTo>
                  <a:cubicBezTo>
                    <a:pt x="73651" y="3808"/>
                    <a:pt x="69844" y="0"/>
                    <a:pt x="65085" y="0"/>
                  </a:cubicBezTo>
                  <a:lnTo>
                    <a:pt x="8567" y="0"/>
                  </a:lnTo>
                  <a:cubicBezTo>
                    <a:pt x="3807" y="0"/>
                    <a:pt x="0" y="3808"/>
                    <a:pt x="0" y="8567"/>
                  </a:cubicBezTo>
                  <a:cubicBezTo>
                    <a:pt x="0" y="13326"/>
                    <a:pt x="3807" y="17134"/>
                    <a:pt x="8567" y="17134"/>
                  </a:cubicBezTo>
                  <a:lnTo>
                    <a:pt x="8567" y="17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627627" y="2013487"/>
              <a:ext cx="113334" cy="17133"/>
            </a:xfrm>
            <a:custGeom>
              <a:avLst/>
              <a:gdLst/>
              <a:ahLst/>
              <a:cxnLst/>
              <a:rect l="l" t="t" r="r" b="b"/>
              <a:pathLst>
                <a:path w="113334" h="17133" extrusionOk="0">
                  <a:moveTo>
                    <a:pt x="104767" y="17134"/>
                  </a:moveTo>
                  <a:cubicBezTo>
                    <a:pt x="109526" y="17134"/>
                    <a:pt x="113334" y="13326"/>
                    <a:pt x="113334" y="8567"/>
                  </a:cubicBezTo>
                  <a:cubicBezTo>
                    <a:pt x="113334" y="3808"/>
                    <a:pt x="109526" y="0"/>
                    <a:pt x="104767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lnTo>
                    <a:pt x="104767" y="17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06054" y="2013487"/>
              <a:ext cx="69963" cy="17133"/>
            </a:xfrm>
            <a:custGeom>
              <a:avLst/>
              <a:gdLst/>
              <a:ahLst/>
              <a:cxnLst/>
              <a:rect l="l" t="t" r="r" b="b"/>
              <a:pathLst>
                <a:path w="69963" h="17133" extrusionOk="0">
                  <a:moveTo>
                    <a:pt x="8567" y="17134"/>
                  </a:moveTo>
                  <a:lnTo>
                    <a:pt x="61396" y="17134"/>
                  </a:lnTo>
                  <a:cubicBezTo>
                    <a:pt x="66156" y="17134"/>
                    <a:pt x="69964" y="13326"/>
                    <a:pt x="69964" y="8567"/>
                  </a:cubicBezTo>
                  <a:cubicBezTo>
                    <a:pt x="69964" y="3808"/>
                    <a:pt x="66156" y="0"/>
                    <a:pt x="61396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06054" y="2043709"/>
              <a:ext cx="69963" cy="17133"/>
            </a:xfrm>
            <a:custGeom>
              <a:avLst/>
              <a:gdLst/>
              <a:ahLst/>
              <a:cxnLst/>
              <a:rect l="l" t="t" r="r" b="b"/>
              <a:pathLst>
                <a:path w="69963" h="17133" extrusionOk="0">
                  <a:moveTo>
                    <a:pt x="8567" y="17134"/>
                  </a:moveTo>
                  <a:lnTo>
                    <a:pt x="61396" y="17134"/>
                  </a:lnTo>
                  <a:cubicBezTo>
                    <a:pt x="66156" y="17134"/>
                    <a:pt x="69964" y="13326"/>
                    <a:pt x="69964" y="8567"/>
                  </a:cubicBezTo>
                  <a:cubicBezTo>
                    <a:pt x="69964" y="3808"/>
                    <a:pt x="66156" y="0"/>
                    <a:pt x="61396" y="0"/>
                  </a:cubicBezTo>
                  <a:lnTo>
                    <a:pt x="8567" y="0"/>
                  </a:lnTo>
                  <a:cubicBezTo>
                    <a:pt x="3808" y="0"/>
                    <a:pt x="0" y="3808"/>
                    <a:pt x="0" y="8567"/>
                  </a:cubicBezTo>
                  <a:cubicBezTo>
                    <a:pt x="0" y="13326"/>
                    <a:pt x="3808" y="17134"/>
                    <a:pt x="8567" y="171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731739" y="2448320"/>
              <a:ext cx="238863" cy="52948"/>
            </a:xfrm>
            <a:custGeom>
              <a:avLst/>
              <a:gdLst/>
              <a:ahLst/>
              <a:cxnLst/>
              <a:rect l="l" t="t" r="r" b="b"/>
              <a:pathLst>
                <a:path w="238863" h="52948" extrusionOk="0">
                  <a:moveTo>
                    <a:pt x="26475" y="52949"/>
                  </a:moveTo>
                  <a:lnTo>
                    <a:pt x="212390" y="52949"/>
                  </a:lnTo>
                  <a:cubicBezTo>
                    <a:pt x="226965" y="52949"/>
                    <a:pt x="238864" y="41110"/>
                    <a:pt x="238864" y="26474"/>
                  </a:cubicBezTo>
                  <a:cubicBezTo>
                    <a:pt x="238864" y="11839"/>
                    <a:pt x="227025" y="0"/>
                    <a:pt x="212390" y="0"/>
                  </a:cubicBezTo>
                  <a:lnTo>
                    <a:pt x="26475" y="0"/>
                  </a:lnTo>
                  <a:cubicBezTo>
                    <a:pt x="11899" y="0"/>
                    <a:pt x="0" y="11839"/>
                    <a:pt x="0" y="26474"/>
                  </a:cubicBezTo>
                  <a:cubicBezTo>
                    <a:pt x="0" y="41110"/>
                    <a:pt x="11839" y="52949"/>
                    <a:pt x="26475" y="52949"/>
                  </a:cubicBezTo>
                  <a:close/>
                  <a:moveTo>
                    <a:pt x="168246" y="17193"/>
                  </a:moveTo>
                  <a:lnTo>
                    <a:pt x="212390" y="17193"/>
                  </a:lnTo>
                  <a:cubicBezTo>
                    <a:pt x="217506" y="17193"/>
                    <a:pt x="221730" y="21358"/>
                    <a:pt x="221730" y="26534"/>
                  </a:cubicBezTo>
                  <a:cubicBezTo>
                    <a:pt x="221730" y="31710"/>
                    <a:pt x="217566" y="35874"/>
                    <a:pt x="212390" y="35874"/>
                  </a:cubicBezTo>
                  <a:lnTo>
                    <a:pt x="168246" y="35874"/>
                  </a:lnTo>
                  <a:lnTo>
                    <a:pt x="168246" y="17253"/>
                  </a:lnTo>
                  <a:close/>
                  <a:moveTo>
                    <a:pt x="26475" y="17193"/>
                  </a:moveTo>
                  <a:lnTo>
                    <a:pt x="151112" y="17193"/>
                  </a:lnTo>
                  <a:lnTo>
                    <a:pt x="151112" y="35815"/>
                  </a:lnTo>
                  <a:lnTo>
                    <a:pt x="26475" y="35815"/>
                  </a:lnTo>
                  <a:cubicBezTo>
                    <a:pt x="21358" y="35815"/>
                    <a:pt x="17134" y="31650"/>
                    <a:pt x="17134" y="26474"/>
                  </a:cubicBezTo>
                  <a:cubicBezTo>
                    <a:pt x="17134" y="21298"/>
                    <a:pt x="21298" y="17134"/>
                    <a:pt x="26475" y="17134"/>
                  </a:cubicBezTo>
                  <a:lnTo>
                    <a:pt x="26475" y="171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270200" y="-50275"/>
            <a:ext cx="2769600" cy="519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1" name="Google Shape;611;p35"/>
          <p:cNvSpPr txBox="1">
            <a:spLocks noGrp="1"/>
          </p:cNvSpPr>
          <p:nvPr>
            <p:ph type="title"/>
          </p:nvPr>
        </p:nvSpPr>
        <p:spPr>
          <a:xfrm>
            <a:off x="3724600" y="3015924"/>
            <a:ext cx="47061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 idx="2"/>
          </p:nvPr>
        </p:nvSpPr>
        <p:spPr>
          <a:xfrm>
            <a:off x="3724600" y="1633013"/>
            <a:ext cx="16284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pic>
        <p:nvPicPr>
          <p:cNvPr id="6" name="Google Shape;613;p3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5402" r="24031"/>
          <a:stretch/>
        </p:blipFill>
        <p:spPr>
          <a:xfrm>
            <a:off x="330039" y="50275"/>
            <a:ext cx="3126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" name="Picture Placeholder 1"/>
          <p:cNvSpPr>
            <a:spLocks noGrp="1"/>
          </p:cNvSpPr>
          <p:nvPr>
            <p:ph type="pic" idx="3"/>
          </p:nvPr>
        </p:nvSpPr>
        <p:spPr>
          <a:xfrm>
            <a:off x="389878" y="-25075"/>
            <a:ext cx="3126000" cy="5143500"/>
          </a:xfrm>
        </p:spPr>
      </p:sp>
    </p:spTree>
    <p:extLst>
      <p:ext uri="{BB962C8B-B14F-4D97-AF65-F5344CB8AC3E}">
        <p14:creationId xmlns:p14="http://schemas.microsoft.com/office/powerpoint/2010/main" val="11521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6300" y="1261214"/>
            <a:ext cx="8831264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Consolas" panose="020B0609020204030204" pitchFamily="49" charset="0"/>
              <a:buChar char="▸"/>
            </a:pPr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In the ever-evolving landscape of ecommerce, the intersection between </a:t>
            </a:r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digital</a:t>
            </a:r>
          </a:p>
          <a:p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        platforms </a:t>
            </a:r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and personalized in-store experiences has become paramount for </a:t>
            </a:r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success.</a:t>
            </a:r>
            <a:endParaRPr lang="en-GB" dirty="0">
              <a:solidFill>
                <a:schemeClr val="tx1"/>
              </a:solidFill>
              <a:latin typeface="Commissioner" panose="020B0604020202020204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         As </a:t>
            </a:r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consumers seek convenience and personalized attention, </a:t>
            </a:r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ecommerce </a:t>
            </a:r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companies are faced </a:t>
            </a:r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with </a:t>
            </a:r>
          </a:p>
          <a:p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         the challenge of optimizing their online channels while maintaining the allure of in-person interactions</a:t>
            </a:r>
          </a:p>
          <a:p>
            <a:endParaRPr lang="en-GB" dirty="0" smtClean="0">
              <a:solidFill>
                <a:schemeClr val="tx1"/>
              </a:solidFill>
              <a:latin typeface="Commissioner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Consolas" panose="020B0609020204030204" pitchFamily="49" charset="0"/>
              <a:buChar char="▸"/>
            </a:pPr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In this project, we embark on a journey to unravel the complexities of ecommerce revenue </a:t>
            </a:r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generation.</a:t>
            </a:r>
          </a:p>
          <a:p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        Through </a:t>
            </a:r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comprehensive data analysis and predictive modelling , we seek to elucidate the factors driving </a:t>
            </a:r>
            <a:endParaRPr lang="en-GB" dirty="0" smtClean="0">
              <a:solidFill>
                <a:schemeClr val="tx1"/>
              </a:solidFill>
              <a:latin typeface="Commissioner" panose="020B060402020202020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       annual </a:t>
            </a:r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income prediction and offer actionable recommendations </a:t>
            </a:r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to </a:t>
            </a:r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guide our client's strategic roadmap. </a:t>
            </a:r>
            <a:endParaRPr lang="en-GB" dirty="0" smtClean="0">
              <a:solidFill>
                <a:schemeClr val="tx1"/>
              </a:solidFill>
              <a:latin typeface="Commissioner" panose="020B060402020202020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Commissioner" panose="020B0604020202020204" charset="0"/>
              </a:rPr>
              <a:t>       Let </a:t>
            </a:r>
            <a:r>
              <a:rPr lang="en-GB" dirty="0">
                <a:solidFill>
                  <a:schemeClr val="tx1"/>
                </a:solidFill>
                <a:latin typeface="Commissioner" panose="020B0604020202020204" charset="0"/>
              </a:rPr>
              <a:t>us delve into the depths of data science to illuminate the path towards ecommerce excellence.</a:t>
            </a:r>
            <a:endParaRPr lang="en-IN" dirty="0">
              <a:solidFill>
                <a:schemeClr val="tx1"/>
              </a:solidFill>
              <a:latin typeface="Commissioner" panose="020B0604020202020204" charset="0"/>
            </a:endParaRPr>
          </a:p>
          <a:p>
            <a:endParaRPr lang="en-GB" dirty="0" smtClean="0">
              <a:solidFill>
                <a:schemeClr val="tx1"/>
              </a:solidFill>
              <a:latin typeface="Commissioner" panose="020B060402020202020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>
            <a:off x="270200" y="-50275"/>
            <a:ext cx="2769600" cy="5193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11" name="Google Shape;611;p35"/>
          <p:cNvSpPr txBox="1">
            <a:spLocks noGrp="1"/>
          </p:cNvSpPr>
          <p:nvPr>
            <p:ph type="title"/>
          </p:nvPr>
        </p:nvSpPr>
        <p:spPr>
          <a:xfrm>
            <a:off x="3724600" y="3015924"/>
            <a:ext cx="4706100" cy="12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 AND</a:t>
            </a:r>
            <a:r>
              <a:rPr lang="en" dirty="0"/>
              <a:t> </a:t>
            </a:r>
            <a:r>
              <a:rPr lang="en" dirty="0" smtClean="0"/>
              <a:t>EDA</a:t>
            </a: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 idx="2"/>
          </p:nvPr>
        </p:nvSpPr>
        <p:spPr>
          <a:xfrm>
            <a:off x="3724600" y="1633013"/>
            <a:ext cx="16284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pic>
        <p:nvPicPr>
          <p:cNvPr id="6" name="Google Shape;613;p3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35402" r="24031"/>
          <a:stretch/>
        </p:blipFill>
        <p:spPr>
          <a:xfrm>
            <a:off x="330039" y="50275"/>
            <a:ext cx="31260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" name="Picture Placeholder 1"/>
          <p:cNvSpPr>
            <a:spLocks noGrp="1"/>
          </p:cNvSpPr>
          <p:nvPr>
            <p:ph type="pic" idx="3"/>
          </p:nvPr>
        </p:nvSpPr>
        <p:spPr>
          <a:xfrm>
            <a:off x="389878" y="-25075"/>
            <a:ext cx="3126000" cy="5143500"/>
          </a:xfrm>
        </p:spPr>
      </p:sp>
    </p:spTree>
    <p:extLst>
      <p:ext uri="{BB962C8B-B14F-4D97-AF65-F5344CB8AC3E}">
        <p14:creationId xmlns:p14="http://schemas.microsoft.com/office/powerpoint/2010/main" val="45013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5222" y="1202076"/>
            <a:ext cx="59971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We worked with Ecommerce Customers data provided by the company. </a:t>
            </a:r>
          </a:p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It has following information.</a:t>
            </a:r>
          </a:p>
          <a:p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15" y="1766080"/>
            <a:ext cx="5493918" cy="2326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447" y="4397339"/>
            <a:ext cx="4376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missioner" panose="020B0604020202020204" charset="0"/>
              </a:rPr>
              <a:t>The data has total 500 observations and 8 features.</a:t>
            </a:r>
            <a:endParaRPr lang="en-US" dirty="0">
              <a:solidFill>
                <a:schemeClr val="tx1"/>
              </a:solidFill>
              <a:latin typeface="Commission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031148"/>
      </a:lt1>
      <a:dk2>
        <a:srgbClr val="40268A"/>
      </a:dk2>
      <a:lt2>
        <a:srgbClr val="000000"/>
      </a:lt2>
      <a:accent1>
        <a:srgbClr val="85E9F1"/>
      </a:accent1>
      <a:accent2>
        <a:srgbClr val="BCD9DD"/>
      </a:accent2>
      <a:accent3>
        <a:srgbClr val="6747C7"/>
      </a:accent3>
      <a:accent4>
        <a:srgbClr val="AB93F5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947</Words>
  <Application>Microsoft Office PowerPoint</Application>
  <PresentationFormat>On-screen Show (16:9)</PresentationFormat>
  <Paragraphs>181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Anaheim</vt:lpstr>
      <vt:lpstr>Syncopate</vt:lpstr>
      <vt:lpstr>Consolas</vt:lpstr>
      <vt:lpstr>Arial</vt:lpstr>
      <vt:lpstr>Commissioner</vt:lpstr>
      <vt:lpstr>Catamaran</vt:lpstr>
      <vt:lpstr>Calibri</vt:lpstr>
      <vt:lpstr>Proxima Nova</vt:lpstr>
      <vt:lpstr>Artificial Intelligence in Finance Project Proposal by Slidesgo</vt:lpstr>
      <vt:lpstr>Slidesgo Final Pages</vt:lpstr>
      <vt:lpstr>PREDICTION OF YEARLY AMOUNT SPENT ON ECOMMERS CLOTHING COMPANY</vt:lpstr>
      <vt:lpstr>Team</vt:lpstr>
      <vt:lpstr>TABLE OF CONTENTS</vt:lpstr>
      <vt:lpstr>OBJECTIVES OF THE PROJECT</vt:lpstr>
      <vt:lpstr>OBJECTIVES</vt:lpstr>
      <vt:lpstr>INTRODUCTION</vt:lpstr>
      <vt:lpstr>INTRODUCTION</vt:lpstr>
      <vt:lpstr>DATA  AND EDA</vt:lpstr>
      <vt:lpstr>DATA</vt:lpstr>
      <vt:lpstr>EXPLORATORY DATA ANALYSIS (EDA)</vt:lpstr>
      <vt:lpstr>DATA VISUALIZATION</vt:lpstr>
      <vt:lpstr>DATA VISUALIZATION CONTINUE…</vt:lpstr>
      <vt:lpstr>DATA VISUALIZATION CONTINUE…</vt:lpstr>
      <vt:lpstr>FEAtURE SELECTION </vt:lpstr>
      <vt:lpstr>FEATURE ENGINEERING</vt:lpstr>
      <vt:lpstr>FEATURE ENGINEERING CONTINUE…</vt:lpstr>
      <vt:lpstr>FEATURE ENGINEERING CONTINUE…</vt:lpstr>
      <vt:lpstr>MODEL BUILDING &amp; DEPLOYMENT  </vt:lpstr>
      <vt:lpstr>MODEL BUILDING</vt:lpstr>
      <vt:lpstr>PowerPoint Presentation</vt:lpstr>
      <vt:lpstr>MODEL BUILDING CONTINUE…</vt:lpstr>
      <vt:lpstr>MODEL BUILDING CONTINUE…</vt:lpstr>
      <vt:lpstr>MODEL BUILDING CONTINUE…</vt:lpstr>
      <vt:lpstr>MODEL DEPLOYMENT</vt:lpstr>
      <vt:lpstr>MODEL DEPLOYMENT CONTINUE…</vt:lpstr>
      <vt:lpstr>MODEL DEPLOYMENT CONTINUE…</vt:lpstr>
      <vt:lpstr>MODEL DEPLOYMENT CONTINUE…</vt:lpstr>
      <vt:lpstr>CONCLUSION &amp; RECOMENDATION</vt:lpstr>
      <vt:lpstr>CONCLUSION</vt:lpstr>
      <vt:lpstr>RECOMMENDATION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YEARLY AMOUNT SPENT ON ECOMMERS CLOTHING COMPANY</dc:title>
  <dc:creator>DELL</dc:creator>
  <cp:lastModifiedBy>DELL</cp:lastModifiedBy>
  <cp:revision>40</cp:revision>
  <dcterms:modified xsi:type="dcterms:W3CDTF">2024-03-08T02:07:43Z</dcterms:modified>
</cp:coreProperties>
</file>