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:K.DIVYA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:112021104004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Jaya Sakthi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7439BFF0-EE1D-37EB-8122-08F3D1D7860C}"/>
              </a:ext>
            </a:extLst>
          </p:cNvPr>
          <p:cNvPicPr>
            <a:picLocks noChangeAspect="1"/>
          </p:cNvPicPr>
          <p:nvPr/>
        </p:nvPicPr>
        <p:blipFill>
          <a:blip r:embed="rId2"/>
          <a:stretch>
            <a:fillRect/>
          </a:stretch>
        </p:blipFill>
        <p:spPr>
          <a:xfrm>
            <a:off x="155850" y="526406"/>
            <a:ext cx="8238056" cy="447422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59" y="601132"/>
            <a:ext cx="7936797" cy="1177662"/>
          </a:xfrm>
        </p:spPr>
        <p:txBody>
          <a:bodyPr/>
          <a:lstStyle/>
          <a:p>
            <a:pPr algn="ctr"/>
            <a:br>
              <a:rPr lang="en-US" b="1" dirty="0"/>
            </a:br>
            <a:br>
              <a:rPr lang="en-US" b="1" dirty="0"/>
            </a:br>
            <a:br>
              <a:rPr lang="en-US" b="1" dirty="0"/>
            </a:br>
            <a:endParaRPr lang="en-US" b="1" dirty="0"/>
          </a:p>
        </p:txBody>
      </p:sp>
      <p:pic>
        <p:nvPicPr>
          <p:cNvPr id="4" name="Picture 3">
            <a:extLst>
              <a:ext uri="{FF2B5EF4-FFF2-40B4-BE49-F238E27FC236}">
                <a16:creationId xmlns:a16="http://schemas.microsoft.com/office/drawing/2014/main" id="{B6F55A4A-34A8-E25B-4B8B-B46A18ECCFB5}"/>
              </a:ext>
            </a:extLst>
          </p:cNvPr>
          <p:cNvPicPr>
            <a:picLocks noChangeAspect="1"/>
          </p:cNvPicPr>
          <p:nvPr/>
        </p:nvPicPr>
        <p:blipFill>
          <a:blip r:embed="rId2"/>
          <a:stretch>
            <a:fillRect/>
          </a:stretch>
        </p:blipFill>
        <p:spPr>
          <a:xfrm>
            <a:off x="192881" y="601132"/>
            <a:ext cx="8115300" cy="446378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endParaRPr lang="en-US" b="1" dirty="0"/>
          </a:p>
        </p:txBody>
      </p:sp>
      <p:pic>
        <p:nvPicPr>
          <p:cNvPr id="4" name="Picture 3">
            <a:extLst>
              <a:ext uri="{FF2B5EF4-FFF2-40B4-BE49-F238E27FC236}">
                <a16:creationId xmlns:a16="http://schemas.microsoft.com/office/drawing/2014/main" id="{9671B109-3AAC-0184-BF0D-5AE936A807FA}"/>
              </a:ext>
            </a:extLst>
          </p:cNvPr>
          <p:cNvPicPr>
            <a:picLocks noChangeAspect="1"/>
          </p:cNvPicPr>
          <p:nvPr/>
        </p:nvPicPr>
        <p:blipFill>
          <a:blip r:embed="rId2"/>
          <a:stretch>
            <a:fillRect/>
          </a:stretch>
        </p:blipFill>
        <p:spPr>
          <a:xfrm>
            <a:off x="150019" y="504527"/>
            <a:ext cx="8158162" cy="452467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endParaRPr lang="en-US" b="1" dirty="0"/>
          </a:p>
        </p:txBody>
      </p:sp>
      <p:pic>
        <p:nvPicPr>
          <p:cNvPr id="3" name="Picture 2">
            <a:extLst>
              <a:ext uri="{FF2B5EF4-FFF2-40B4-BE49-F238E27FC236}">
                <a16:creationId xmlns:a16="http://schemas.microsoft.com/office/drawing/2014/main" id="{22CFB27B-C87D-F66E-857D-80316C9C6404}"/>
              </a:ext>
            </a:extLst>
          </p:cNvPr>
          <p:cNvPicPr>
            <a:picLocks noChangeAspect="1"/>
          </p:cNvPicPr>
          <p:nvPr/>
        </p:nvPicPr>
        <p:blipFill>
          <a:blip r:embed="rId2"/>
          <a:stretch>
            <a:fillRect/>
          </a:stretch>
        </p:blipFill>
        <p:spPr>
          <a:xfrm>
            <a:off x="171450" y="553772"/>
            <a:ext cx="8229600" cy="441827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endParaRPr lang="en-US" b="1" dirty="0"/>
          </a:p>
        </p:txBody>
      </p:sp>
      <p:pic>
        <p:nvPicPr>
          <p:cNvPr id="6" name="Picture 5">
            <a:extLst>
              <a:ext uri="{FF2B5EF4-FFF2-40B4-BE49-F238E27FC236}">
                <a16:creationId xmlns:a16="http://schemas.microsoft.com/office/drawing/2014/main" id="{6360C363-99AF-51FB-14F0-E878098B93F7}"/>
              </a:ext>
            </a:extLst>
          </p:cNvPr>
          <p:cNvPicPr>
            <a:picLocks noChangeAspect="1"/>
          </p:cNvPicPr>
          <p:nvPr/>
        </p:nvPicPr>
        <p:blipFill>
          <a:blip r:embed="rId2"/>
          <a:stretch>
            <a:fillRect/>
          </a:stretch>
        </p:blipFill>
        <p:spPr>
          <a:xfrm>
            <a:off x="192881" y="546498"/>
            <a:ext cx="8172450" cy="4461272"/>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78891" cy="2294997"/>
          </a:xfrm>
        </p:spPr>
        <p:txBody>
          <a:bodyPr/>
          <a:lstStyle/>
          <a:p>
            <a:pPr>
              <a:lnSpc>
                <a:spcPct val="150000"/>
              </a:lnSpc>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a:t>
            </a:r>
            <a:r>
              <a:rPr lang="en-US" sz="1600" b="1" dirty="0">
                <a:solidFill>
                  <a:schemeClr val="tx1"/>
                </a:solidFill>
                <a:latin typeface="+mj-lt"/>
                <a:cs typeface="Times New Roman" panose="02020603050405020304" pitchFamily="18" charset="0"/>
              </a:rPr>
              <a:t>1. Recommended playlist based on user preferences using AI</a:t>
            </a:r>
            <a:br>
              <a:rPr lang="en-US" sz="1600" b="1" dirty="0">
                <a:solidFill>
                  <a:schemeClr val="tx1"/>
                </a:solidFill>
                <a:latin typeface="+mj-lt"/>
                <a:cs typeface="Times New Roman" panose="02020603050405020304" pitchFamily="18" charset="0"/>
              </a:rPr>
            </a:br>
            <a:r>
              <a:rPr lang="en-US" sz="1600" b="1" dirty="0">
                <a:solidFill>
                  <a:schemeClr val="tx1"/>
                </a:solidFill>
                <a:latin typeface="+mj-lt"/>
                <a:cs typeface="Times New Roman" panose="02020603050405020304" pitchFamily="18" charset="0"/>
              </a:rPr>
              <a:t>       2. Subscription for users</a:t>
            </a:r>
            <a:br>
              <a:rPr lang="en-US" sz="1600" b="1" dirty="0">
                <a:solidFill>
                  <a:schemeClr val="tx1"/>
                </a:solidFill>
                <a:latin typeface="+mj-lt"/>
                <a:cs typeface="Times New Roman" panose="02020603050405020304" pitchFamily="18" charset="0"/>
              </a:rPr>
            </a:br>
            <a:r>
              <a:rPr lang="en-US" sz="1600" b="1" dirty="0">
                <a:solidFill>
                  <a:schemeClr val="tx1"/>
                </a:solidFill>
                <a:latin typeface="+mj-lt"/>
                <a:cs typeface="Times New Roman" panose="02020603050405020304" pitchFamily="18" charset="0"/>
              </a:rPr>
              <a:t>       3.Connect with </a:t>
            </a:r>
            <a:r>
              <a:rPr lang="en-US" sz="1600" b="1" dirty="0" err="1">
                <a:solidFill>
                  <a:schemeClr val="tx1"/>
                </a:solidFill>
                <a:latin typeface="+mj-lt"/>
                <a:cs typeface="Times New Roman" panose="02020603050405020304" pitchFamily="18" charset="0"/>
              </a:rPr>
              <a:t>socialmedia</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998556" cy="300404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chemeClr val="tx1"/>
                </a:solidFill>
              </a:rPr>
              <a:t>Music web application using Django is created with multiple speciality like listen, </a:t>
            </a:r>
            <a:r>
              <a:rPr lang="en-IN" sz="1600" b="1" dirty="0" err="1">
                <a:solidFill>
                  <a:schemeClr val="tx1"/>
                </a:solidFill>
              </a:rPr>
              <a:t>watchlater</a:t>
            </a:r>
            <a:r>
              <a:rPr lang="en-IN" sz="1600" b="1" dirty="0">
                <a:solidFill>
                  <a:schemeClr val="tx1"/>
                </a:solidFill>
              </a:rPr>
              <a:t>, download and upload a song.</a:t>
            </a:r>
            <a:br>
              <a:rPr lang="en-IN" sz="1600" b="1" dirty="0">
                <a:solidFill>
                  <a:schemeClr val="tx1"/>
                </a:solidFill>
              </a:rPr>
            </a:br>
            <a:r>
              <a:rPr lang="en-IN" sz="1600" b="1" dirty="0">
                <a:solidFill>
                  <a:schemeClr val="tx1"/>
                </a:solidFill>
              </a:rPr>
              <a:t>            All the music lovers can listen to their favourite songs happily!</a:t>
            </a:r>
            <a:endParaRPr lang="en-IN" sz="1600" dirty="0">
              <a:solidFill>
                <a:schemeClr val="tx1"/>
              </a:solidFill>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62924" cy="3725552"/>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br>
              <a:rPr lang="en-IN" sz="1600" b="1" dirty="0">
                <a:solidFill>
                  <a:srgbClr val="213163"/>
                </a:solidFill>
              </a:rPr>
            </a:br>
            <a:r>
              <a:rPr lang="en-IN" sz="1600" b="1" dirty="0">
                <a:solidFill>
                  <a:srgbClr val="213163"/>
                </a:solidFill>
              </a:rPr>
              <a:t>            Music Web Application Using Django Framework ,</a:t>
            </a:r>
            <a:r>
              <a:rPr lang="en-IN" sz="1600" b="1" dirty="0">
                <a:solidFill>
                  <a:schemeClr val="tx1"/>
                </a:solidFill>
              </a:rPr>
              <a:t> is a dynamic and responsive musical web ,where the users can listen their favourite songs , trending songs etc.</a:t>
            </a:r>
            <a:br>
              <a:rPr lang="en-IN" sz="1600" b="1" dirty="0">
                <a:solidFill>
                  <a:schemeClr val="tx1"/>
                </a:solidFill>
              </a:rPr>
            </a:br>
            <a:r>
              <a:rPr lang="en-IN" sz="1600" b="1" dirty="0">
                <a:solidFill>
                  <a:schemeClr val="tx1"/>
                </a:solidFill>
              </a:rPr>
              <a:t>Also the users can upload a song and they can collect a watch later list too .if the users wants to download the song ,then the download option is enabled in the website. All these achieve through html, </a:t>
            </a:r>
            <a:r>
              <a:rPr lang="en-IN" sz="1600" b="1" dirty="0" err="1">
                <a:solidFill>
                  <a:schemeClr val="tx1"/>
                </a:solidFill>
              </a:rPr>
              <a:t>css</a:t>
            </a:r>
            <a:r>
              <a:rPr lang="en-IN" sz="1600" b="1" dirty="0">
                <a:solidFill>
                  <a:schemeClr val="tx1"/>
                </a:solidFill>
              </a:rPr>
              <a:t> , </a:t>
            </a:r>
            <a:r>
              <a:rPr lang="en-IN" sz="1600" b="1" dirty="0" err="1">
                <a:solidFill>
                  <a:schemeClr val="tx1"/>
                </a:solidFill>
              </a:rPr>
              <a:t>js</a:t>
            </a:r>
            <a:r>
              <a:rPr lang="en-IN" sz="1600" b="1" dirty="0">
                <a:solidFill>
                  <a:schemeClr val="tx1"/>
                </a:solidFill>
              </a:rPr>
              <a:t>, and using </a:t>
            </a:r>
            <a:r>
              <a:rPr lang="en-IN" sz="1600" b="1" dirty="0" err="1">
                <a:solidFill>
                  <a:schemeClr val="tx1"/>
                </a:solidFill>
              </a:rPr>
              <a:t>Bootstarp</a:t>
            </a:r>
            <a:r>
              <a:rPr lang="en-IN" sz="1600" b="1" dirty="0">
                <a:solidFill>
                  <a:schemeClr val="tx1"/>
                </a:solidFill>
              </a:rPr>
              <a:t> created more interactively with Django framework.</a:t>
            </a:r>
            <a:endParaRPr lang="en-IN" sz="1600" b="1"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62924" cy="3611261"/>
          </a:xfrm>
          <a:prstGeom prst="rect">
            <a:avLst/>
          </a:prstGeom>
          <a:noFill/>
          <a:ln>
            <a:noFill/>
          </a:ln>
        </p:spPr>
        <p:txBody>
          <a:bodyPr spcFirstLastPara="1" wrap="square" lIns="91425" tIns="91425" rIns="91425" bIns="91425" anchor="t" anchorCtr="0">
            <a:noAutofit/>
          </a:bodyPr>
          <a:lstStyle/>
          <a:p>
            <a:pPr lvl="0" algn="l" rtl="0">
              <a:lnSpc>
                <a:spcPct val="150000"/>
              </a:lnSpc>
              <a:spcBef>
                <a:spcPts val="0"/>
              </a:spcBef>
              <a:spcAft>
                <a:spcPts val="0"/>
              </a:spcAft>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IN" sz="1600" b="1" dirty="0">
                <a:solidFill>
                  <a:schemeClr val="tx1"/>
                </a:solidFill>
              </a:rPr>
              <a:t>T</a:t>
            </a:r>
            <a:r>
              <a:rPr lang="en-US" sz="1600" b="1" dirty="0">
                <a:solidFill>
                  <a:schemeClr val="tx1"/>
                </a:solidFill>
              </a:rPr>
              <a:t>he aim of this project is to develop a user-friendly and interactive musical web application that allows music enthusiasts to explore, discover, and enjoy a wide range of music genres, artists, albums, and playlists. The application will provide a seamless and engaging experience for users to listen to music, create custom playlists, and connect with other music lovers in a vibrant online community</a:t>
            </a:r>
            <a:br>
              <a:rPr lang="en-IN" sz="1600" b="1" dirty="0">
                <a:solidFill>
                  <a:srgbClr val="213163"/>
                </a:solidFill>
              </a:rPr>
            </a:br>
            <a:r>
              <a:rPr lang="en-IN" sz="1600" b="1" dirty="0">
                <a:solidFill>
                  <a:srgbClr val="213163"/>
                </a:solidFill>
              </a:rPr>
              <a:t>           </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62912" cy="3682698"/>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chemeClr val="tx1"/>
                </a:solidFill>
              </a:rPr>
              <a:t>T</a:t>
            </a:r>
            <a:r>
              <a:rPr lang="en-US" sz="1600" b="1" dirty="0">
                <a:solidFill>
                  <a:schemeClr val="tx1"/>
                </a:solidFill>
              </a:rPr>
              <a:t>he musical web application will feature a sleek and intuitive user interface that enables users to easily navigate through the platform. Users can search for their Trending songs, browse through curated playlists, discover new music recommendations, and create </a:t>
            </a:r>
            <a:r>
              <a:rPr lang="en-US" sz="1600" b="1" dirty="0" err="1">
                <a:solidFill>
                  <a:schemeClr val="tx1"/>
                </a:solidFill>
              </a:rPr>
              <a:t>watchlater</a:t>
            </a:r>
            <a:r>
              <a:rPr lang="en-US" sz="1600" b="1" dirty="0">
                <a:solidFill>
                  <a:schemeClr val="tx1"/>
                </a:solidFill>
              </a:rPr>
              <a:t> playlist as their preferences.</a:t>
            </a:r>
            <a:endParaRPr lang="en-IN" sz="1600" b="1"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20037" cy="403098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US" sz="1600" b="1" dirty="0">
                <a:solidFill>
                  <a:schemeClr val="tx1"/>
                </a:solidFill>
              </a:rPr>
              <a:t>To create a robust and engaging music web application, the following features and components are proposed:</a:t>
            </a:r>
            <a:br>
              <a:rPr lang="en-US" sz="1600" b="1" dirty="0">
                <a:solidFill>
                  <a:schemeClr val="tx1"/>
                </a:solidFill>
              </a:rPr>
            </a:br>
            <a:br>
              <a:rPr lang="en-US" sz="1600" b="1" dirty="0">
                <a:solidFill>
                  <a:schemeClr val="tx1"/>
                </a:solidFill>
              </a:rPr>
            </a:br>
            <a:r>
              <a:rPr lang="en-US" sz="1600" b="1" dirty="0">
                <a:solidFill>
                  <a:schemeClr val="tx1"/>
                </a:solidFill>
              </a:rPr>
              <a:t>1.User Registration and Profiles:</a:t>
            </a:r>
            <a:br>
              <a:rPr lang="en-US" sz="1600" b="1" dirty="0">
                <a:solidFill>
                  <a:schemeClr val="tx1"/>
                </a:solidFill>
              </a:rPr>
            </a:br>
            <a:r>
              <a:rPr lang="en-US" sz="1600" dirty="0">
                <a:solidFill>
                  <a:schemeClr val="tx1"/>
                </a:solidFill>
              </a:rPr>
              <a:t>             Users can create accounts, customize profiles, and modify their profiles.</a:t>
            </a:r>
            <a:br>
              <a:rPr lang="en-US" sz="1600" dirty="0">
                <a:solidFill>
                  <a:schemeClr val="tx1"/>
                </a:solidFill>
              </a:rPr>
            </a:br>
            <a:br>
              <a:rPr lang="en-US" sz="1600" b="1" dirty="0">
                <a:solidFill>
                  <a:schemeClr val="tx1"/>
                </a:solidFill>
              </a:rPr>
            </a:br>
            <a:r>
              <a:rPr lang="en-US" sz="1600" b="1" dirty="0">
                <a:solidFill>
                  <a:schemeClr val="tx1"/>
                </a:solidFill>
              </a:rPr>
              <a:t>2.Music Library:</a:t>
            </a:r>
            <a:br>
              <a:rPr lang="en-US" sz="1600" b="1" dirty="0">
                <a:solidFill>
                  <a:schemeClr val="tx1"/>
                </a:solidFill>
              </a:rPr>
            </a:br>
            <a:r>
              <a:rPr lang="en-US" sz="1600" b="1" dirty="0">
                <a:solidFill>
                  <a:schemeClr val="tx1"/>
                </a:solidFill>
              </a:rPr>
              <a:t>             </a:t>
            </a:r>
            <a:r>
              <a:rPr lang="en-US" sz="1600" dirty="0">
                <a:solidFill>
                  <a:schemeClr val="tx1"/>
                </a:solidFill>
              </a:rPr>
              <a:t>A vast music library offering a wide range of songs, albums, and playlists across various genres</a:t>
            </a:r>
            <a:r>
              <a:rPr lang="en-US" sz="1600" b="1" dirty="0">
                <a:solidFill>
                  <a:schemeClr val="tx1"/>
                </a:solidFill>
              </a:rPr>
              <a:t>.</a:t>
            </a:r>
            <a:br>
              <a:rPr lang="en-US" sz="1600" b="1" dirty="0">
                <a:solidFill>
                  <a:schemeClr val="tx1"/>
                </a:solidFill>
              </a:rPr>
            </a:b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1" y="752831"/>
            <a:ext cx="8129588" cy="3700821"/>
          </a:xfrm>
          <a:prstGeom prst="rect">
            <a:avLst/>
          </a:prstGeom>
          <a:noFill/>
        </p:spPr>
        <p:txBody>
          <a:bodyPr wrap="square">
            <a:spAutoFit/>
          </a:bodyPr>
          <a:lstStyle/>
          <a:p>
            <a:pPr marL="457200" lvl="1" algn="l">
              <a:lnSpc>
                <a:spcPct val="150000"/>
              </a:lnSpc>
            </a:pPr>
            <a:r>
              <a:rPr lang="en-US" sz="1600" b="1" i="0" dirty="0">
                <a:solidFill>
                  <a:schemeClr val="tx1"/>
                </a:solidFill>
                <a:effectLst/>
                <a:latin typeface="Arial" panose="020B0604020202020204" pitchFamily="34" charset="0"/>
                <a:cs typeface="Arial" panose="020B0604020202020204" pitchFamily="34" charset="0"/>
              </a:rPr>
              <a:t>4.Search and </a:t>
            </a:r>
            <a:r>
              <a:rPr lang="en-US" sz="1600" b="1" i="0" dirty="0" err="1">
                <a:solidFill>
                  <a:schemeClr val="tx1"/>
                </a:solidFill>
                <a:effectLst/>
                <a:latin typeface="Arial" panose="020B0604020202020204" pitchFamily="34" charset="0"/>
                <a:cs typeface="Arial" panose="020B0604020202020204" pitchFamily="34" charset="0"/>
              </a:rPr>
              <a:t>Watchlater</a:t>
            </a:r>
            <a:r>
              <a:rPr lang="en-US" sz="1600" b="0" i="0" dirty="0">
                <a:solidFill>
                  <a:schemeClr val="tx1"/>
                </a:solidFill>
                <a:effectLst/>
                <a:latin typeface="Arial" panose="020B0604020202020204" pitchFamily="34" charset="0"/>
                <a:cs typeface="Arial" panose="020B0604020202020204" pitchFamily="34" charset="0"/>
              </a:rPr>
              <a:t>:</a:t>
            </a:r>
          </a:p>
          <a:p>
            <a:pPr marL="457200" lvl="1" algn="l">
              <a:lnSpc>
                <a:spcPct val="150000"/>
              </a:lnSpc>
            </a:pPr>
            <a:r>
              <a:rPr lang="en-US" sz="1600" dirty="0">
                <a:solidFill>
                  <a:schemeClr val="tx1"/>
                </a:solidFill>
                <a:latin typeface="Arial" panose="020B0604020202020204" pitchFamily="34" charset="0"/>
                <a:cs typeface="Arial" panose="020B0604020202020204" pitchFamily="34" charset="0"/>
              </a:rPr>
              <a:t>              </a:t>
            </a:r>
            <a:r>
              <a:rPr lang="en-US" sz="1600" b="0" i="0" dirty="0">
                <a:solidFill>
                  <a:schemeClr val="tx1"/>
                </a:solidFill>
                <a:effectLst/>
                <a:latin typeface="Arial" panose="020B0604020202020204" pitchFamily="34" charset="0"/>
                <a:cs typeface="Arial" panose="020B0604020202020204" pitchFamily="34" charset="0"/>
              </a:rPr>
              <a:t>Advanced search functionality to find specific songs, artists, albums, or genres.</a:t>
            </a:r>
          </a:p>
          <a:p>
            <a:pPr marL="457200" lvl="1" algn="l">
              <a:lnSpc>
                <a:spcPct val="150000"/>
              </a:lnSpc>
            </a:pPr>
            <a:r>
              <a:rPr lang="en-US" sz="1600" b="0" i="0" dirty="0">
                <a:solidFill>
                  <a:schemeClr val="tx1"/>
                </a:solidFill>
                <a:effectLst/>
                <a:latin typeface="Arial" panose="020B0604020202020204" pitchFamily="34" charset="0"/>
                <a:cs typeface="Arial" panose="020B0604020202020204" pitchFamily="34" charset="0"/>
              </a:rPr>
              <a:t>Personalized creation of watch later list as per user preferences</a:t>
            </a:r>
            <a:r>
              <a:rPr lang="en-US" sz="1600" b="0" i="0" dirty="0">
                <a:solidFill>
                  <a:srgbClr val="374151"/>
                </a:solidFill>
                <a:effectLst/>
                <a:latin typeface="Arial" panose="020B0604020202020204" pitchFamily="34" charset="0"/>
                <a:cs typeface="Arial" panose="020B0604020202020204" pitchFamily="34" charset="0"/>
              </a:rPr>
              <a:t>.</a:t>
            </a:r>
          </a:p>
          <a:p>
            <a:pPr marL="457200" lvl="1" algn="l">
              <a:lnSpc>
                <a:spcPct val="150000"/>
              </a:lnSpc>
            </a:pPr>
            <a:r>
              <a:rPr lang="en-US" sz="1600" b="1" dirty="0">
                <a:solidFill>
                  <a:schemeClr val="tx1"/>
                </a:solidFill>
                <a:latin typeface="Arial" panose="020B0604020202020204" pitchFamily="34" charset="0"/>
                <a:cs typeface="Arial" panose="020B0604020202020204" pitchFamily="34" charset="0"/>
              </a:rPr>
              <a:t>5. Offline Listening</a:t>
            </a:r>
            <a:r>
              <a:rPr lang="en-US" sz="1600" dirty="0">
                <a:solidFill>
                  <a:schemeClr val="tx1"/>
                </a:solidFill>
                <a:latin typeface="Arial" panose="020B0604020202020204" pitchFamily="34" charset="0"/>
                <a:cs typeface="Arial" panose="020B0604020202020204" pitchFamily="34" charset="0"/>
              </a:rPr>
              <a:t>:</a:t>
            </a:r>
          </a:p>
          <a:p>
            <a:pPr marL="457200" lvl="1" algn="l">
              <a:lnSpc>
                <a:spcPct val="150000"/>
              </a:lnSpc>
            </a:pPr>
            <a:r>
              <a:rPr lang="en-US" sz="1600" dirty="0">
                <a:solidFill>
                  <a:schemeClr val="tx1"/>
                </a:solidFill>
                <a:latin typeface="Arial" panose="020B0604020202020204" pitchFamily="34" charset="0"/>
                <a:cs typeface="Arial" panose="020B0604020202020204" pitchFamily="34" charset="0"/>
              </a:rPr>
              <a:t>             Option to download songs or playlists for offline listening</a:t>
            </a:r>
            <a:r>
              <a:rPr lang="en-US" sz="1600" dirty="0">
                <a:solidFill>
                  <a:srgbClr val="374151"/>
                </a:solidFill>
                <a:latin typeface="Arial" panose="020B0604020202020204" pitchFamily="34" charset="0"/>
                <a:cs typeface="Arial" panose="020B0604020202020204" pitchFamily="34" charset="0"/>
              </a:rPr>
              <a:t>.</a:t>
            </a:r>
          </a:p>
          <a:p>
            <a:pPr marL="457200" lvl="1" algn="l">
              <a:lnSpc>
                <a:spcPct val="150000"/>
              </a:lnSpc>
            </a:pPr>
            <a:r>
              <a:rPr lang="en-US" sz="1600" b="1" i="0" dirty="0">
                <a:solidFill>
                  <a:schemeClr val="tx1"/>
                </a:solidFill>
                <a:effectLst/>
                <a:latin typeface="Arial" panose="020B0604020202020204" pitchFamily="34" charset="0"/>
                <a:cs typeface="Arial" panose="020B0604020202020204" pitchFamily="34" charset="0"/>
              </a:rPr>
              <a:t>6.Playlist Creation and Management</a:t>
            </a:r>
            <a:r>
              <a:rPr lang="en-US" sz="1600" b="0" i="0" dirty="0">
                <a:solidFill>
                  <a:schemeClr val="tx1"/>
                </a:solidFill>
                <a:effectLst/>
                <a:latin typeface="Arial" panose="020B0604020202020204" pitchFamily="34" charset="0"/>
                <a:cs typeface="Arial" panose="020B0604020202020204" pitchFamily="34" charset="0"/>
              </a:rPr>
              <a:t>:</a:t>
            </a:r>
          </a:p>
          <a:p>
            <a:pPr marL="457200" lvl="1" algn="l">
              <a:lnSpc>
                <a:spcPct val="150000"/>
              </a:lnSpc>
            </a:pPr>
            <a:r>
              <a:rPr lang="en-US" sz="1600" dirty="0">
                <a:solidFill>
                  <a:schemeClr val="tx1"/>
                </a:solidFill>
                <a:latin typeface="Arial" panose="020B0604020202020204" pitchFamily="34" charset="0"/>
                <a:cs typeface="Arial" panose="020B0604020202020204" pitchFamily="34" charset="0"/>
              </a:rPr>
              <a:t>              </a:t>
            </a:r>
            <a:r>
              <a:rPr lang="en-US" sz="1600" b="0" i="0" dirty="0">
                <a:solidFill>
                  <a:schemeClr val="tx1"/>
                </a:solidFill>
                <a:effectLst/>
                <a:latin typeface="Arial" panose="020B0604020202020204" pitchFamily="34" charset="0"/>
                <a:cs typeface="Arial" panose="020B0604020202020204" pitchFamily="34" charset="0"/>
              </a:rPr>
              <a:t>Users can create custom playlists, organize songs, and share playlists with others</a:t>
            </a:r>
            <a:r>
              <a:rPr lang="en-US" sz="1600" b="0" i="0" dirty="0">
                <a:solidFill>
                  <a:srgbClr val="374151"/>
                </a:solidFill>
                <a:effectLst/>
                <a:latin typeface="Arial" panose="020B0604020202020204" pitchFamily="34" charset="0"/>
                <a:cs typeface="Arial" panose="020B0604020202020204" pitchFamily="34" charset="0"/>
              </a:rPr>
              <a:t>.</a:t>
            </a: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534337" cy="3746994"/>
          </a:xfrm>
          <a:prstGeom prst="rect">
            <a:avLst/>
          </a:prstGeom>
          <a:noFill/>
          <a:ln>
            <a:noFill/>
          </a:ln>
        </p:spPr>
        <p:txBody>
          <a:bodyPr spcFirstLastPara="1" wrap="square" lIns="91425" tIns="91425" rIns="91425" bIns="91425" anchor="t" anchorCtr="0">
            <a:noAutofit/>
          </a:bodyPr>
          <a:lstStyle/>
          <a:p>
            <a:pPr lvl="0" algn="l" rtl="0">
              <a:lnSpc>
                <a:spcPct val="150000"/>
              </a:lnSpc>
              <a:spcBef>
                <a:spcPts val="0"/>
              </a:spcBef>
              <a:spcAft>
                <a:spcPts val="0"/>
              </a:spcAft>
              <a:buSzPts val="2800"/>
            </a:pPr>
            <a:r>
              <a:rPr lang="en-IN" sz="1600" b="1" dirty="0">
                <a:solidFill>
                  <a:srgbClr val="213163"/>
                </a:solidFill>
              </a:rPr>
              <a:t>Modelling &amp; Results</a:t>
            </a:r>
            <a:br>
              <a:rPr lang="en-IN" sz="1600" b="1" dirty="0">
                <a:solidFill>
                  <a:srgbClr val="213163"/>
                </a:solidFill>
              </a:rPr>
            </a:br>
            <a:r>
              <a:rPr lang="en-IN" sz="1600" b="1" dirty="0">
                <a:solidFill>
                  <a:schemeClr val="tx1"/>
                </a:solidFill>
              </a:rPr>
              <a:t>1. Contains Interactive homepage and navigation bar</a:t>
            </a:r>
            <a:br>
              <a:rPr lang="en-IN" sz="1600" b="1" dirty="0">
                <a:solidFill>
                  <a:schemeClr val="tx1"/>
                </a:solidFill>
              </a:rPr>
            </a:br>
            <a:r>
              <a:rPr lang="en-IN" sz="1600" b="1" dirty="0">
                <a:solidFill>
                  <a:schemeClr val="tx1"/>
                </a:solidFill>
              </a:rPr>
              <a:t>2. login page and sign up for new user creation</a:t>
            </a:r>
            <a:br>
              <a:rPr lang="en-IN" sz="1600" b="1" dirty="0">
                <a:solidFill>
                  <a:schemeClr val="tx1"/>
                </a:solidFill>
              </a:rPr>
            </a:br>
            <a:r>
              <a:rPr lang="en-IN" sz="1600" b="1" dirty="0">
                <a:solidFill>
                  <a:schemeClr val="tx1"/>
                </a:solidFill>
              </a:rPr>
              <a:t>3. All songs navigation bar is enable to user where they can listen their favourite songs.</a:t>
            </a:r>
            <a:br>
              <a:rPr lang="en-IN" sz="1600" b="1" dirty="0">
                <a:solidFill>
                  <a:schemeClr val="tx1"/>
                </a:solidFill>
              </a:rPr>
            </a:br>
            <a:r>
              <a:rPr lang="en-IN" sz="1600" b="1" dirty="0">
                <a:solidFill>
                  <a:schemeClr val="tx1"/>
                </a:solidFill>
              </a:rPr>
              <a:t>4. trending playlist contains the trending songs in cards display where the movie         name, singers name etc are mentioned in description.</a:t>
            </a:r>
            <a:br>
              <a:rPr lang="en-IN" sz="1600" b="1" dirty="0">
                <a:solidFill>
                  <a:schemeClr val="tx1"/>
                </a:solidFill>
              </a:rPr>
            </a:br>
            <a:r>
              <a:rPr lang="en-IN" sz="1600" b="1" dirty="0">
                <a:solidFill>
                  <a:schemeClr val="tx1"/>
                </a:solidFill>
              </a:rPr>
              <a:t>5. creation </a:t>
            </a:r>
            <a:r>
              <a:rPr lang="en-IN" sz="1600" b="1" dirty="0" err="1">
                <a:solidFill>
                  <a:schemeClr val="tx1"/>
                </a:solidFill>
              </a:rPr>
              <a:t>watchlater</a:t>
            </a:r>
            <a:r>
              <a:rPr lang="en-IN" sz="1600" b="1" dirty="0">
                <a:solidFill>
                  <a:schemeClr val="tx1"/>
                </a:solidFill>
              </a:rPr>
              <a:t> playlist for users as their preferences.</a:t>
            </a:r>
            <a:br>
              <a:rPr lang="en-IN" sz="1600" b="1" dirty="0">
                <a:solidFill>
                  <a:schemeClr val="tx1"/>
                </a:solidFill>
              </a:rPr>
            </a:br>
            <a:r>
              <a:rPr lang="en-IN" sz="1600" b="1" dirty="0">
                <a:solidFill>
                  <a:schemeClr val="tx1"/>
                </a:solidFill>
              </a:rPr>
              <a:t>6. users can download the songs by clicking the download option button.</a:t>
            </a:r>
            <a:endParaRPr lang="en-IN" sz="16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227</TotalTime>
  <Words>621</Words>
  <Application>Microsoft Office PowerPoint</Application>
  <PresentationFormat>On-screen Show (16:9)</PresentationFormat>
  <Paragraphs>42</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Music Web Application Using Django Framework , is a dynamic and responsive musical web ,where the users can listen their favourite songs , trending songs etc. Also the users can upload a song and they can collect a watch later list too .if the users wants to download the song ,then the download option is enabled in the website. All these achieve through html, css , js, and using Bootstarp created more interactively with Django framework.</vt:lpstr>
      <vt:lpstr>Problem Statement  The aim of this project is to develop a user-friendly and interactive musical web application that allows music enthusiasts to explore, discover, and enjoy a wide range of music genres, artists, albums, and playlists. The application will provide a seamless and engaging experience for users to listen to music, create custom playlists, and connect with other music lovers in a vibrant online community            </vt:lpstr>
      <vt:lpstr>Project Overview  The musical web application will feature a sleek and intuitive user interface that enables users to easily navigate through the platform. Users can search for their Trending songs, browse through curated playlists, discover new music recommendations, and create watchlater playlist as their preferences.</vt:lpstr>
      <vt:lpstr>Proposed Solution To create a robust and engaging music web application, the following features and components are proposed:  1.User Registration and Profiles:              Users can create accounts, customize profiles, and modify their profiles.  2.Music Library:              A vast music library offering a wide range of songs, albums, and playlists across various genres.  </vt:lpstr>
      <vt:lpstr>PowerPoint Presentation</vt:lpstr>
      <vt:lpstr>Technology Used</vt:lpstr>
      <vt:lpstr>Modelling &amp; Results 1. Contains Interactive homepage and navigation bar 2. login page and sign up for new user creation 3. All songs navigation bar is enable to user where they can listen their favourite songs. 4. trending playlist contains the trending songs in cards display where the movie         name, singers name etc are mentioned in description. 5. creation watchlater playlist for users as their preferences. 6. users can download the songs by clicking the download option button.</vt:lpstr>
      <vt:lpstr>Homepage</vt:lpstr>
      <vt:lpstr>   </vt:lpstr>
      <vt:lpstr>PowerPoint Presentation</vt:lpstr>
      <vt:lpstr>PowerPoint Presentation</vt:lpstr>
      <vt:lpstr>PowerPoint Presentation</vt:lpstr>
      <vt:lpstr>Future Enhancements:        1. Recommended playlist based on user preferences using AI        2. Subscription for users        3.Connect with socialmedia  </vt:lpstr>
      <vt:lpstr>Conclusion                 Music web application using Django is created with multiple speciality like listen, watchlater, download and upload a song.             All the music lovers can listen to their favourite songs happily!</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Suriya Kesavan</cp:lastModifiedBy>
  <cp:revision>7</cp:revision>
  <dcterms:modified xsi:type="dcterms:W3CDTF">2024-04-08T15:36:10Z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