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4" r:id="rId6"/>
    <p:sldId id="267" r:id="rId7"/>
    <p:sldId id="266" r:id="rId8"/>
    <p:sldId id="261" r:id="rId9"/>
    <p:sldId id="262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7" r:id="rId18"/>
    <p:sldId id="276" r:id="rId19"/>
    <p:sldId id="278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7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970F7-0939-4CA6-BB48-DAA20A33C8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A116CD-1779-4E96-A234-13C368F2CBA2}">
      <dgm:prSet phldrT="[Text]"/>
      <dgm:spPr/>
      <dgm:t>
        <a:bodyPr/>
        <a:lstStyle/>
        <a:p>
          <a:r>
            <a:rPr lang="en-IN" dirty="0"/>
            <a:t>Tokenization</a:t>
          </a:r>
        </a:p>
      </dgm:t>
    </dgm:pt>
    <dgm:pt modelId="{8E0B5E0D-4528-478C-8216-8DC1AEABC489}" type="parTrans" cxnId="{E8DCD964-2794-475C-92FB-7E33DD8F0753}">
      <dgm:prSet/>
      <dgm:spPr/>
      <dgm:t>
        <a:bodyPr/>
        <a:lstStyle/>
        <a:p>
          <a:endParaRPr lang="en-IN"/>
        </a:p>
      </dgm:t>
    </dgm:pt>
    <dgm:pt modelId="{BCAFAE44-06D6-43A5-9985-D89C80210582}" type="sibTrans" cxnId="{E8DCD964-2794-475C-92FB-7E33DD8F0753}">
      <dgm:prSet/>
      <dgm:spPr/>
      <dgm:t>
        <a:bodyPr/>
        <a:lstStyle/>
        <a:p>
          <a:endParaRPr lang="en-IN"/>
        </a:p>
      </dgm:t>
    </dgm:pt>
    <dgm:pt modelId="{6B504CCC-50D2-437D-B274-B8E8DF4C0679}">
      <dgm:prSet phldrT="[Text]"/>
      <dgm:spPr/>
      <dgm:t>
        <a:bodyPr/>
        <a:lstStyle/>
        <a:p>
          <a:r>
            <a:rPr lang="en-IN" dirty="0" err="1"/>
            <a:t>Stopword</a:t>
          </a:r>
          <a:r>
            <a:rPr lang="en-IN" dirty="0"/>
            <a:t> Removal</a:t>
          </a:r>
        </a:p>
      </dgm:t>
    </dgm:pt>
    <dgm:pt modelId="{74A793F3-4078-4E3D-A5F9-C364FB1C5C8C}" type="parTrans" cxnId="{BC12EE07-8205-4F49-8E73-3DBBA15DF128}">
      <dgm:prSet/>
      <dgm:spPr/>
      <dgm:t>
        <a:bodyPr/>
        <a:lstStyle/>
        <a:p>
          <a:endParaRPr lang="en-IN"/>
        </a:p>
      </dgm:t>
    </dgm:pt>
    <dgm:pt modelId="{B0FC9E6E-2F9F-40A7-81AD-078F318731A7}" type="sibTrans" cxnId="{BC12EE07-8205-4F49-8E73-3DBBA15DF128}">
      <dgm:prSet/>
      <dgm:spPr/>
      <dgm:t>
        <a:bodyPr/>
        <a:lstStyle/>
        <a:p>
          <a:endParaRPr lang="en-IN"/>
        </a:p>
      </dgm:t>
    </dgm:pt>
    <dgm:pt modelId="{A428A86F-9CB1-439A-96C6-3EF859E72866}">
      <dgm:prSet phldrT="[Text]"/>
      <dgm:spPr/>
      <dgm:t>
        <a:bodyPr/>
        <a:lstStyle/>
        <a:p>
          <a:r>
            <a:rPr lang="en-IN" dirty="0"/>
            <a:t>Stemming</a:t>
          </a:r>
        </a:p>
      </dgm:t>
    </dgm:pt>
    <dgm:pt modelId="{DEA9E382-EA6F-43C3-B23E-D322C40020D2}" type="parTrans" cxnId="{A2CB64ED-528A-42F3-8EB1-90DBA90D95BF}">
      <dgm:prSet/>
      <dgm:spPr/>
      <dgm:t>
        <a:bodyPr/>
        <a:lstStyle/>
        <a:p>
          <a:endParaRPr lang="en-IN"/>
        </a:p>
      </dgm:t>
    </dgm:pt>
    <dgm:pt modelId="{791DD95D-CE62-4143-A7C2-3063F3EE1ADD}" type="sibTrans" cxnId="{A2CB64ED-528A-42F3-8EB1-90DBA90D95BF}">
      <dgm:prSet/>
      <dgm:spPr/>
      <dgm:t>
        <a:bodyPr/>
        <a:lstStyle/>
        <a:p>
          <a:endParaRPr lang="en-IN"/>
        </a:p>
      </dgm:t>
    </dgm:pt>
    <dgm:pt modelId="{47EC28D8-5CD2-4D78-B5FD-5DA251294AAB}">
      <dgm:prSet phldrT="[Text]"/>
      <dgm:spPr/>
      <dgm:t>
        <a:bodyPr/>
        <a:lstStyle/>
        <a:p>
          <a:r>
            <a:rPr lang="en-IN" dirty="0"/>
            <a:t>Lemmatization</a:t>
          </a:r>
        </a:p>
      </dgm:t>
    </dgm:pt>
    <dgm:pt modelId="{40AAD5D9-4EB6-4A34-B4DD-2936F09E3DB8}" type="parTrans" cxnId="{94504D3A-C267-4104-9C9F-7C517D98D9A4}">
      <dgm:prSet/>
      <dgm:spPr/>
      <dgm:t>
        <a:bodyPr/>
        <a:lstStyle/>
        <a:p>
          <a:endParaRPr lang="en-IN"/>
        </a:p>
      </dgm:t>
    </dgm:pt>
    <dgm:pt modelId="{B467F71B-EACA-49C9-AC7A-573EC7A14E95}" type="sibTrans" cxnId="{94504D3A-C267-4104-9C9F-7C517D98D9A4}">
      <dgm:prSet/>
      <dgm:spPr/>
      <dgm:t>
        <a:bodyPr/>
        <a:lstStyle/>
        <a:p>
          <a:endParaRPr lang="en-IN"/>
        </a:p>
      </dgm:t>
    </dgm:pt>
    <dgm:pt modelId="{011316AF-AC37-409E-95AC-78971CEB778E}">
      <dgm:prSet phldrT="[Text]"/>
      <dgm:spPr/>
      <dgm:t>
        <a:bodyPr/>
        <a:lstStyle/>
        <a:p>
          <a:r>
            <a:rPr lang="en-IN" dirty="0"/>
            <a:t>Lowercase</a:t>
          </a:r>
        </a:p>
      </dgm:t>
    </dgm:pt>
    <dgm:pt modelId="{3CFA316C-7DE0-43AC-92F7-E6915EE7836F}" type="parTrans" cxnId="{40A4C97D-6033-4BF4-A16B-276ADD673AD5}">
      <dgm:prSet/>
      <dgm:spPr/>
      <dgm:t>
        <a:bodyPr/>
        <a:lstStyle/>
        <a:p>
          <a:endParaRPr lang="en-IN"/>
        </a:p>
      </dgm:t>
    </dgm:pt>
    <dgm:pt modelId="{32A8E5C2-0D6D-4B3B-B40A-A6D158C73642}" type="sibTrans" cxnId="{40A4C97D-6033-4BF4-A16B-276ADD673AD5}">
      <dgm:prSet/>
      <dgm:spPr/>
      <dgm:t>
        <a:bodyPr/>
        <a:lstStyle/>
        <a:p>
          <a:endParaRPr lang="en-IN"/>
        </a:p>
      </dgm:t>
    </dgm:pt>
    <dgm:pt modelId="{BA808F77-5EF1-46F9-A846-46EBA782F014}">
      <dgm:prSet phldrT="[Text]"/>
      <dgm:spPr/>
      <dgm:t>
        <a:bodyPr/>
        <a:lstStyle/>
        <a:p>
          <a:r>
            <a:rPr lang="en-IN" dirty="0"/>
            <a:t>Special Char removal</a:t>
          </a:r>
        </a:p>
      </dgm:t>
    </dgm:pt>
    <dgm:pt modelId="{517703DA-0A7B-49C8-BB97-619F550E1E5E}" type="parTrans" cxnId="{59D17705-6030-4E46-AB07-54C52423F9C0}">
      <dgm:prSet/>
      <dgm:spPr/>
      <dgm:t>
        <a:bodyPr/>
        <a:lstStyle/>
        <a:p>
          <a:endParaRPr lang="en-IN"/>
        </a:p>
      </dgm:t>
    </dgm:pt>
    <dgm:pt modelId="{6885BAFD-87B2-48D5-9403-15FF0304EDB8}" type="sibTrans" cxnId="{59D17705-6030-4E46-AB07-54C52423F9C0}">
      <dgm:prSet/>
      <dgm:spPr/>
      <dgm:t>
        <a:bodyPr/>
        <a:lstStyle/>
        <a:p>
          <a:endParaRPr lang="en-IN"/>
        </a:p>
      </dgm:t>
    </dgm:pt>
    <dgm:pt modelId="{A1CDD6D3-E012-47F3-AC72-A7A4D2ED52E8}">
      <dgm:prSet phldrT="[Text]"/>
      <dgm:spPr/>
      <dgm:t>
        <a:bodyPr/>
        <a:lstStyle/>
        <a:p>
          <a:r>
            <a:rPr lang="en-IN" dirty="0"/>
            <a:t>Strip spaces</a:t>
          </a:r>
        </a:p>
      </dgm:t>
    </dgm:pt>
    <dgm:pt modelId="{6FD138AF-F892-465A-8629-9483BDD603E3}" type="parTrans" cxnId="{7C523727-6855-471A-B4FE-EF4B06B5552D}">
      <dgm:prSet/>
      <dgm:spPr/>
      <dgm:t>
        <a:bodyPr/>
        <a:lstStyle/>
        <a:p>
          <a:endParaRPr lang="en-IN"/>
        </a:p>
      </dgm:t>
    </dgm:pt>
    <dgm:pt modelId="{2F61F515-B322-4A79-A0AD-B53EC8218AF8}" type="sibTrans" cxnId="{7C523727-6855-471A-B4FE-EF4B06B5552D}">
      <dgm:prSet/>
      <dgm:spPr/>
      <dgm:t>
        <a:bodyPr/>
        <a:lstStyle/>
        <a:p>
          <a:endParaRPr lang="en-IN"/>
        </a:p>
      </dgm:t>
    </dgm:pt>
    <dgm:pt modelId="{8BA2E39A-E3E2-4EAA-AE67-E6D118A043D2}" type="pres">
      <dgm:prSet presAssocID="{8E4970F7-0939-4CA6-BB48-DAA20A33C8F1}" presName="diagram" presStyleCnt="0">
        <dgm:presLayoutVars>
          <dgm:dir/>
          <dgm:resizeHandles val="exact"/>
        </dgm:presLayoutVars>
      </dgm:prSet>
      <dgm:spPr/>
    </dgm:pt>
    <dgm:pt modelId="{0E461746-0225-4B9C-99D8-D4F1B9E79F44}" type="pres">
      <dgm:prSet presAssocID="{1AA116CD-1779-4E96-A234-13C368F2CBA2}" presName="node" presStyleLbl="node1" presStyleIdx="0" presStyleCnt="7">
        <dgm:presLayoutVars>
          <dgm:bulletEnabled val="1"/>
        </dgm:presLayoutVars>
      </dgm:prSet>
      <dgm:spPr/>
    </dgm:pt>
    <dgm:pt modelId="{B1D4CDDE-AE10-4320-BCE9-F0B91DCD3714}" type="pres">
      <dgm:prSet presAssocID="{BCAFAE44-06D6-43A5-9985-D89C80210582}" presName="sibTrans" presStyleCnt="0"/>
      <dgm:spPr/>
    </dgm:pt>
    <dgm:pt modelId="{E73962A9-39D3-49DB-85D4-B26ABB02E010}" type="pres">
      <dgm:prSet presAssocID="{6B504CCC-50D2-437D-B274-B8E8DF4C0679}" presName="node" presStyleLbl="node1" presStyleIdx="1" presStyleCnt="7">
        <dgm:presLayoutVars>
          <dgm:bulletEnabled val="1"/>
        </dgm:presLayoutVars>
      </dgm:prSet>
      <dgm:spPr/>
    </dgm:pt>
    <dgm:pt modelId="{6D7575F9-9FD9-43BB-9614-6320EB321638}" type="pres">
      <dgm:prSet presAssocID="{B0FC9E6E-2F9F-40A7-81AD-078F318731A7}" presName="sibTrans" presStyleCnt="0"/>
      <dgm:spPr/>
    </dgm:pt>
    <dgm:pt modelId="{BA523033-7189-49D3-8CAE-37A8ED5DEF0C}" type="pres">
      <dgm:prSet presAssocID="{A428A86F-9CB1-439A-96C6-3EF859E72866}" presName="node" presStyleLbl="node1" presStyleIdx="2" presStyleCnt="7">
        <dgm:presLayoutVars>
          <dgm:bulletEnabled val="1"/>
        </dgm:presLayoutVars>
      </dgm:prSet>
      <dgm:spPr/>
    </dgm:pt>
    <dgm:pt modelId="{39E4501E-9AF8-4915-84E8-FA112BB67DC4}" type="pres">
      <dgm:prSet presAssocID="{791DD95D-CE62-4143-A7C2-3063F3EE1ADD}" presName="sibTrans" presStyleCnt="0"/>
      <dgm:spPr/>
    </dgm:pt>
    <dgm:pt modelId="{6296B832-A2A8-4656-BF1B-6DA51C323ECB}" type="pres">
      <dgm:prSet presAssocID="{47EC28D8-5CD2-4D78-B5FD-5DA251294AAB}" presName="node" presStyleLbl="node1" presStyleIdx="3" presStyleCnt="7">
        <dgm:presLayoutVars>
          <dgm:bulletEnabled val="1"/>
        </dgm:presLayoutVars>
      </dgm:prSet>
      <dgm:spPr/>
    </dgm:pt>
    <dgm:pt modelId="{632C8314-C927-453F-87BF-1BE5715C490F}" type="pres">
      <dgm:prSet presAssocID="{B467F71B-EACA-49C9-AC7A-573EC7A14E95}" presName="sibTrans" presStyleCnt="0"/>
      <dgm:spPr/>
    </dgm:pt>
    <dgm:pt modelId="{2BD3506D-635B-4CF7-9BCD-9BBE1FC8E142}" type="pres">
      <dgm:prSet presAssocID="{011316AF-AC37-409E-95AC-78971CEB778E}" presName="node" presStyleLbl="node1" presStyleIdx="4" presStyleCnt="7">
        <dgm:presLayoutVars>
          <dgm:bulletEnabled val="1"/>
        </dgm:presLayoutVars>
      </dgm:prSet>
      <dgm:spPr/>
    </dgm:pt>
    <dgm:pt modelId="{CDC19E65-7171-44FD-BCA2-404D6E964D90}" type="pres">
      <dgm:prSet presAssocID="{32A8E5C2-0D6D-4B3B-B40A-A6D158C73642}" presName="sibTrans" presStyleCnt="0"/>
      <dgm:spPr/>
    </dgm:pt>
    <dgm:pt modelId="{560C765E-03E3-4DF7-BB51-0A8AE2ECA894}" type="pres">
      <dgm:prSet presAssocID="{BA808F77-5EF1-46F9-A846-46EBA782F014}" presName="node" presStyleLbl="node1" presStyleIdx="5" presStyleCnt="7">
        <dgm:presLayoutVars>
          <dgm:bulletEnabled val="1"/>
        </dgm:presLayoutVars>
      </dgm:prSet>
      <dgm:spPr/>
    </dgm:pt>
    <dgm:pt modelId="{61A2C022-7215-4F1B-A637-578FE06F09EF}" type="pres">
      <dgm:prSet presAssocID="{6885BAFD-87B2-48D5-9403-15FF0304EDB8}" presName="sibTrans" presStyleCnt="0"/>
      <dgm:spPr/>
    </dgm:pt>
    <dgm:pt modelId="{E968E527-7484-4D04-AEE9-7F7EBFF7AFD9}" type="pres">
      <dgm:prSet presAssocID="{A1CDD6D3-E012-47F3-AC72-A7A4D2ED52E8}" presName="node" presStyleLbl="node1" presStyleIdx="6" presStyleCnt="7">
        <dgm:presLayoutVars>
          <dgm:bulletEnabled val="1"/>
        </dgm:presLayoutVars>
      </dgm:prSet>
      <dgm:spPr/>
    </dgm:pt>
  </dgm:ptLst>
  <dgm:cxnLst>
    <dgm:cxn modelId="{59D17705-6030-4E46-AB07-54C52423F9C0}" srcId="{8E4970F7-0939-4CA6-BB48-DAA20A33C8F1}" destId="{BA808F77-5EF1-46F9-A846-46EBA782F014}" srcOrd="5" destOrd="0" parTransId="{517703DA-0A7B-49C8-BB97-619F550E1E5E}" sibTransId="{6885BAFD-87B2-48D5-9403-15FF0304EDB8}"/>
    <dgm:cxn modelId="{BC12EE07-8205-4F49-8E73-3DBBA15DF128}" srcId="{8E4970F7-0939-4CA6-BB48-DAA20A33C8F1}" destId="{6B504CCC-50D2-437D-B274-B8E8DF4C0679}" srcOrd="1" destOrd="0" parTransId="{74A793F3-4078-4E3D-A5F9-C364FB1C5C8C}" sibTransId="{B0FC9E6E-2F9F-40A7-81AD-078F318731A7}"/>
    <dgm:cxn modelId="{7C523727-6855-471A-B4FE-EF4B06B5552D}" srcId="{8E4970F7-0939-4CA6-BB48-DAA20A33C8F1}" destId="{A1CDD6D3-E012-47F3-AC72-A7A4D2ED52E8}" srcOrd="6" destOrd="0" parTransId="{6FD138AF-F892-465A-8629-9483BDD603E3}" sibTransId="{2F61F515-B322-4A79-A0AD-B53EC8218AF8}"/>
    <dgm:cxn modelId="{94504D3A-C267-4104-9C9F-7C517D98D9A4}" srcId="{8E4970F7-0939-4CA6-BB48-DAA20A33C8F1}" destId="{47EC28D8-5CD2-4D78-B5FD-5DA251294AAB}" srcOrd="3" destOrd="0" parTransId="{40AAD5D9-4EB6-4A34-B4DD-2936F09E3DB8}" sibTransId="{B467F71B-EACA-49C9-AC7A-573EC7A14E95}"/>
    <dgm:cxn modelId="{E8DCD964-2794-475C-92FB-7E33DD8F0753}" srcId="{8E4970F7-0939-4CA6-BB48-DAA20A33C8F1}" destId="{1AA116CD-1779-4E96-A234-13C368F2CBA2}" srcOrd="0" destOrd="0" parTransId="{8E0B5E0D-4528-478C-8216-8DC1AEABC489}" sibTransId="{BCAFAE44-06D6-43A5-9985-D89C80210582}"/>
    <dgm:cxn modelId="{40A4C97D-6033-4BF4-A16B-276ADD673AD5}" srcId="{8E4970F7-0939-4CA6-BB48-DAA20A33C8F1}" destId="{011316AF-AC37-409E-95AC-78971CEB778E}" srcOrd="4" destOrd="0" parTransId="{3CFA316C-7DE0-43AC-92F7-E6915EE7836F}" sibTransId="{32A8E5C2-0D6D-4B3B-B40A-A6D158C73642}"/>
    <dgm:cxn modelId="{34349490-9BA5-47C0-802F-548B142356B8}" type="presOf" srcId="{011316AF-AC37-409E-95AC-78971CEB778E}" destId="{2BD3506D-635B-4CF7-9BCD-9BBE1FC8E142}" srcOrd="0" destOrd="0" presId="urn:microsoft.com/office/officeart/2005/8/layout/default"/>
    <dgm:cxn modelId="{92EDAF9B-985B-437D-B0B1-A2CFB6A13A6D}" type="presOf" srcId="{47EC28D8-5CD2-4D78-B5FD-5DA251294AAB}" destId="{6296B832-A2A8-4656-BF1B-6DA51C323ECB}" srcOrd="0" destOrd="0" presId="urn:microsoft.com/office/officeart/2005/8/layout/default"/>
    <dgm:cxn modelId="{97AE37A1-EF97-4BE8-A3E3-4DC9FE0F0677}" type="presOf" srcId="{1AA116CD-1779-4E96-A234-13C368F2CBA2}" destId="{0E461746-0225-4B9C-99D8-D4F1B9E79F44}" srcOrd="0" destOrd="0" presId="urn:microsoft.com/office/officeart/2005/8/layout/default"/>
    <dgm:cxn modelId="{834935C1-93A6-4BAC-8A0B-D36A137678A7}" type="presOf" srcId="{A1CDD6D3-E012-47F3-AC72-A7A4D2ED52E8}" destId="{E968E527-7484-4D04-AEE9-7F7EBFF7AFD9}" srcOrd="0" destOrd="0" presId="urn:microsoft.com/office/officeart/2005/8/layout/default"/>
    <dgm:cxn modelId="{0F4CA6C5-073B-4B7C-BD2F-959F42B60506}" type="presOf" srcId="{BA808F77-5EF1-46F9-A846-46EBA782F014}" destId="{560C765E-03E3-4DF7-BB51-0A8AE2ECA894}" srcOrd="0" destOrd="0" presId="urn:microsoft.com/office/officeart/2005/8/layout/default"/>
    <dgm:cxn modelId="{8843B9E4-338D-4BE2-9AB1-19CE013CB9A2}" type="presOf" srcId="{8E4970F7-0939-4CA6-BB48-DAA20A33C8F1}" destId="{8BA2E39A-E3E2-4EAA-AE67-E6D118A043D2}" srcOrd="0" destOrd="0" presId="urn:microsoft.com/office/officeart/2005/8/layout/default"/>
    <dgm:cxn modelId="{A2CB64ED-528A-42F3-8EB1-90DBA90D95BF}" srcId="{8E4970F7-0939-4CA6-BB48-DAA20A33C8F1}" destId="{A428A86F-9CB1-439A-96C6-3EF859E72866}" srcOrd="2" destOrd="0" parTransId="{DEA9E382-EA6F-43C3-B23E-D322C40020D2}" sibTransId="{791DD95D-CE62-4143-A7C2-3063F3EE1ADD}"/>
    <dgm:cxn modelId="{AA9BF0F4-57E7-45D0-A2CA-E523429918E9}" type="presOf" srcId="{6B504CCC-50D2-437D-B274-B8E8DF4C0679}" destId="{E73962A9-39D3-49DB-85D4-B26ABB02E010}" srcOrd="0" destOrd="0" presId="urn:microsoft.com/office/officeart/2005/8/layout/default"/>
    <dgm:cxn modelId="{E615E1FD-B602-4CB0-AFAF-23346DB40C0A}" type="presOf" srcId="{A428A86F-9CB1-439A-96C6-3EF859E72866}" destId="{BA523033-7189-49D3-8CAE-37A8ED5DEF0C}" srcOrd="0" destOrd="0" presId="urn:microsoft.com/office/officeart/2005/8/layout/default"/>
    <dgm:cxn modelId="{8EC8E50B-DC6B-4D7A-98C2-619C5C4FFFF5}" type="presParOf" srcId="{8BA2E39A-E3E2-4EAA-AE67-E6D118A043D2}" destId="{0E461746-0225-4B9C-99D8-D4F1B9E79F44}" srcOrd="0" destOrd="0" presId="urn:microsoft.com/office/officeart/2005/8/layout/default"/>
    <dgm:cxn modelId="{45F54604-72D1-46B4-89A9-4266C4D09483}" type="presParOf" srcId="{8BA2E39A-E3E2-4EAA-AE67-E6D118A043D2}" destId="{B1D4CDDE-AE10-4320-BCE9-F0B91DCD3714}" srcOrd="1" destOrd="0" presId="urn:microsoft.com/office/officeart/2005/8/layout/default"/>
    <dgm:cxn modelId="{822E18CA-333C-4F9E-97D4-53F954A002F4}" type="presParOf" srcId="{8BA2E39A-E3E2-4EAA-AE67-E6D118A043D2}" destId="{E73962A9-39D3-49DB-85D4-B26ABB02E010}" srcOrd="2" destOrd="0" presId="urn:microsoft.com/office/officeart/2005/8/layout/default"/>
    <dgm:cxn modelId="{9910281F-EED5-4062-88B7-0A16FA7499AF}" type="presParOf" srcId="{8BA2E39A-E3E2-4EAA-AE67-E6D118A043D2}" destId="{6D7575F9-9FD9-43BB-9614-6320EB321638}" srcOrd="3" destOrd="0" presId="urn:microsoft.com/office/officeart/2005/8/layout/default"/>
    <dgm:cxn modelId="{13A99A0A-6EEF-4DD8-A372-DEDBA5DB679D}" type="presParOf" srcId="{8BA2E39A-E3E2-4EAA-AE67-E6D118A043D2}" destId="{BA523033-7189-49D3-8CAE-37A8ED5DEF0C}" srcOrd="4" destOrd="0" presId="urn:microsoft.com/office/officeart/2005/8/layout/default"/>
    <dgm:cxn modelId="{E410E067-4CCD-4215-AABE-8FB9810E1B1F}" type="presParOf" srcId="{8BA2E39A-E3E2-4EAA-AE67-E6D118A043D2}" destId="{39E4501E-9AF8-4915-84E8-FA112BB67DC4}" srcOrd="5" destOrd="0" presId="urn:microsoft.com/office/officeart/2005/8/layout/default"/>
    <dgm:cxn modelId="{A593FEF2-1115-4744-AB86-279965FE9893}" type="presParOf" srcId="{8BA2E39A-E3E2-4EAA-AE67-E6D118A043D2}" destId="{6296B832-A2A8-4656-BF1B-6DA51C323ECB}" srcOrd="6" destOrd="0" presId="urn:microsoft.com/office/officeart/2005/8/layout/default"/>
    <dgm:cxn modelId="{C4E0BC78-9DCB-491C-86C4-0D343E6988A2}" type="presParOf" srcId="{8BA2E39A-E3E2-4EAA-AE67-E6D118A043D2}" destId="{632C8314-C927-453F-87BF-1BE5715C490F}" srcOrd="7" destOrd="0" presId="urn:microsoft.com/office/officeart/2005/8/layout/default"/>
    <dgm:cxn modelId="{1990BF16-CEED-47DA-AEFA-621C0B93E9C0}" type="presParOf" srcId="{8BA2E39A-E3E2-4EAA-AE67-E6D118A043D2}" destId="{2BD3506D-635B-4CF7-9BCD-9BBE1FC8E142}" srcOrd="8" destOrd="0" presId="urn:microsoft.com/office/officeart/2005/8/layout/default"/>
    <dgm:cxn modelId="{260475BE-FFCA-499D-8C25-732F6F94DA1E}" type="presParOf" srcId="{8BA2E39A-E3E2-4EAA-AE67-E6D118A043D2}" destId="{CDC19E65-7171-44FD-BCA2-404D6E964D90}" srcOrd="9" destOrd="0" presId="urn:microsoft.com/office/officeart/2005/8/layout/default"/>
    <dgm:cxn modelId="{1B29847F-9A90-4678-B987-51BDED3A9972}" type="presParOf" srcId="{8BA2E39A-E3E2-4EAA-AE67-E6D118A043D2}" destId="{560C765E-03E3-4DF7-BB51-0A8AE2ECA894}" srcOrd="10" destOrd="0" presId="urn:microsoft.com/office/officeart/2005/8/layout/default"/>
    <dgm:cxn modelId="{7DDC5651-C33A-4A81-9F0F-3166E06BBF55}" type="presParOf" srcId="{8BA2E39A-E3E2-4EAA-AE67-E6D118A043D2}" destId="{61A2C022-7215-4F1B-A637-578FE06F09EF}" srcOrd="11" destOrd="0" presId="urn:microsoft.com/office/officeart/2005/8/layout/default"/>
    <dgm:cxn modelId="{3BF75530-97B6-4A67-B82B-2EDDDD1C4CB8}" type="presParOf" srcId="{8BA2E39A-E3E2-4EAA-AE67-E6D118A043D2}" destId="{E968E527-7484-4D04-AEE9-7F7EBFF7AFD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4B2AD-6D25-4FC5-89F4-39C9A2BF11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C069AF-2CE4-4334-9310-BB34BCEF0F9F}">
      <dgm:prSet phldrT="[Text]" custT="1"/>
      <dgm:spPr/>
      <dgm:t>
        <a:bodyPr/>
        <a:lstStyle/>
        <a:p>
          <a:r>
            <a:rPr lang="en-IN" sz="2400" dirty="0"/>
            <a:t>Feature representation</a:t>
          </a:r>
        </a:p>
      </dgm:t>
    </dgm:pt>
    <dgm:pt modelId="{D76DCF90-7F51-4084-BFE5-4DC32CCFBFDB}" type="parTrans" cxnId="{A0539EAB-C700-43F6-9F8C-DD7E1C3B3664}">
      <dgm:prSet/>
      <dgm:spPr/>
      <dgm:t>
        <a:bodyPr/>
        <a:lstStyle/>
        <a:p>
          <a:endParaRPr lang="en-IN"/>
        </a:p>
      </dgm:t>
    </dgm:pt>
    <dgm:pt modelId="{A5757A35-38B4-4ABF-B59F-894C8523142E}" type="sibTrans" cxnId="{A0539EAB-C700-43F6-9F8C-DD7E1C3B3664}">
      <dgm:prSet/>
      <dgm:spPr/>
      <dgm:t>
        <a:bodyPr/>
        <a:lstStyle/>
        <a:p>
          <a:endParaRPr lang="en-IN"/>
        </a:p>
      </dgm:t>
    </dgm:pt>
    <dgm:pt modelId="{DC4D768A-F099-4F57-B875-3A81341AD319}">
      <dgm:prSet phldrT="[Text]" custT="1"/>
      <dgm:spPr/>
      <dgm:t>
        <a:bodyPr/>
        <a:lstStyle/>
        <a:p>
          <a:pPr>
            <a:buNone/>
          </a:pPr>
          <a:r>
            <a:rPr lang="en-IN" sz="1800" kern="1200" dirty="0"/>
            <a:t>Vector with Inverse term </a:t>
          </a:r>
          <a:r>
            <a:rPr lang="en-IN" sz="1800" kern="1200" dirty="0">
              <a:solidFill>
                <a:srgbClr val="2A399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frequency as weights</a:t>
          </a:r>
        </a:p>
      </dgm:t>
    </dgm:pt>
    <dgm:pt modelId="{4D3354CD-43F2-44AC-9B7E-4D87260E223E}" type="parTrans" cxnId="{939F133F-FE26-4B81-A8F8-A7F0701704B9}">
      <dgm:prSet/>
      <dgm:spPr/>
      <dgm:t>
        <a:bodyPr/>
        <a:lstStyle/>
        <a:p>
          <a:endParaRPr lang="en-IN"/>
        </a:p>
      </dgm:t>
    </dgm:pt>
    <dgm:pt modelId="{F7FC3F8B-D86B-42FE-B725-2CC699E75B3A}" type="sibTrans" cxnId="{939F133F-FE26-4B81-A8F8-A7F0701704B9}">
      <dgm:prSet/>
      <dgm:spPr/>
      <dgm:t>
        <a:bodyPr/>
        <a:lstStyle/>
        <a:p>
          <a:endParaRPr lang="en-IN"/>
        </a:p>
      </dgm:t>
    </dgm:pt>
    <dgm:pt modelId="{A9AA9D25-20B7-4FA5-B12B-A7CE953E566C}">
      <dgm:prSet phldrT="[Text]" custT="1"/>
      <dgm:spPr/>
      <dgm:t>
        <a:bodyPr/>
        <a:lstStyle/>
        <a:p>
          <a:r>
            <a:rPr lang="en-IN" sz="2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Label representation</a:t>
          </a:r>
        </a:p>
      </dgm:t>
    </dgm:pt>
    <dgm:pt modelId="{34B1D8A8-B453-4C20-A001-D4FBE4E40886}" type="parTrans" cxnId="{09AD3F79-15E5-4093-AF4C-D54A220D4B01}">
      <dgm:prSet/>
      <dgm:spPr/>
      <dgm:t>
        <a:bodyPr/>
        <a:lstStyle/>
        <a:p>
          <a:endParaRPr lang="en-IN"/>
        </a:p>
      </dgm:t>
    </dgm:pt>
    <dgm:pt modelId="{B01F4327-03BA-426B-B12B-C296BC8381F3}" type="sibTrans" cxnId="{09AD3F79-15E5-4093-AF4C-D54A220D4B01}">
      <dgm:prSet/>
      <dgm:spPr/>
      <dgm:t>
        <a:bodyPr/>
        <a:lstStyle/>
        <a:p>
          <a:endParaRPr lang="en-IN"/>
        </a:p>
      </dgm:t>
    </dgm:pt>
    <dgm:pt modelId="{4D576840-FA19-4A72-816D-03F5CB091102}">
      <dgm:prSet phldrT="[Text]" custT="1"/>
      <dgm:spPr/>
      <dgm:t>
        <a:bodyPr/>
        <a:lstStyle/>
        <a:p>
          <a:pPr>
            <a:buNone/>
          </a:pPr>
          <a:r>
            <a:rPr lang="en-IN" sz="1800" kern="1200" dirty="0">
              <a:solidFill>
                <a:srgbClr val="2A399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Integer labels from 0-9</a:t>
          </a:r>
        </a:p>
      </dgm:t>
    </dgm:pt>
    <dgm:pt modelId="{0E3D6ECC-0E18-45F6-A633-336F0072CD6C}" type="parTrans" cxnId="{21E094AC-434B-4703-A381-05D36B54D9B6}">
      <dgm:prSet/>
      <dgm:spPr/>
      <dgm:t>
        <a:bodyPr/>
        <a:lstStyle/>
        <a:p>
          <a:endParaRPr lang="en-IN"/>
        </a:p>
      </dgm:t>
    </dgm:pt>
    <dgm:pt modelId="{81654EAA-F551-4DC2-A7D0-072345F82FAF}" type="sibTrans" cxnId="{21E094AC-434B-4703-A381-05D36B54D9B6}">
      <dgm:prSet/>
      <dgm:spPr/>
      <dgm:t>
        <a:bodyPr/>
        <a:lstStyle/>
        <a:p>
          <a:endParaRPr lang="en-IN"/>
        </a:p>
      </dgm:t>
    </dgm:pt>
    <dgm:pt modelId="{830DB55C-9AB1-4F49-A1F5-A7E7D7969065}" type="pres">
      <dgm:prSet presAssocID="{F574B2AD-6D25-4FC5-89F4-39C9A2BF1198}" presName="linear" presStyleCnt="0">
        <dgm:presLayoutVars>
          <dgm:animLvl val="lvl"/>
          <dgm:resizeHandles val="exact"/>
        </dgm:presLayoutVars>
      </dgm:prSet>
      <dgm:spPr/>
    </dgm:pt>
    <dgm:pt modelId="{3CE0461E-24AE-4519-9C64-08787D8FB1AB}" type="pres">
      <dgm:prSet presAssocID="{09C069AF-2CE4-4334-9310-BB34BCEF0F9F}" presName="parentText" presStyleLbl="node1" presStyleIdx="0" presStyleCnt="2" custScaleY="47219" custLinFactNeighborX="-8108" custLinFactNeighborY="2263">
        <dgm:presLayoutVars>
          <dgm:chMax val="0"/>
          <dgm:bulletEnabled val="1"/>
        </dgm:presLayoutVars>
      </dgm:prSet>
      <dgm:spPr/>
    </dgm:pt>
    <dgm:pt modelId="{E088FB62-3F42-4963-B4B0-C5346FA15435}" type="pres">
      <dgm:prSet presAssocID="{09C069AF-2CE4-4334-9310-BB34BCEF0F9F}" presName="childText" presStyleLbl="revTx" presStyleIdx="0" presStyleCnt="2">
        <dgm:presLayoutVars>
          <dgm:bulletEnabled val="1"/>
        </dgm:presLayoutVars>
      </dgm:prSet>
      <dgm:spPr/>
    </dgm:pt>
    <dgm:pt modelId="{9AF64B2C-A51E-47FC-A515-5E8C13F4DF87}" type="pres">
      <dgm:prSet presAssocID="{A9AA9D25-20B7-4FA5-B12B-A7CE953E566C}" presName="parentText" presStyleLbl="node1" presStyleIdx="1" presStyleCnt="2" custScaleY="37837" custLinFactNeighborX="-145" custLinFactNeighborY="3395">
        <dgm:presLayoutVars>
          <dgm:chMax val="0"/>
          <dgm:bulletEnabled val="1"/>
        </dgm:presLayoutVars>
      </dgm:prSet>
      <dgm:spPr/>
    </dgm:pt>
    <dgm:pt modelId="{73E8EFA0-4B18-4F15-BDCB-A256EB6047F5}" type="pres">
      <dgm:prSet presAssocID="{A9AA9D25-20B7-4FA5-B12B-A7CE953E56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4821A17-3FBE-41E7-8FDB-284DB11ED039}" type="presOf" srcId="{F574B2AD-6D25-4FC5-89F4-39C9A2BF1198}" destId="{830DB55C-9AB1-4F49-A1F5-A7E7D7969065}" srcOrd="0" destOrd="0" presId="urn:microsoft.com/office/officeart/2005/8/layout/vList2"/>
    <dgm:cxn modelId="{939F133F-FE26-4B81-A8F8-A7F0701704B9}" srcId="{09C069AF-2CE4-4334-9310-BB34BCEF0F9F}" destId="{DC4D768A-F099-4F57-B875-3A81341AD319}" srcOrd="0" destOrd="0" parTransId="{4D3354CD-43F2-44AC-9B7E-4D87260E223E}" sibTransId="{F7FC3F8B-D86B-42FE-B725-2CC699E75B3A}"/>
    <dgm:cxn modelId="{09AD3F79-15E5-4093-AF4C-D54A220D4B01}" srcId="{F574B2AD-6D25-4FC5-89F4-39C9A2BF1198}" destId="{A9AA9D25-20B7-4FA5-B12B-A7CE953E566C}" srcOrd="1" destOrd="0" parTransId="{34B1D8A8-B453-4C20-A001-D4FBE4E40886}" sibTransId="{B01F4327-03BA-426B-B12B-C296BC8381F3}"/>
    <dgm:cxn modelId="{B891A992-9F80-4CAB-9435-FA413A0D11A1}" type="presOf" srcId="{A9AA9D25-20B7-4FA5-B12B-A7CE953E566C}" destId="{9AF64B2C-A51E-47FC-A515-5E8C13F4DF87}" srcOrd="0" destOrd="0" presId="urn:microsoft.com/office/officeart/2005/8/layout/vList2"/>
    <dgm:cxn modelId="{FF3110AA-65DF-4B6B-92FA-FA05DB6CDFCA}" type="presOf" srcId="{4D576840-FA19-4A72-816D-03F5CB091102}" destId="{73E8EFA0-4B18-4F15-BDCB-A256EB6047F5}" srcOrd="0" destOrd="0" presId="urn:microsoft.com/office/officeart/2005/8/layout/vList2"/>
    <dgm:cxn modelId="{A0539EAB-C700-43F6-9F8C-DD7E1C3B3664}" srcId="{F574B2AD-6D25-4FC5-89F4-39C9A2BF1198}" destId="{09C069AF-2CE4-4334-9310-BB34BCEF0F9F}" srcOrd="0" destOrd="0" parTransId="{D76DCF90-7F51-4084-BFE5-4DC32CCFBFDB}" sibTransId="{A5757A35-38B4-4ABF-B59F-894C8523142E}"/>
    <dgm:cxn modelId="{21E094AC-434B-4703-A381-05D36B54D9B6}" srcId="{A9AA9D25-20B7-4FA5-B12B-A7CE953E566C}" destId="{4D576840-FA19-4A72-816D-03F5CB091102}" srcOrd="0" destOrd="0" parTransId="{0E3D6ECC-0E18-45F6-A633-336F0072CD6C}" sibTransId="{81654EAA-F551-4DC2-A7D0-072345F82FAF}"/>
    <dgm:cxn modelId="{004224CA-A844-4455-A8EC-DE162EC29A98}" type="presOf" srcId="{DC4D768A-F099-4F57-B875-3A81341AD319}" destId="{E088FB62-3F42-4963-B4B0-C5346FA15435}" srcOrd="0" destOrd="0" presId="urn:microsoft.com/office/officeart/2005/8/layout/vList2"/>
    <dgm:cxn modelId="{FC0D47E3-FF89-4627-B98C-53A3F8D64AEC}" type="presOf" srcId="{09C069AF-2CE4-4334-9310-BB34BCEF0F9F}" destId="{3CE0461E-24AE-4519-9C64-08787D8FB1AB}" srcOrd="0" destOrd="0" presId="urn:microsoft.com/office/officeart/2005/8/layout/vList2"/>
    <dgm:cxn modelId="{8E3712C3-EA08-4E35-B330-CC54AC1796E6}" type="presParOf" srcId="{830DB55C-9AB1-4F49-A1F5-A7E7D7969065}" destId="{3CE0461E-24AE-4519-9C64-08787D8FB1AB}" srcOrd="0" destOrd="0" presId="urn:microsoft.com/office/officeart/2005/8/layout/vList2"/>
    <dgm:cxn modelId="{99A6A7DC-076F-48B0-9D4B-659541B0B9AC}" type="presParOf" srcId="{830DB55C-9AB1-4F49-A1F5-A7E7D7969065}" destId="{E088FB62-3F42-4963-B4B0-C5346FA15435}" srcOrd="1" destOrd="0" presId="urn:microsoft.com/office/officeart/2005/8/layout/vList2"/>
    <dgm:cxn modelId="{B6BEA4A8-A7F8-495C-ABED-AA3F6355C104}" type="presParOf" srcId="{830DB55C-9AB1-4F49-A1F5-A7E7D7969065}" destId="{9AF64B2C-A51E-47FC-A515-5E8C13F4DF87}" srcOrd="2" destOrd="0" presId="urn:microsoft.com/office/officeart/2005/8/layout/vList2"/>
    <dgm:cxn modelId="{19C692AF-7B43-45EE-AE99-A5F074FA06FA}" type="presParOf" srcId="{830DB55C-9AB1-4F49-A1F5-A7E7D7969065}" destId="{73E8EFA0-4B18-4F15-BDCB-A256EB6047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61746-0225-4B9C-99D8-D4F1B9E79F44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Tokenization</a:t>
          </a:r>
        </a:p>
      </dsp:txBody>
      <dsp:txXfrm>
        <a:off x="0" y="127000"/>
        <a:ext cx="1904999" cy="1143000"/>
      </dsp:txXfrm>
    </dsp:sp>
    <dsp:sp modelId="{E73962A9-39D3-49DB-85D4-B26ABB02E010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Stopword</a:t>
          </a:r>
          <a:r>
            <a:rPr lang="en-IN" sz="2100" kern="1200" dirty="0"/>
            <a:t> Removal</a:t>
          </a:r>
        </a:p>
      </dsp:txBody>
      <dsp:txXfrm>
        <a:off x="2095500" y="127000"/>
        <a:ext cx="1904999" cy="1143000"/>
      </dsp:txXfrm>
    </dsp:sp>
    <dsp:sp modelId="{BA523033-7189-49D3-8CAE-37A8ED5DEF0C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Stemming</a:t>
          </a:r>
        </a:p>
      </dsp:txBody>
      <dsp:txXfrm>
        <a:off x="4191000" y="127000"/>
        <a:ext cx="1904999" cy="1143000"/>
      </dsp:txXfrm>
    </dsp:sp>
    <dsp:sp modelId="{6296B832-A2A8-4656-BF1B-6DA51C323ECB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Lemmatization</a:t>
          </a:r>
        </a:p>
      </dsp:txBody>
      <dsp:txXfrm>
        <a:off x="0" y="1460500"/>
        <a:ext cx="1904999" cy="1143000"/>
      </dsp:txXfrm>
    </dsp:sp>
    <dsp:sp modelId="{2BD3506D-635B-4CF7-9BCD-9BBE1FC8E142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Lowercase</a:t>
          </a:r>
        </a:p>
      </dsp:txBody>
      <dsp:txXfrm>
        <a:off x="2095500" y="1460500"/>
        <a:ext cx="1904999" cy="1143000"/>
      </dsp:txXfrm>
    </dsp:sp>
    <dsp:sp modelId="{560C765E-03E3-4DF7-BB51-0A8AE2ECA894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Special Char removal</a:t>
          </a:r>
        </a:p>
      </dsp:txBody>
      <dsp:txXfrm>
        <a:off x="4191000" y="1460500"/>
        <a:ext cx="1904999" cy="1143000"/>
      </dsp:txXfrm>
    </dsp:sp>
    <dsp:sp modelId="{E968E527-7484-4D04-AEE9-7F7EBFF7AFD9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Strip spaces</a:t>
          </a:r>
        </a:p>
      </dsp:txBody>
      <dsp:txXfrm>
        <a:off x="2095500" y="2793999"/>
        <a:ext cx="19049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461E-24AE-4519-9C64-08787D8FB1AB}">
      <dsp:nvSpPr>
        <dsp:cNvPr id="0" name=""/>
        <dsp:cNvSpPr/>
      </dsp:nvSpPr>
      <dsp:spPr>
        <a:xfrm>
          <a:off x="0" y="41377"/>
          <a:ext cx="5806567" cy="565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Feature representation</a:t>
          </a:r>
        </a:p>
      </dsp:txBody>
      <dsp:txXfrm>
        <a:off x="27616" y="68993"/>
        <a:ext cx="5751335" cy="510489"/>
      </dsp:txXfrm>
    </dsp:sp>
    <dsp:sp modelId="{E088FB62-3F42-4963-B4B0-C5346FA15435}">
      <dsp:nvSpPr>
        <dsp:cNvPr id="0" name=""/>
        <dsp:cNvSpPr/>
      </dsp:nvSpPr>
      <dsp:spPr>
        <a:xfrm>
          <a:off x="0" y="583114"/>
          <a:ext cx="5806567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35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 dirty="0"/>
            <a:t>Vector with Inverse term </a:t>
          </a:r>
          <a:r>
            <a:rPr lang="en-IN" sz="1800" kern="1200" dirty="0">
              <a:solidFill>
                <a:srgbClr val="2A399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frequency as weights</a:t>
          </a:r>
        </a:p>
      </dsp:txBody>
      <dsp:txXfrm>
        <a:off x="0" y="583114"/>
        <a:ext cx="5806567" cy="1059840"/>
      </dsp:txXfrm>
    </dsp:sp>
    <dsp:sp modelId="{9AF64B2C-A51E-47FC-A515-5E8C13F4DF87}">
      <dsp:nvSpPr>
        <dsp:cNvPr id="0" name=""/>
        <dsp:cNvSpPr/>
      </dsp:nvSpPr>
      <dsp:spPr>
        <a:xfrm>
          <a:off x="0" y="1678936"/>
          <a:ext cx="5806567" cy="4533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Label representation</a:t>
          </a:r>
        </a:p>
      </dsp:txBody>
      <dsp:txXfrm>
        <a:off x="22129" y="1701065"/>
        <a:ext cx="5762309" cy="409059"/>
      </dsp:txXfrm>
    </dsp:sp>
    <dsp:sp modelId="{73E8EFA0-4B18-4F15-BDCB-A256EB6047F5}">
      <dsp:nvSpPr>
        <dsp:cNvPr id="0" name=""/>
        <dsp:cNvSpPr/>
      </dsp:nvSpPr>
      <dsp:spPr>
        <a:xfrm>
          <a:off x="0" y="2096272"/>
          <a:ext cx="5806567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35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kern="1200" dirty="0">
              <a:solidFill>
                <a:srgbClr val="2A399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Integer labels from 0-9</a:t>
          </a:r>
        </a:p>
      </dsp:txBody>
      <dsp:txXfrm>
        <a:off x="0" y="2096272"/>
        <a:ext cx="5806567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6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45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67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5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2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9d2d55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59d2d55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4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System Data Classification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Divya Chhipani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88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BB0BFB-63FD-4D2E-87E7-BFD0D89BE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95598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97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1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DF82A5-0D3F-49EB-86E9-C71E0E65F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060067"/>
              </p:ext>
            </p:extLst>
          </p:nvPr>
        </p:nvGraphicFramePr>
        <p:xfrm>
          <a:off x="1524000" y="1313970"/>
          <a:ext cx="5806568" cy="317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87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Pipeline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87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05E-737A-4DD9-9896-777B21E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4C0E-212D-4707-9DD0-FC71A6023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  <a:p>
            <a:r>
              <a:rPr lang="en-IN" dirty="0"/>
              <a:t>Class weighting</a:t>
            </a:r>
          </a:p>
          <a:p>
            <a:r>
              <a:rPr lang="en-IN" dirty="0"/>
              <a:t>Classifiers used – Decision Tree, Logistic Regression, SVM, Multi-layer Perceptron</a:t>
            </a:r>
          </a:p>
          <a:p>
            <a:r>
              <a:rPr lang="en-IN" dirty="0"/>
              <a:t>K-fold cross-validation</a:t>
            </a:r>
          </a:p>
          <a:p>
            <a:r>
              <a:rPr lang="en-IN" dirty="0"/>
              <a:t>Parameter tuning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17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7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05E-737A-4DD9-9896-777B21E4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4C0E-212D-4707-9DD0-FC71A6023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Precision</a:t>
            </a:r>
          </a:p>
          <a:p>
            <a:r>
              <a:rPr lang="en-IN" dirty="0"/>
              <a:t>Recall</a:t>
            </a:r>
          </a:p>
          <a:p>
            <a:r>
              <a:rPr lang="en-IN" dirty="0"/>
              <a:t>F1 Score </a:t>
            </a:r>
          </a:p>
          <a:p>
            <a:r>
              <a:rPr lang="en-IN" dirty="0"/>
              <a:t>Confusion Matrix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BE3BCA-F0FE-4E72-B9BC-FC61EF4F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43" y="0"/>
            <a:ext cx="5175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1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637F-7A29-4F72-936E-24C40C19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68834"/>
            <a:ext cx="7449175" cy="4256954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 (Development)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1B7D06-5F48-43F0-A5F5-9CDB01EC5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15793"/>
              </p:ext>
            </p:extLst>
          </p:nvPr>
        </p:nvGraphicFramePr>
        <p:xfrm>
          <a:off x="1524000" y="247650"/>
          <a:ext cx="6096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820619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15371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685272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150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(Phase)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0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  <a:p>
                      <a:r>
                        <a:rPr lang="en-IN" dirty="0"/>
                        <a:t>(Development)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  <a:p>
                      <a:r>
                        <a:rPr lang="en-IN" dirty="0"/>
                        <a:t>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9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 (Development)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6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Logistic Regression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6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SVM (Development)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6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SVM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1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MLP (Development)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MLP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9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0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2E19-47B9-4301-8309-317459D37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0311A-E3D7-4267-8C3A-A7CAC1EE7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6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Multi-class(10) classification problem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 of Austin, Texas ERP system</a:t>
            </a:r>
            <a:endParaRPr sz="160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8" name="Google Shape;108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Unequal class distribution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Missing values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Majority of features unusable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64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41137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exploration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5" name="Google Shape;155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1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Exploratory Data Analysis to understand data and the features</a:t>
            </a:r>
            <a:endParaRPr sz="1600"/>
          </a:p>
        </p:txBody>
      </p:sp>
      <p:sp>
        <p:nvSpPr>
          <p:cNvPr id="158" name="Google Shape;158;p21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4294967295"/>
          </p:nvPr>
        </p:nvSpPr>
        <p:spPr>
          <a:xfrm>
            <a:off x="2126326" y="2336550"/>
            <a:ext cx="15411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augmentation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1" name="Google Shape;161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2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1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data samples to solve issues of class imbalance</a:t>
            </a:r>
            <a:endParaRPr sz="1600"/>
          </a:p>
        </p:txBody>
      </p:sp>
      <p:sp>
        <p:nvSpPr>
          <p:cNvPr id="164" name="Google Shape;164;p2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3771500" y="2483675"/>
            <a:ext cx="15411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pre-processing 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21"/>
          <p:cNvSpPr txBox="1">
            <a:spLocks noGrp="1"/>
          </p:cNvSpPr>
          <p:nvPr>
            <p:ph type="body" idx="4294967295"/>
          </p:nvPr>
        </p:nvSpPr>
        <p:spPr>
          <a:xfrm>
            <a:off x="3126625" y="385675"/>
            <a:ext cx="26070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Basic pre-processing steps like tokenisation, stopword removal, etc followed by vectorization</a:t>
            </a:r>
            <a:endParaRPr sz="1600"/>
          </a:p>
        </p:txBody>
      </p:sp>
      <p:sp>
        <p:nvSpPr>
          <p:cNvPr id="170" name="Google Shape;170;p2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5416700" y="2483675"/>
            <a:ext cx="16377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implementation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3" name="Google Shape;173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" name="Google Shape;174;p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1"/>
          <p:cNvSpPr txBox="1">
            <a:spLocks noGrp="1"/>
          </p:cNvSpPr>
          <p:nvPr>
            <p:ph type="body" idx="4294967295"/>
          </p:nvPr>
        </p:nvSpPr>
        <p:spPr>
          <a:xfrm>
            <a:off x="4749950" y="3757725"/>
            <a:ext cx="27981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Implementing the pipeline to select features, choose classifier, and build training and validation pipeline</a:t>
            </a:r>
            <a:endParaRPr sz="1600"/>
          </a:p>
        </p:txBody>
      </p:sp>
      <p:sp>
        <p:nvSpPr>
          <p:cNvPr id="176" name="Google Shape;176;p21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4294967295"/>
          </p:nvPr>
        </p:nvSpPr>
        <p:spPr>
          <a:xfrm>
            <a:off x="7054471" y="2289650"/>
            <a:ext cx="17751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Evaluation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9" name="Google Shape;17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0" name="Google Shape;18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1"/>
          <p:cNvSpPr txBox="1">
            <a:spLocks noGrp="1"/>
          </p:cNvSpPr>
          <p:nvPr>
            <p:ph type="body" idx="4294967295"/>
          </p:nvPr>
        </p:nvSpPr>
        <p:spPr>
          <a:xfrm>
            <a:off x="6447000" y="385675"/>
            <a:ext cx="2659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Evaluation of model predictions during training and testing phase using various metrics</a:t>
            </a:r>
            <a:endParaRPr sz="1600"/>
          </a:p>
        </p:txBody>
      </p:sp>
      <p:sp>
        <p:nvSpPr>
          <p:cNvPr id="182" name="Google Shape;182;p21"/>
          <p:cNvSpPr txBox="1"/>
          <p:nvPr/>
        </p:nvSpPr>
        <p:spPr>
          <a:xfrm>
            <a:off x="318375" y="-96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9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9331C-AAD2-4515-B192-A386309755A3}"/>
              </a:ext>
            </a:extLst>
          </p:cNvPr>
          <p:cNvSpPr txBox="1"/>
          <p:nvPr/>
        </p:nvSpPr>
        <p:spPr>
          <a:xfrm>
            <a:off x="358140" y="555814"/>
            <a:ext cx="649986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10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28429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original samples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</a:rPr>
              <a:t>9000+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empty samples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1000+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difference in class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14500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augmented samples added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7D9DA-2AA4-4A68-AA5F-E2D13E40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96" y="1981813"/>
            <a:ext cx="2115216" cy="2569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A2380-0377-4E8C-AA4F-F28EAC2F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928"/>
            <a:ext cx="9144000" cy="1251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59A98-F412-45F1-A461-72C8761C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82" y="1981813"/>
            <a:ext cx="2234364" cy="25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2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3;p17">
            <a:extLst>
              <a:ext uri="{FF2B5EF4-FFF2-40B4-BE49-F238E27FC236}">
                <a16:creationId xmlns:a16="http://schemas.microsoft.com/office/drawing/2014/main" id="{02E6B8BF-4926-4C25-9A69-F2F880CBE6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70" y="1722120"/>
            <a:ext cx="332836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69F71-77B2-43E8-A1BD-38BF7F2A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292" y="1817166"/>
            <a:ext cx="3867641" cy="255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5201D3-F052-4B15-B766-96B4AE210D8E}"/>
              </a:ext>
            </a:extLst>
          </p:cNvPr>
          <p:cNvSpPr txBox="1"/>
          <p:nvPr/>
        </p:nvSpPr>
        <p:spPr>
          <a:xfrm>
            <a:off x="273067" y="-69634"/>
            <a:ext cx="410718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tx1">
                    <a:lumMod val="50000"/>
                  </a:schemeClr>
                </a:solidFill>
              </a:rPr>
              <a:t>Data distribution per class before augmentation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0B8A4-1AD3-48F3-B266-3C0E59680E2F}"/>
              </a:ext>
            </a:extLst>
          </p:cNvPr>
          <p:cNvSpPr txBox="1"/>
          <p:nvPr/>
        </p:nvSpPr>
        <p:spPr>
          <a:xfrm>
            <a:off x="5003292" y="11910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Data distribution per class after augmentation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Dataset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7879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4294967295"/>
          </p:nvPr>
        </p:nvSpPr>
        <p:spPr>
          <a:xfrm>
            <a:off x="20000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1729740" y="2070575"/>
            <a:ext cx="2527506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Missing Values</a:t>
            </a:r>
            <a:endParaRPr sz="1600" b="1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Used most frequently occurring words in the description to fill the missing values</a:t>
            </a:r>
            <a:endParaRPr sz="1600" dirty="0"/>
          </a:p>
        </p:txBody>
      </p:sp>
      <p:sp>
        <p:nvSpPr>
          <p:cNvPr id="140" name="Google Shape;140;p19"/>
          <p:cNvSpPr/>
          <p:nvPr/>
        </p:nvSpPr>
        <p:spPr>
          <a:xfrm>
            <a:off x="42161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294967295"/>
          </p:nvPr>
        </p:nvSpPr>
        <p:spPr>
          <a:xfrm>
            <a:off x="4257246" y="2070575"/>
            <a:ext cx="2936034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Class imbalance</a:t>
            </a:r>
            <a:endParaRPr sz="1600" b="1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Data augmentation for even distribution of class samples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Class weighing by number of samples used during model training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Decision tree used for classification</a:t>
            </a:r>
            <a:endParaRPr sz="16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4294967295"/>
          </p:nvPr>
        </p:nvSpPr>
        <p:spPr>
          <a:xfrm>
            <a:off x="471958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2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324</Words>
  <Application>Microsoft Office PowerPoint</Application>
  <PresentationFormat>On-screen Show (16:9)</PresentationFormat>
  <Paragraphs>115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Geometric</vt:lpstr>
      <vt:lpstr>ERP System Data Classification</vt:lpstr>
      <vt:lpstr>Problem Statement</vt:lpstr>
      <vt:lpstr>PowerPoint Presentation</vt:lpstr>
      <vt:lpstr>Process</vt:lpstr>
      <vt:lpstr>PowerPoint Presentation</vt:lpstr>
      <vt:lpstr>Dataset</vt:lpstr>
      <vt:lpstr>PowerPoint Presentation</vt:lpstr>
      <vt:lpstr>PowerPoint Presentation</vt:lpstr>
      <vt:lpstr>Challenges with Dataset</vt:lpstr>
      <vt:lpstr>Data cleaning</vt:lpstr>
      <vt:lpstr>PowerPoint Presentation</vt:lpstr>
      <vt:lpstr>Data representation</vt:lpstr>
      <vt:lpstr>PowerPoint Presentation</vt:lpstr>
      <vt:lpstr>Training Pipeline</vt:lpstr>
      <vt:lpstr>PowerPoint Presentation</vt:lpstr>
      <vt:lpstr>Evaluation </vt:lpstr>
      <vt:lpstr>Metrics</vt:lpstr>
      <vt:lpstr>Logistic Regression (Development)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System Data Classification</dc:title>
  <dc:creator>shubham jain</dc:creator>
  <cp:lastModifiedBy>Divya Chhipani</cp:lastModifiedBy>
  <cp:revision>11</cp:revision>
  <dcterms:modified xsi:type="dcterms:W3CDTF">2021-06-28T06:02:17Z</dcterms:modified>
</cp:coreProperties>
</file>