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E481-D7A7-493B-BD6B-6A3134CAE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0829F-7E06-4EEA-94D4-F992AC2C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8B16-C39D-4D9D-94A5-FB54043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6F4C-E52D-4DD8-BE6A-794A6BA2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3538-CB82-42EE-AE64-5E5328D8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F34C-2E07-429B-B6BC-95C162CE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E2903-DFD8-4292-9DDF-54D244209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45A5-9C23-45ED-99FE-508AC8AC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B20EF-37CB-4468-AFF3-C6C17BE7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B6DC-BB0E-4A5A-9D6D-31FFC073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E04D8-9621-45F4-920F-A9279B243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FB7CD-18F1-46EF-B1CA-F0C47993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F854-FF62-4DA4-92F9-AD0366B6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B2ED-D7B8-488B-A6C8-23435A2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B975-53D5-4C54-B238-038D38F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C92B-A4AF-446B-B0CE-43CC111E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05FD-5DCC-416B-84EB-BD58FEF7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98B2-C060-427E-A1CE-8AE2C90F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B099-3028-4F1D-B1FE-CCFD08BC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04D8-6CD6-4F25-B8DE-148D2DE0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C50B-FAC4-498A-B470-DAFBF41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F25F-FEE4-4FA0-877D-58E415A0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900C-D94D-404D-A2D0-282B2469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62DDB-BE94-4EB9-B596-2B200C14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B346-9D12-4982-8A72-96AB228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6E2A-9EC1-4A8A-85E8-CCCF4BFB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C168-6B5B-40AB-B3C5-37A9B558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6904-1328-42B3-BD87-849441B4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3892-F785-496D-B605-AF756C6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A9FCB-7E83-4079-A7D3-39247879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9615-849D-4409-A86A-483308CB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19E1-13B8-4749-AAB1-84618444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6818-7629-49AC-9A15-60EACA14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4DFA5-F7BF-42BE-A74D-AA84255C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29C5A-8FD8-4FFF-AA0F-6ACFAB11F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C301A-7FDB-476C-809D-840ADE136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BBA2B-FA09-42E5-B449-50DDD9B2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6BF63-1BD5-47BC-B489-97196CB5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FAE61-4812-4A83-95DD-0CE4721F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4FBC-CB76-4415-8126-C8B144DC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4F9EE-BC7D-4DAA-81B6-BDAD4CF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2164-0830-4F09-8544-CDCFC685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BA8F5-EF59-4D00-8CA5-F22420E3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5B61E-0D32-4FBA-A61D-4CE32637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88981-92E3-4A98-9581-4E4B34C7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34D6B-4031-4771-B1B6-B756B5C2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089B-4A9B-4069-81A4-3FE81496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E022-82DE-4A47-94BE-E3509FE3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B959C-A24D-4EBD-AF26-574639A7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F9281-6A76-423E-9C0B-419B5CA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B89E4-FADC-4A26-ADD1-0E4E8870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EAAF-0E0A-4959-8EE8-27CC2DEA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E62F-DBBB-4644-9FB1-D7BC5910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39358-AD44-408B-A131-E7C4EADD5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83A1B-19BD-4056-83DA-F6CBF36D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CE81-4BA2-4096-B3C6-CF6265F5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FEC7C-8576-4B68-B3BC-4A0EBAE7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D1CB-8A8C-45E4-B453-A5D365E9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D5AEB-583A-41F5-8F16-DD1C9A26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B87E-7CB2-45AB-9D4F-518EBAD8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3715-A365-40D7-989F-516F4F202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90DC-322F-47F2-B03E-AD01A83DE76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8320-7FD4-4CF3-88C8-3B0148A7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92FF-1655-4FA2-B290-0C165307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9880-506C-4120-8164-3B1AF424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77B2-ADD3-46BC-92B1-08D750BF2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new Grocery Store in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A676-C84C-46BA-9FDA-527CCE320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6236-9BA1-41AE-9BFD-386F4E22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06D2-3CA2-4229-A2D2-3A254C8A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grocery store is the most important decisions that will determine the store will be hit or not.</a:t>
            </a:r>
          </a:p>
          <a:p>
            <a:r>
              <a:rPr lang="en-US" dirty="0"/>
              <a:t>Objective: To explore and select the best place for the new grocery store to open.</a:t>
            </a:r>
          </a:p>
        </p:txBody>
      </p:sp>
    </p:spTree>
    <p:extLst>
      <p:ext uri="{BB962C8B-B14F-4D97-AF65-F5344CB8AC3E}">
        <p14:creationId xmlns:p14="http://schemas.microsoft.com/office/powerpoint/2010/main" val="37052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8D1E-63BA-40DF-A302-D834E541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BB66-6757-4FCA-B61D-47BE8AE2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neighborhoods in Singapore</a:t>
            </a:r>
          </a:p>
          <a:p>
            <a:r>
              <a:rPr lang="en-US" dirty="0"/>
              <a:t>List of latitude and longitude values</a:t>
            </a:r>
          </a:p>
          <a:p>
            <a:r>
              <a:rPr lang="en-US" dirty="0"/>
              <a:t>Venue data and information related to other grocery stores near by.</a:t>
            </a:r>
          </a:p>
          <a:p>
            <a:r>
              <a:rPr lang="en-US" dirty="0"/>
              <a:t>Geocoder package for </a:t>
            </a:r>
            <a:r>
              <a:rPr lang="en-US" dirty="0" err="1"/>
              <a:t>lat</a:t>
            </a:r>
            <a:r>
              <a:rPr lang="en-US" dirty="0"/>
              <a:t> and long values</a:t>
            </a:r>
          </a:p>
          <a:p>
            <a:r>
              <a:rPr lang="en-US" dirty="0" err="1"/>
              <a:t>Foursqaure</a:t>
            </a:r>
            <a:r>
              <a:rPr lang="en-US" dirty="0"/>
              <a:t> API for venue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D642-C1F7-4F19-BF14-C581820E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52AA-D610-4FD6-87E1-CE77A0AF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scrapping</a:t>
            </a:r>
          </a:p>
          <a:p>
            <a:r>
              <a:rPr lang="en-US" dirty="0"/>
              <a:t>Getting </a:t>
            </a:r>
            <a:r>
              <a:rPr lang="en-US" dirty="0" err="1"/>
              <a:t>lat</a:t>
            </a:r>
            <a:r>
              <a:rPr lang="en-US" dirty="0"/>
              <a:t> and long values</a:t>
            </a:r>
          </a:p>
          <a:p>
            <a:r>
              <a:rPr lang="en-US" dirty="0" err="1"/>
              <a:t>Foursqaure</a:t>
            </a:r>
            <a:r>
              <a:rPr lang="en-US" dirty="0"/>
              <a:t> API for venue info</a:t>
            </a:r>
          </a:p>
          <a:p>
            <a:r>
              <a:rPr lang="en-US" dirty="0"/>
              <a:t>Grouping data, filtering data based on neighborhood and venue data</a:t>
            </a:r>
          </a:p>
          <a:p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and showing clusters</a:t>
            </a:r>
          </a:p>
        </p:txBody>
      </p:sp>
    </p:spTree>
    <p:extLst>
      <p:ext uri="{BB962C8B-B14F-4D97-AF65-F5344CB8AC3E}">
        <p14:creationId xmlns:p14="http://schemas.microsoft.com/office/powerpoint/2010/main" val="34425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0F5A-A54B-43A0-B45E-36F1C6A0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0095-76D5-425C-83E2-250E56CE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3 clusters</a:t>
            </a:r>
          </a:p>
          <a:p>
            <a:r>
              <a:rPr lang="en-US" dirty="0"/>
              <a:t>Cluster 1 : Neighborhoods </a:t>
            </a:r>
          </a:p>
          <a:p>
            <a:pPr marL="0" indent="0">
              <a:buNone/>
            </a:pPr>
            <a:r>
              <a:rPr lang="en-US" dirty="0"/>
              <a:t>with moderate number of stores</a:t>
            </a:r>
          </a:p>
          <a:p>
            <a:r>
              <a:rPr lang="en-US" dirty="0"/>
              <a:t>Cluster 2 : Neighborhoods with</a:t>
            </a:r>
          </a:p>
          <a:p>
            <a:pPr marL="0" indent="0">
              <a:buNone/>
            </a:pPr>
            <a:r>
              <a:rPr lang="en-US" dirty="0"/>
              <a:t> low to no existence number of stores</a:t>
            </a:r>
          </a:p>
          <a:p>
            <a:r>
              <a:rPr lang="en-US" dirty="0"/>
              <a:t>Cluster 3 : Neighborhoods with</a:t>
            </a:r>
          </a:p>
          <a:p>
            <a:r>
              <a:rPr lang="en-US" dirty="0"/>
              <a:t> high number of stores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96EA6-751C-4973-B1EB-3832918527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969645"/>
            <a:ext cx="5943600" cy="55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0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4A0B-1A41-46A7-889E-5318E1A6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4FF4-D417-4882-AE48-BA16B3DD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 are the most preferred location to open a new grocery store.</a:t>
            </a:r>
          </a:p>
          <a:p>
            <a:r>
              <a:rPr lang="en-US" dirty="0"/>
              <a:t>This will provide better understanding to stakeholders to decide.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6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Opening new Grocery Store in Singapore</vt:lpstr>
      <vt:lpstr>Business Problem</vt:lpstr>
      <vt:lpstr>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new Grocery Store in Singapore</dc:title>
  <dc:creator>Gajendran Bakthavachalam</dc:creator>
  <cp:lastModifiedBy>Gajendran Bakthavachalam</cp:lastModifiedBy>
  <cp:revision>1</cp:revision>
  <dcterms:created xsi:type="dcterms:W3CDTF">2019-08-22T23:53:31Z</dcterms:created>
  <dcterms:modified xsi:type="dcterms:W3CDTF">2019-08-23T00:07:57Z</dcterms:modified>
</cp:coreProperties>
</file>