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e9395a8a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e9395a8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18288000" cy="6858000"/>
          </a:xfrm>
          <a:prstGeom prst="rect">
            <a:avLst/>
          </a:prstGeom>
          <a:solidFill>
            <a:schemeClr val="l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23400" y="784300"/>
            <a:ext cx="17041200" cy="53808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p:txBody>
      </p:sp>
      <p:sp>
        <p:nvSpPr>
          <p:cNvPr id="12" name="Google Shape;12;p2"/>
          <p:cNvSpPr txBox="1"/>
          <p:nvPr>
            <p:ph idx="1" type="subTitle"/>
          </p:nvPr>
        </p:nvSpPr>
        <p:spPr>
          <a:xfrm>
            <a:off x="623400" y="7780800"/>
            <a:ext cx="17041200" cy="1412400"/>
          </a:xfrm>
          <a:prstGeom prst="rect">
            <a:avLst/>
          </a:prstGeom>
        </p:spPr>
        <p:txBody>
          <a:bodyPr anchorCtr="0" anchor="ctr" bIns="182850" lIns="182850" spcFirstLastPara="1" rIns="182850" wrap="square" tIns="182850">
            <a:normAutofit/>
          </a:bodyPr>
          <a:lstStyle>
            <a:lvl1pPr lvl="0" algn="ctr">
              <a:lnSpc>
                <a:spcPct val="100000"/>
              </a:lnSpc>
              <a:spcBef>
                <a:spcPts val="0"/>
              </a:spcBef>
              <a:spcAft>
                <a:spcPts val="0"/>
              </a:spcAft>
              <a:buClr>
                <a:schemeClr val="accent1"/>
              </a:buClr>
              <a:buSzPts val="4200"/>
              <a:buNone/>
              <a:defRPr b="1" sz="4200">
                <a:solidFill>
                  <a:schemeClr val="accent1"/>
                </a:solidFill>
              </a:defRPr>
            </a:lvl1pPr>
            <a:lvl2pPr lvl="1" algn="ctr">
              <a:lnSpc>
                <a:spcPct val="100000"/>
              </a:lnSpc>
              <a:spcBef>
                <a:spcPts val="0"/>
              </a:spcBef>
              <a:spcAft>
                <a:spcPts val="0"/>
              </a:spcAft>
              <a:buClr>
                <a:schemeClr val="accent1"/>
              </a:buClr>
              <a:buSzPts val="4200"/>
              <a:buNone/>
              <a:defRPr b="1" sz="4200">
                <a:solidFill>
                  <a:schemeClr val="accent1"/>
                </a:solidFill>
              </a:defRPr>
            </a:lvl2pPr>
            <a:lvl3pPr lvl="2" algn="ctr">
              <a:lnSpc>
                <a:spcPct val="100000"/>
              </a:lnSpc>
              <a:spcBef>
                <a:spcPts val="0"/>
              </a:spcBef>
              <a:spcAft>
                <a:spcPts val="0"/>
              </a:spcAft>
              <a:buClr>
                <a:schemeClr val="accent1"/>
              </a:buClr>
              <a:buSzPts val="4200"/>
              <a:buNone/>
              <a:defRPr b="1" sz="4200">
                <a:solidFill>
                  <a:schemeClr val="accent1"/>
                </a:solidFill>
              </a:defRPr>
            </a:lvl3pPr>
            <a:lvl4pPr lvl="3" algn="ctr">
              <a:lnSpc>
                <a:spcPct val="100000"/>
              </a:lnSpc>
              <a:spcBef>
                <a:spcPts val="0"/>
              </a:spcBef>
              <a:spcAft>
                <a:spcPts val="0"/>
              </a:spcAft>
              <a:buClr>
                <a:schemeClr val="accent1"/>
              </a:buClr>
              <a:buSzPts val="4200"/>
              <a:buNone/>
              <a:defRPr b="1" sz="4200">
                <a:solidFill>
                  <a:schemeClr val="accent1"/>
                </a:solidFill>
              </a:defRPr>
            </a:lvl4pPr>
            <a:lvl5pPr lvl="4" algn="ctr">
              <a:lnSpc>
                <a:spcPct val="100000"/>
              </a:lnSpc>
              <a:spcBef>
                <a:spcPts val="0"/>
              </a:spcBef>
              <a:spcAft>
                <a:spcPts val="0"/>
              </a:spcAft>
              <a:buClr>
                <a:schemeClr val="accent1"/>
              </a:buClr>
              <a:buSzPts val="4200"/>
              <a:buNone/>
              <a:defRPr b="1" sz="4200">
                <a:solidFill>
                  <a:schemeClr val="accent1"/>
                </a:solidFill>
              </a:defRPr>
            </a:lvl5pPr>
            <a:lvl6pPr lvl="5" algn="ctr">
              <a:lnSpc>
                <a:spcPct val="100000"/>
              </a:lnSpc>
              <a:spcBef>
                <a:spcPts val="0"/>
              </a:spcBef>
              <a:spcAft>
                <a:spcPts val="0"/>
              </a:spcAft>
              <a:buClr>
                <a:schemeClr val="accent1"/>
              </a:buClr>
              <a:buSzPts val="4200"/>
              <a:buNone/>
              <a:defRPr b="1" sz="4200">
                <a:solidFill>
                  <a:schemeClr val="accent1"/>
                </a:solidFill>
              </a:defRPr>
            </a:lvl6pPr>
            <a:lvl7pPr lvl="6" algn="ctr">
              <a:lnSpc>
                <a:spcPct val="100000"/>
              </a:lnSpc>
              <a:spcBef>
                <a:spcPts val="0"/>
              </a:spcBef>
              <a:spcAft>
                <a:spcPts val="0"/>
              </a:spcAft>
              <a:buClr>
                <a:schemeClr val="accent1"/>
              </a:buClr>
              <a:buSzPts val="4200"/>
              <a:buNone/>
              <a:defRPr b="1" sz="4200">
                <a:solidFill>
                  <a:schemeClr val="accent1"/>
                </a:solidFill>
              </a:defRPr>
            </a:lvl7pPr>
            <a:lvl8pPr lvl="7" algn="ctr">
              <a:lnSpc>
                <a:spcPct val="100000"/>
              </a:lnSpc>
              <a:spcBef>
                <a:spcPts val="0"/>
              </a:spcBef>
              <a:spcAft>
                <a:spcPts val="0"/>
              </a:spcAft>
              <a:buClr>
                <a:schemeClr val="accent1"/>
              </a:buClr>
              <a:buSzPts val="4200"/>
              <a:buNone/>
              <a:defRPr b="1" sz="4200">
                <a:solidFill>
                  <a:schemeClr val="accent1"/>
                </a:solidFill>
              </a:defRPr>
            </a:lvl8pPr>
            <a:lvl9pPr lvl="8" algn="ctr">
              <a:lnSpc>
                <a:spcPct val="100000"/>
              </a:lnSpc>
              <a:spcBef>
                <a:spcPts val="0"/>
              </a:spcBef>
              <a:spcAft>
                <a:spcPts val="0"/>
              </a:spcAft>
              <a:buClr>
                <a:schemeClr val="accent1"/>
              </a:buClr>
              <a:buSzPts val="4200"/>
              <a:buNone/>
              <a:defRPr b="1" sz="4200">
                <a:solidFill>
                  <a:schemeClr val="accent1"/>
                </a:solidFill>
              </a:defRPr>
            </a:lvl9pPr>
          </a:lstStyle>
          <a:p/>
        </p:txBody>
      </p:sp>
      <p:sp>
        <p:nvSpPr>
          <p:cNvPr id="13" name="Google Shape;13;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623400" y="2480550"/>
            <a:ext cx="17041200" cy="3963600"/>
          </a:xfrm>
          <a:prstGeom prst="rect">
            <a:avLst/>
          </a:prstGeom>
        </p:spPr>
        <p:txBody>
          <a:bodyPr anchorCtr="0" anchor="b" bIns="182850" lIns="182850" spcFirstLastPara="1" rIns="182850" wrap="square" tIns="182850">
            <a:normAutofit/>
          </a:bodyPr>
          <a:lstStyle>
            <a:lvl1pPr lvl="0" algn="ctr">
              <a:spcBef>
                <a:spcPts val="0"/>
              </a:spcBef>
              <a:spcAft>
                <a:spcPts val="0"/>
              </a:spcAft>
              <a:buClr>
                <a:schemeClr val="lt1"/>
              </a:buClr>
              <a:buSzPts val="24000"/>
              <a:buNone/>
              <a:defRPr sz="24000">
                <a:solidFill>
                  <a:schemeClr val="lt1"/>
                </a:solidFill>
                <a:highlight>
                  <a:schemeClr val="accent1"/>
                </a:highlight>
              </a:defRPr>
            </a:lvl1pPr>
            <a:lvl2pPr lvl="1" algn="ctr">
              <a:spcBef>
                <a:spcPts val="0"/>
              </a:spcBef>
              <a:spcAft>
                <a:spcPts val="0"/>
              </a:spcAft>
              <a:buClr>
                <a:schemeClr val="lt1"/>
              </a:buClr>
              <a:buSzPts val="24000"/>
              <a:buNone/>
              <a:defRPr sz="24000">
                <a:solidFill>
                  <a:schemeClr val="lt1"/>
                </a:solidFill>
                <a:highlight>
                  <a:schemeClr val="accent1"/>
                </a:highlight>
              </a:defRPr>
            </a:lvl2pPr>
            <a:lvl3pPr lvl="2" algn="ctr">
              <a:spcBef>
                <a:spcPts val="0"/>
              </a:spcBef>
              <a:spcAft>
                <a:spcPts val="0"/>
              </a:spcAft>
              <a:buClr>
                <a:schemeClr val="lt1"/>
              </a:buClr>
              <a:buSzPts val="24000"/>
              <a:buNone/>
              <a:defRPr sz="24000">
                <a:solidFill>
                  <a:schemeClr val="lt1"/>
                </a:solidFill>
                <a:highlight>
                  <a:schemeClr val="accent1"/>
                </a:highlight>
              </a:defRPr>
            </a:lvl3pPr>
            <a:lvl4pPr lvl="3" algn="ctr">
              <a:spcBef>
                <a:spcPts val="0"/>
              </a:spcBef>
              <a:spcAft>
                <a:spcPts val="0"/>
              </a:spcAft>
              <a:buClr>
                <a:schemeClr val="lt1"/>
              </a:buClr>
              <a:buSzPts val="24000"/>
              <a:buNone/>
              <a:defRPr sz="24000">
                <a:solidFill>
                  <a:schemeClr val="lt1"/>
                </a:solidFill>
                <a:highlight>
                  <a:schemeClr val="accent1"/>
                </a:highlight>
              </a:defRPr>
            </a:lvl4pPr>
            <a:lvl5pPr lvl="4" algn="ctr">
              <a:spcBef>
                <a:spcPts val="0"/>
              </a:spcBef>
              <a:spcAft>
                <a:spcPts val="0"/>
              </a:spcAft>
              <a:buClr>
                <a:schemeClr val="lt1"/>
              </a:buClr>
              <a:buSzPts val="24000"/>
              <a:buNone/>
              <a:defRPr sz="24000">
                <a:solidFill>
                  <a:schemeClr val="lt1"/>
                </a:solidFill>
                <a:highlight>
                  <a:schemeClr val="accent1"/>
                </a:highlight>
              </a:defRPr>
            </a:lvl5pPr>
            <a:lvl6pPr lvl="5" algn="ctr">
              <a:spcBef>
                <a:spcPts val="0"/>
              </a:spcBef>
              <a:spcAft>
                <a:spcPts val="0"/>
              </a:spcAft>
              <a:buClr>
                <a:schemeClr val="lt1"/>
              </a:buClr>
              <a:buSzPts val="24000"/>
              <a:buNone/>
              <a:defRPr sz="24000">
                <a:solidFill>
                  <a:schemeClr val="lt1"/>
                </a:solidFill>
                <a:highlight>
                  <a:schemeClr val="accent1"/>
                </a:highlight>
              </a:defRPr>
            </a:lvl6pPr>
            <a:lvl7pPr lvl="6" algn="ctr">
              <a:spcBef>
                <a:spcPts val="0"/>
              </a:spcBef>
              <a:spcAft>
                <a:spcPts val="0"/>
              </a:spcAft>
              <a:buClr>
                <a:schemeClr val="lt1"/>
              </a:buClr>
              <a:buSzPts val="24000"/>
              <a:buNone/>
              <a:defRPr sz="24000">
                <a:solidFill>
                  <a:schemeClr val="lt1"/>
                </a:solidFill>
                <a:highlight>
                  <a:schemeClr val="accent1"/>
                </a:highlight>
              </a:defRPr>
            </a:lvl7pPr>
            <a:lvl8pPr lvl="7" algn="ctr">
              <a:spcBef>
                <a:spcPts val="0"/>
              </a:spcBef>
              <a:spcAft>
                <a:spcPts val="0"/>
              </a:spcAft>
              <a:buClr>
                <a:schemeClr val="lt1"/>
              </a:buClr>
              <a:buSzPts val="24000"/>
              <a:buNone/>
              <a:defRPr sz="24000">
                <a:solidFill>
                  <a:schemeClr val="lt1"/>
                </a:solidFill>
                <a:highlight>
                  <a:schemeClr val="accent1"/>
                </a:highlight>
              </a:defRPr>
            </a:lvl8pPr>
            <a:lvl9pPr lvl="8" algn="ctr">
              <a:spcBef>
                <a:spcPts val="0"/>
              </a:spcBef>
              <a:spcAft>
                <a:spcPts val="0"/>
              </a:spcAft>
              <a:buClr>
                <a:schemeClr val="lt1"/>
              </a:buClr>
              <a:buSzPts val="24000"/>
              <a:buNone/>
              <a:defRPr sz="24000">
                <a:solidFill>
                  <a:schemeClr val="lt1"/>
                </a:solidFill>
                <a:highlight>
                  <a:schemeClr val="accent1"/>
                </a:highlight>
              </a:defRPr>
            </a:lvl9pPr>
          </a:lstStyle>
          <a:p>
            <a:r>
              <a:t>xx%</a:t>
            </a:r>
          </a:p>
        </p:txBody>
      </p:sp>
      <p:sp>
        <p:nvSpPr>
          <p:cNvPr id="48" name="Google Shape;48;p11"/>
          <p:cNvSpPr txBox="1"/>
          <p:nvPr>
            <p:ph idx="1" type="body"/>
          </p:nvPr>
        </p:nvSpPr>
        <p:spPr>
          <a:xfrm>
            <a:off x="623400" y="66092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Clr>
                <a:schemeClr val="accent1"/>
              </a:buClr>
              <a:buSzPts val="3600"/>
              <a:buChar char="●"/>
              <a:defRPr>
                <a:solidFill>
                  <a:schemeClr val="accent1"/>
                </a:solidFill>
                <a:highlight>
                  <a:schemeClr val="dk1"/>
                </a:highlight>
              </a:defRPr>
            </a:lvl1pPr>
            <a:lvl2pPr indent="-406400" lvl="1" marL="914400" algn="ctr">
              <a:spcBef>
                <a:spcPts val="0"/>
              </a:spcBef>
              <a:spcAft>
                <a:spcPts val="0"/>
              </a:spcAft>
              <a:buClr>
                <a:schemeClr val="accent1"/>
              </a:buClr>
              <a:buSzPts val="2800"/>
              <a:buChar char="○"/>
              <a:defRPr>
                <a:solidFill>
                  <a:schemeClr val="accent1"/>
                </a:solidFill>
                <a:highlight>
                  <a:schemeClr val="dk1"/>
                </a:highlight>
              </a:defRPr>
            </a:lvl2pPr>
            <a:lvl3pPr indent="-406400" lvl="2" marL="1371600" algn="ctr">
              <a:spcBef>
                <a:spcPts val="0"/>
              </a:spcBef>
              <a:spcAft>
                <a:spcPts val="0"/>
              </a:spcAft>
              <a:buClr>
                <a:schemeClr val="accent1"/>
              </a:buClr>
              <a:buSzPts val="2800"/>
              <a:buChar char="■"/>
              <a:defRPr>
                <a:solidFill>
                  <a:schemeClr val="accent1"/>
                </a:solidFill>
                <a:highlight>
                  <a:schemeClr val="dk1"/>
                </a:highlight>
              </a:defRPr>
            </a:lvl3pPr>
            <a:lvl4pPr indent="-406400" lvl="3" marL="1828800" algn="ctr">
              <a:spcBef>
                <a:spcPts val="0"/>
              </a:spcBef>
              <a:spcAft>
                <a:spcPts val="0"/>
              </a:spcAft>
              <a:buClr>
                <a:schemeClr val="accent1"/>
              </a:buClr>
              <a:buSzPts val="2800"/>
              <a:buChar char="●"/>
              <a:defRPr>
                <a:solidFill>
                  <a:schemeClr val="accent1"/>
                </a:solidFill>
                <a:highlight>
                  <a:schemeClr val="dk1"/>
                </a:highlight>
              </a:defRPr>
            </a:lvl4pPr>
            <a:lvl5pPr indent="-406400" lvl="4" marL="2286000" algn="ctr">
              <a:spcBef>
                <a:spcPts val="0"/>
              </a:spcBef>
              <a:spcAft>
                <a:spcPts val="0"/>
              </a:spcAft>
              <a:buClr>
                <a:schemeClr val="accent1"/>
              </a:buClr>
              <a:buSzPts val="2800"/>
              <a:buChar char="○"/>
              <a:defRPr>
                <a:solidFill>
                  <a:schemeClr val="accent1"/>
                </a:solidFill>
                <a:highlight>
                  <a:schemeClr val="dk1"/>
                </a:highlight>
              </a:defRPr>
            </a:lvl5pPr>
            <a:lvl6pPr indent="-406400" lvl="5" marL="2743200" algn="ctr">
              <a:spcBef>
                <a:spcPts val="0"/>
              </a:spcBef>
              <a:spcAft>
                <a:spcPts val="0"/>
              </a:spcAft>
              <a:buClr>
                <a:schemeClr val="accent1"/>
              </a:buClr>
              <a:buSzPts val="2800"/>
              <a:buChar char="■"/>
              <a:defRPr>
                <a:solidFill>
                  <a:schemeClr val="accent1"/>
                </a:solidFill>
                <a:highlight>
                  <a:schemeClr val="dk1"/>
                </a:highlight>
              </a:defRPr>
            </a:lvl6pPr>
            <a:lvl7pPr indent="-406400" lvl="6" marL="3200400" algn="ctr">
              <a:spcBef>
                <a:spcPts val="0"/>
              </a:spcBef>
              <a:spcAft>
                <a:spcPts val="0"/>
              </a:spcAft>
              <a:buClr>
                <a:schemeClr val="accent1"/>
              </a:buClr>
              <a:buSzPts val="2800"/>
              <a:buChar char="●"/>
              <a:defRPr>
                <a:solidFill>
                  <a:schemeClr val="accent1"/>
                </a:solidFill>
                <a:highlight>
                  <a:schemeClr val="dk1"/>
                </a:highlight>
              </a:defRPr>
            </a:lvl7pPr>
            <a:lvl8pPr indent="-406400" lvl="7" marL="3657600" algn="ctr">
              <a:spcBef>
                <a:spcPts val="0"/>
              </a:spcBef>
              <a:spcAft>
                <a:spcPts val="0"/>
              </a:spcAft>
              <a:buClr>
                <a:schemeClr val="accent1"/>
              </a:buClr>
              <a:buSzPts val="2800"/>
              <a:buChar char="○"/>
              <a:defRPr>
                <a:solidFill>
                  <a:schemeClr val="accent1"/>
                </a:solidFill>
                <a:highlight>
                  <a:schemeClr val="dk1"/>
                </a:highlight>
              </a:defRPr>
            </a:lvl8pPr>
            <a:lvl9pPr indent="-406400" lvl="8" marL="4114800" algn="ctr">
              <a:spcBef>
                <a:spcPts val="0"/>
              </a:spcBef>
              <a:spcAft>
                <a:spcPts val="0"/>
              </a:spcAft>
              <a:buClr>
                <a:schemeClr val="accent1"/>
              </a:buClr>
              <a:buSzPts val="2800"/>
              <a:buChar char="■"/>
              <a:defRPr>
                <a:solidFill>
                  <a:schemeClr val="accent1"/>
                </a:solidFill>
                <a:highlight>
                  <a:schemeClr val="dk1"/>
                </a:highlight>
              </a:defRPr>
            </a:lvl9pPr>
          </a:lstStyle>
          <a:p/>
        </p:txBody>
      </p:sp>
      <p:sp>
        <p:nvSpPr>
          <p:cNvPr id="49" name="Google Shape;49;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5605500" y="1605000"/>
            <a:ext cx="7077000" cy="7077000"/>
          </a:xfrm>
          <a:prstGeom prst="rect">
            <a:avLst/>
          </a:prstGeom>
          <a:solidFill>
            <a:srgbClr val="FFFFFF"/>
          </a:solidFill>
        </p:spPr>
        <p:txBody>
          <a:bodyPr anchorCtr="0" anchor="ctr" bIns="182850" lIns="182850" spcFirstLastPara="1" rIns="182850" wrap="square" tIns="182850">
            <a:norm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6" name="Google Shape;16;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623400" y="585700"/>
            <a:ext cx="17041200" cy="1602000"/>
          </a:xfrm>
          <a:prstGeom prst="rect">
            <a:avLst/>
          </a:prstGeom>
        </p:spPr>
        <p:txBody>
          <a:bodyPr anchorCtr="0" anchor="t" bIns="182850" lIns="182850" spcFirstLastPara="1" rIns="182850" wrap="square" tIns="182850">
            <a:normAutofit/>
          </a:bodyPr>
          <a:lstStyle>
            <a:lvl1pPr lvl="0">
              <a:spcBef>
                <a:spcPts val="0"/>
              </a:spcBef>
              <a:spcAft>
                <a:spcPts val="0"/>
              </a:spcAft>
              <a:buSzPts val="8400"/>
              <a:buNone/>
              <a:defRPr/>
            </a:lvl1pPr>
            <a:lvl2pPr lvl="1">
              <a:spcBef>
                <a:spcPts val="0"/>
              </a:spcBef>
              <a:spcAft>
                <a:spcPts val="0"/>
              </a:spcAft>
              <a:buSzPts val="8400"/>
              <a:buNone/>
              <a:defRPr/>
            </a:lvl2pPr>
            <a:lvl3pPr lvl="2">
              <a:spcBef>
                <a:spcPts val="0"/>
              </a:spcBef>
              <a:spcAft>
                <a:spcPts val="0"/>
              </a:spcAft>
              <a:buSzPts val="8400"/>
              <a:buNone/>
              <a:defRPr/>
            </a:lvl3pPr>
            <a:lvl4pPr lvl="3">
              <a:spcBef>
                <a:spcPts val="0"/>
              </a:spcBef>
              <a:spcAft>
                <a:spcPts val="0"/>
              </a:spcAft>
              <a:buSzPts val="8400"/>
              <a:buNone/>
              <a:defRPr/>
            </a:lvl4pPr>
            <a:lvl5pPr lvl="4">
              <a:spcBef>
                <a:spcPts val="0"/>
              </a:spcBef>
              <a:spcAft>
                <a:spcPts val="0"/>
              </a:spcAft>
              <a:buSzPts val="8400"/>
              <a:buNone/>
              <a:defRPr/>
            </a:lvl5pPr>
            <a:lvl6pPr lvl="5">
              <a:spcBef>
                <a:spcPts val="0"/>
              </a:spcBef>
              <a:spcAft>
                <a:spcPts val="0"/>
              </a:spcAft>
              <a:buSzPts val="8400"/>
              <a:buNone/>
              <a:defRPr/>
            </a:lvl6pPr>
            <a:lvl7pPr lvl="6">
              <a:spcBef>
                <a:spcPts val="0"/>
              </a:spcBef>
              <a:spcAft>
                <a:spcPts val="0"/>
              </a:spcAft>
              <a:buSzPts val="8400"/>
              <a:buNone/>
              <a:defRPr/>
            </a:lvl7pPr>
            <a:lvl8pPr lvl="7">
              <a:spcBef>
                <a:spcPts val="0"/>
              </a:spcBef>
              <a:spcAft>
                <a:spcPts val="0"/>
              </a:spcAft>
              <a:buSzPts val="8400"/>
              <a:buNone/>
              <a:defRPr/>
            </a:lvl8pPr>
            <a:lvl9pPr lvl="8">
              <a:spcBef>
                <a:spcPts val="0"/>
              </a:spcBef>
              <a:spcAft>
                <a:spcPts val="0"/>
              </a:spcAft>
              <a:buSzPts val="8400"/>
              <a:buNone/>
              <a:defRPr/>
            </a:lvl9pPr>
          </a:lstStyle>
          <a:p/>
        </p:txBody>
      </p:sp>
      <p:sp>
        <p:nvSpPr>
          <p:cNvPr id="19" name="Google Shape;19;p4"/>
          <p:cNvSpPr txBox="1"/>
          <p:nvPr>
            <p:ph idx="1" type="body"/>
          </p:nvPr>
        </p:nvSpPr>
        <p:spPr>
          <a:xfrm>
            <a:off x="623400" y="2457350"/>
            <a:ext cx="17041200" cy="66804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20" name="Google Shape;20;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623400" y="585700"/>
            <a:ext cx="17041200" cy="1602000"/>
          </a:xfrm>
          <a:prstGeom prst="rect">
            <a:avLst/>
          </a:prstGeom>
        </p:spPr>
        <p:txBody>
          <a:bodyPr anchorCtr="0" anchor="t" bIns="182850" lIns="182850" spcFirstLastPara="1" rIns="182850" wrap="square" tIns="182850">
            <a:normAutofit/>
          </a:bodyPr>
          <a:lstStyle>
            <a:lvl1pPr lvl="0">
              <a:spcBef>
                <a:spcPts val="0"/>
              </a:spcBef>
              <a:spcAft>
                <a:spcPts val="0"/>
              </a:spcAft>
              <a:buSzPts val="8400"/>
              <a:buNone/>
              <a:defRPr/>
            </a:lvl1pPr>
            <a:lvl2pPr lvl="1">
              <a:spcBef>
                <a:spcPts val="0"/>
              </a:spcBef>
              <a:spcAft>
                <a:spcPts val="0"/>
              </a:spcAft>
              <a:buSzPts val="8400"/>
              <a:buNone/>
              <a:defRPr/>
            </a:lvl2pPr>
            <a:lvl3pPr lvl="2">
              <a:spcBef>
                <a:spcPts val="0"/>
              </a:spcBef>
              <a:spcAft>
                <a:spcPts val="0"/>
              </a:spcAft>
              <a:buSzPts val="8400"/>
              <a:buNone/>
              <a:defRPr/>
            </a:lvl3pPr>
            <a:lvl4pPr lvl="3">
              <a:spcBef>
                <a:spcPts val="0"/>
              </a:spcBef>
              <a:spcAft>
                <a:spcPts val="0"/>
              </a:spcAft>
              <a:buSzPts val="8400"/>
              <a:buNone/>
              <a:defRPr/>
            </a:lvl4pPr>
            <a:lvl5pPr lvl="4">
              <a:spcBef>
                <a:spcPts val="0"/>
              </a:spcBef>
              <a:spcAft>
                <a:spcPts val="0"/>
              </a:spcAft>
              <a:buSzPts val="8400"/>
              <a:buNone/>
              <a:defRPr/>
            </a:lvl5pPr>
            <a:lvl6pPr lvl="5">
              <a:spcBef>
                <a:spcPts val="0"/>
              </a:spcBef>
              <a:spcAft>
                <a:spcPts val="0"/>
              </a:spcAft>
              <a:buSzPts val="8400"/>
              <a:buNone/>
              <a:defRPr/>
            </a:lvl6pPr>
            <a:lvl7pPr lvl="6">
              <a:spcBef>
                <a:spcPts val="0"/>
              </a:spcBef>
              <a:spcAft>
                <a:spcPts val="0"/>
              </a:spcAft>
              <a:buSzPts val="8400"/>
              <a:buNone/>
              <a:defRPr/>
            </a:lvl7pPr>
            <a:lvl8pPr lvl="7">
              <a:spcBef>
                <a:spcPts val="0"/>
              </a:spcBef>
              <a:spcAft>
                <a:spcPts val="0"/>
              </a:spcAft>
              <a:buSzPts val="8400"/>
              <a:buNone/>
              <a:defRPr/>
            </a:lvl8pPr>
            <a:lvl9pPr lvl="8">
              <a:spcBef>
                <a:spcPts val="0"/>
              </a:spcBef>
              <a:spcAft>
                <a:spcPts val="0"/>
              </a:spcAft>
              <a:buSzPts val="8400"/>
              <a:buNone/>
              <a:defRPr/>
            </a:lvl9pPr>
          </a:lstStyle>
          <a:p/>
        </p:txBody>
      </p:sp>
      <p:sp>
        <p:nvSpPr>
          <p:cNvPr id="23" name="Google Shape;23;p5"/>
          <p:cNvSpPr txBox="1"/>
          <p:nvPr>
            <p:ph idx="1" type="body"/>
          </p:nvPr>
        </p:nvSpPr>
        <p:spPr>
          <a:xfrm>
            <a:off x="623400" y="2457350"/>
            <a:ext cx="7999800" cy="66804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2" type="body"/>
          </p:nvPr>
        </p:nvSpPr>
        <p:spPr>
          <a:xfrm>
            <a:off x="9664800" y="2457350"/>
            <a:ext cx="7999800" cy="66804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5" name="Google Shape;25;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609600" y="618700"/>
            <a:ext cx="17075400" cy="1496400"/>
          </a:xfrm>
          <a:prstGeom prst="rect">
            <a:avLst/>
          </a:prstGeom>
        </p:spPr>
        <p:txBody>
          <a:bodyPr anchorCtr="0" anchor="t" bIns="182850" lIns="182850" spcFirstLastPara="1" rIns="182850" wrap="square" tIns="18285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28" name="Google Shape;28;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6000"/>
              <a:buNone/>
              <a:defRPr sz="6000">
                <a:highlight>
                  <a:schemeClr val="dk1"/>
                </a:highlight>
              </a:defRPr>
            </a:lvl1pPr>
            <a:lvl2pPr lvl="1">
              <a:spcBef>
                <a:spcPts val="0"/>
              </a:spcBef>
              <a:spcAft>
                <a:spcPts val="0"/>
              </a:spcAft>
              <a:buSzPts val="6000"/>
              <a:buNone/>
              <a:defRPr sz="6000">
                <a:highlight>
                  <a:schemeClr val="dk1"/>
                </a:highlight>
              </a:defRPr>
            </a:lvl2pPr>
            <a:lvl3pPr lvl="2">
              <a:spcBef>
                <a:spcPts val="0"/>
              </a:spcBef>
              <a:spcAft>
                <a:spcPts val="0"/>
              </a:spcAft>
              <a:buSzPts val="6000"/>
              <a:buNone/>
              <a:defRPr sz="6000">
                <a:highlight>
                  <a:schemeClr val="dk1"/>
                </a:highlight>
              </a:defRPr>
            </a:lvl3pPr>
            <a:lvl4pPr lvl="3">
              <a:spcBef>
                <a:spcPts val="0"/>
              </a:spcBef>
              <a:spcAft>
                <a:spcPts val="0"/>
              </a:spcAft>
              <a:buSzPts val="6000"/>
              <a:buNone/>
              <a:defRPr sz="6000">
                <a:highlight>
                  <a:schemeClr val="dk1"/>
                </a:highlight>
              </a:defRPr>
            </a:lvl4pPr>
            <a:lvl5pPr lvl="4">
              <a:spcBef>
                <a:spcPts val="0"/>
              </a:spcBef>
              <a:spcAft>
                <a:spcPts val="0"/>
              </a:spcAft>
              <a:buSzPts val="6000"/>
              <a:buNone/>
              <a:defRPr sz="6000">
                <a:highlight>
                  <a:schemeClr val="dk1"/>
                </a:highlight>
              </a:defRPr>
            </a:lvl5pPr>
            <a:lvl6pPr lvl="5">
              <a:spcBef>
                <a:spcPts val="0"/>
              </a:spcBef>
              <a:spcAft>
                <a:spcPts val="0"/>
              </a:spcAft>
              <a:buSzPts val="6000"/>
              <a:buNone/>
              <a:defRPr sz="6000">
                <a:highlight>
                  <a:schemeClr val="dk1"/>
                </a:highlight>
              </a:defRPr>
            </a:lvl6pPr>
            <a:lvl7pPr lvl="6">
              <a:spcBef>
                <a:spcPts val="0"/>
              </a:spcBef>
              <a:spcAft>
                <a:spcPts val="0"/>
              </a:spcAft>
              <a:buSzPts val="6000"/>
              <a:buNone/>
              <a:defRPr sz="6000">
                <a:highlight>
                  <a:schemeClr val="dk1"/>
                </a:highlight>
              </a:defRPr>
            </a:lvl7pPr>
            <a:lvl8pPr lvl="7">
              <a:spcBef>
                <a:spcPts val="0"/>
              </a:spcBef>
              <a:spcAft>
                <a:spcPts val="0"/>
              </a:spcAft>
              <a:buSzPts val="6000"/>
              <a:buNone/>
              <a:defRPr sz="6000">
                <a:highlight>
                  <a:schemeClr val="dk1"/>
                </a:highlight>
              </a:defRPr>
            </a:lvl8pPr>
            <a:lvl9pPr lvl="8">
              <a:spcBef>
                <a:spcPts val="0"/>
              </a:spcBef>
              <a:spcAft>
                <a:spcPts val="0"/>
              </a:spcAft>
              <a:buSzPts val="6000"/>
              <a:buNone/>
              <a:defRPr sz="6000">
                <a:highlight>
                  <a:schemeClr val="dk1"/>
                </a:highlight>
              </a:defRPr>
            </a:lvl9pPr>
          </a:lstStyle>
          <a:p/>
        </p:txBody>
      </p:sp>
      <p:sp>
        <p:nvSpPr>
          <p:cNvPr id="31" name="Google Shape;31;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2" name="Google Shape;32;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980500" y="1052700"/>
            <a:ext cx="11237400" cy="8181600"/>
          </a:xfrm>
          <a:prstGeom prst="rect">
            <a:avLst/>
          </a:prstGeom>
        </p:spPr>
        <p:txBody>
          <a:bodyPr anchorCtr="0" anchor="ctr" bIns="182850" lIns="182850" spcFirstLastPara="1" rIns="182850" wrap="square" tIns="182850">
            <a:normAutofit/>
          </a:bodyPr>
          <a:lstStyle>
            <a:lvl1pPr lvl="0">
              <a:spcBef>
                <a:spcPts val="0"/>
              </a:spcBef>
              <a:spcAft>
                <a:spcPts val="0"/>
              </a:spcAft>
              <a:buClr>
                <a:schemeClr val="lt1"/>
              </a:buClr>
              <a:buSzPts val="12000"/>
              <a:buNone/>
              <a:defRPr sz="12000">
                <a:solidFill>
                  <a:schemeClr val="lt1"/>
                </a:solidFill>
              </a:defRPr>
            </a:lvl1pPr>
            <a:lvl2pPr lvl="1">
              <a:spcBef>
                <a:spcPts val="0"/>
              </a:spcBef>
              <a:spcAft>
                <a:spcPts val="0"/>
              </a:spcAft>
              <a:buClr>
                <a:schemeClr val="lt1"/>
              </a:buClr>
              <a:buSzPts val="12000"/>
              <a:buNone/>
              <a:defRPr sz="12000">
                <a:solidFill>
                  <a:schemeClr val="lt1"/>
                </a:solidFill>
              </a:defRPr>
            </a:lvl2pPr>
            <a:lvl3pPr lvl="2">
              <a:spcBef>
                <a:spcPts val="0"/>
              </a:spcBef>
              <a:spcAft>
                <a:spcPts val="0"/>
              </a:spcAft>
              <a:buClr>
                <a:schemeClr val="lt1"/>
              </a:buClr>
              <a:buSzPts val="12000"/>
              <a:buNone/>
              <a:defRPr sz="12000">
                <a:solidFill>
                  <a:schemeClr val="lt1"/>
                </a:solidFill>
              </a:defRPr>
            </a:lvl3pPr>
            <a:lvl4pPr lvl="3">
              <a:spcBef>
                <a:spcPts val="0"/>
              </a:spcBef>
              <a:spcAft>
                <a:spcPts val="0"/>
              </a:spcAft>
              <a:buClr>
                <a:schemeClr val="lt1"/>
              </a:buClr>
              <a:buSzPts val="12000"/>
              <a:buNone/>
              <a:defRPr sz="12000">
                <a:solidFill>
                  <a:schemeClr val="lt1"/>
                </a:solidFill>
              </a:defRPr>
            </a:lvl4pPr>
            <a:lvl5pPr lvl="4">
              <a:spcBef>
                <a:spcPts val="0"/>
              </a:spcBef>
              <a:spcAft>
                <a:spcPts val="0"/>
              </a:spcAft>
              <a:buClr>
                <a:schemeClr val="lt1"/>
              </a:buClr>
              <a:buSzPts val="12000"/>
              <a:buNone/>
              <a:defRPr sz="12000">
                <a:solidFill>
                  <a:schemeClr val="lt1"/>
                </a:solidFill>
              </a:defRPr>
            </a:lvl5pPr>
            <a:lvl6pPr lvl="5">
              <a:spcBef>
                <a:spcPts val="0"/>
              </a:spcBef>
              <a:spcAft>
                <a:spcPts val="0"/>
              </a:spcAft>
              <a:buClr>
                <a:schemeClr val="lt1"/>
              </a:buClr>
              <a:buSzPts val="12000"/>
              <a:buNone/>
              <a:defRPr sz="12000">
                <a:solidFill>
                  <a:schemeClr val="lt1"/>
                </a:solidFill>
              </a:defRPr>
            </a:lvl6pPr>
            <a:lvl7pPr lvl="6">
              <a:spcBef>
                <a:spcPts val="0"/>
              </a:spcBef>
              <a:spcAft>
                <a:spcPts val="0"/>
              </a:spcAft>
              <a:buClr>
                <a:schemeClr val="lt1"/>
              </a:buClr>
              <a:buSzPts val="12000"/>
              <a:buNone/>
              <a:defRPr sz="12000">
                <a:solidFill>
                  <a:schemeClr val="lt1"/>
                </a:solidFill>
              </a:defRPr>
            </a:lvl7pPr>
            <a:lvl8pPr lvl="7">
              <a:spcBef>
                <a:spcPts val="0"/>
              </a:spcBef>
              <a:spcAft>
                <a:spcPts val="0"/>
              </a:spcAft>
              <a:buClr>
                <a:schemeClr val="lt1"/>
              </a:buClr>
              <a:buSzPts val="12000"/>
              <a:buNone/>
              <a:defRPr sz="12000">
                <a:solidFill>
                  <a:schemeClr val="lt1"/>
                </a:solidFill>
              </a:defRPr>
            </a:lvl8pPr>
            <a:lvl9pPr lvl="8">
              <a:spcBef>
                <a:spcPts val="0"/>
              </a:spcBef>
              <a:spcAft>
                <a:spcPts val="0"/>
              </a:spcAft>
              <a:buClr>
                <a:schemeClr val="lt1"/>
              </a:buClr>
              <a:buSzPts val="12000"/>
              <a:buNone/>
              <a:defRPr sz="12000">
                <a:solidFill>
                  <a:schemeClr val="lt1"/>
                </a:solidFill>
              </a:defRPr>
            </a:lvl9pPr>
          </a:lstStyle>
          <a:p/>
        </p:txBody>
      </p:sp>
      <p:sp>
        <p:nvSpPr>
          <p:cNvPr id="35" name="Google Shape;35;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9144000" y="-50"/>
            <a:ext cx="9144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38" name="Google Shape;38;p9"/>
          <p:cNvCxnSpPr/>
          <p:nvPr/>
        </p:nvCxnSpPr>
        <p:spPr>
          <a:xfrm>
            <a:off x="10059350" y="8991000"/>
            <a:ext cx="9366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531000" y="2162800"/>
            <a:ext cx="8090400" cy="3420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800"/>
              <a:buNone/>
              <a:defRPr sz="10800"/>
            </a:lvl1pPr>
            <a:lvl2pPr lvl="1" algn="ctr">
              <a:spcBef>
                <a:spcPts val="0"/>
              </a:spcBef>
              <a:spcAft>
                <a:spcPts val="0"/>
              </a:spcAft>
              <a:buSzPts val="10800"/>
              <a:buNone/>
              <a:defRPr sz="10800"/>
            </a:lvl2pPr>
            <a:lvl3pPr lvl="2" algn="ctr">
              <a:spcBef>
                <a:spcPts val="0"/>
              </a:spcBef>
              <a:spcAft>
                <a:spcPts val="0"/>
              </a:spcAft>
              <a:buSzPts val="10800"/>
              <a:buNone/>
              <a:defRPr sz="10800"/>
            </a:lvl3pPr>
            <a:lvl4pPr lvl="3" algn="ctr">
              <a:spcBef>
                <a:spcPts val="0"/>
              </a:spcBef>
              <a:spcAft>
                <a:spcPts val="0"/>
              </a:spcAft>
              <a:buSzPts val="10800"/>
              <a:buNone/>
              <a:defRPr sz="10800"/>
            </a:lvl4pPr>
            <a:lvl5pPr lvl="4" algn="ctr">
              <a:spcBef>
                <a:spcPts val="0"/>
              </a:spcBef>
              <a:spcAft>
                <a:spcPts val="0"/>
              </a:spcAft>
              <a:buSzPts val="10800"/>
              <a:buNone/>
              <a:defRPr sz="10800"/>
            </a:lvl5pPr>
            <a:lvl6pPr lvl="5" algn="ctr">
              <a:spcBef>
                <a:spcPts val="0"/>
              </a:spcBef>
              <a:spcAft>
                <a:spcPts val="0"/>
              </a:spcAft>
              <a:buSzPts val="10800"/>
              <a:buNone/>
              <a:defRPr sz="10800"/>
            </a:lvl6pPr>
            <a:lvl7pPr lvl="6" algn="ctr">
              <a:spcBef>
                <a:spcPts val="0"/>
              </a:spcBef>
              <a:spcAft>
                <a:spcPts val="0"/>
              </a:spcAft>
              <a:buSzPts val="10800"/>
              <a:buNone/>
              <a:defRPr sz="10800"/>
            </a:lvl7pPr>
            <a:lvl8pPr lvl="7" algn="ctr">
              <a:spcBef>
                <a:spcPts val="0"/>
              </a:spcBef>
              <a:spcAft>
                <a:spcPts val="0"/>
              </a:spcAft>
              <a:buSzPts val="10800"/>
              <a:buNone/>
              <a:defRPr sz="10800"/>
            </a:lvl8pPr>
            <a:lvl9pPr lvl="8" algn="ctr">
              <a:spcBef>
                <a:spcPts val="0"/>
              </a:spcBef>
              <a:spcAft>
                <a:spcPts val="0"/>
              </a:spcAft>
              <a:buSzPts val="10800"/>
              <a:buNone/>
              <a:defRPr sz="10800"/>
            </a:lvl9pPr>
          </a:lstStyle>
          <a:p/>
        </p:txBody>
      </p:sp>
      <p:sp>
        <p:nvSpPr>
          <p:cNvPr id="40" name="Google Shape;40;p9"/>
          <p:cNvSpPr txBox="1"/>
          <p:nvPr>
            <p:ph idx="1" type="subTitle"/>
          </p:nvPr>
        </p:nvSpPr>
        <p:spPr>
          <a:xfrm>
            <a:off x="531000" y="5690446"/>
            <a:ext cx="8090400" cy="2691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 name="Google Shape;41;p9"/>
          <p:cNvSpPr txBox="1"/>
          <p:nvPr>
            <p:ph idx="2" type="body"/>
          </p:nvPr>
        </p:nvSpPr>
        <p:spPr>
          <a:xfrm>
            <a:off x="9879000" y="144840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Clr>
                <a:schemeClr val="accent1"/>
              </a:buClr>
              <a:buSzPts val="3600"/>
              <a:buChar char="●"/>
              <a:defRPr>
                <a:solidFill>
                  <a:schemeClr val="accent1"/>
                </a:solidFill>
                <a:highlight>
                  <a:schemeClr val="lt1"/>
                </a:highlight>
              </a:defRPr>
            </a:lvl1pPr>
            <a:lvl2pPr indent="-406400" lvl="1" marL="914400">
              <a:spcBef>
                <a:spcPts val="0"/>
              </a:spcBef>
              <a:spcAft>
                <a:spcPts val="0"/>
              </a:spcAft>
              <a:buClr>
                <a:schemeClr val="accent1"/>
              </a:buClr>
              <a:buSzPts val="2800"/>
              <a:buChar char="○"/>
              <a:defRPr>
                <a:solidFill>
                  <a:schemeClr val="accent1"/>
                </a:solidFill>
                <a:highlight>
                  <a:schemeClr val="lt1"/>
                </a:highlight>
              </a:defRPr>
            </a:lvl2pPr>
            <a:lvl3pPr indent="-406400" lvl="2" marL="1371600">
              <a:spcBef>
                <a:spcPts val="0"/>
              </a:spcBef>
              <a:spcAft>
                <a:spcPts val="0"/>
              </a:spcAft>
              <a:buClr>
                <a:schemeClr val="accent1"/>
              </a:buClr>
              <a:buSzPts val="2800"/>
              <a:buChar char="■"/>
              <a:defRPr>
                <a:solidFill>
                  <a:schemeClr val="accent1"/>
                </a:solidFill>
                <a:highlight>
                  <a:schemeClr val="lt1"/>
                </a:highlight>
              </a:defRPr>
            </a:lvl3pPr>
            <a:lvl4pPr indent="-406400" lvl="3" marL="1828800">
              <a:spcBef>
                <a:spcPts val="0"/>
              </a:spcBef>
              <a:spcAft>
                <a:spcPts val="0"/>
              </a:spcAft>
              <a:buClr>
                <a:schemeClr val="accent1"/>
              </a:buClr>
              <a:buSzPts val="2800"/>
              <a:buChar char="●"/>
              <a:defRPr>
                <a:solidFill>
                  <a:schemeClr val="accent1"/>
                </a:solidFill>
                <a:highlight>
                  <a:schemeClr val="lt1"/>
                </a:highlight>
              </a:defRPr>
            </a:lvl4pPr>
            <a:lvl5pPr indent="-406400" lvl="4" marL="2286000">
              <a:spcBef>
                <a:spcPts val="0"/>
              </a:spcBef>
              <a:spcAft>
                <a:spcPts val="0"/>
              </a:spcAft>
              <a:buClr>
                <a:schemeClr val="accent1"/>
              </a:buClr>
              <a:buSzPts val="2800"/>
              <a:buChar char="○"/>
              <a:defRPr>
                <a:solidFill>
                  <a:schemeClr val="accent1"/>
                </a:solidFill>
                <a:highlight>
                  <a:schemeClr val="lt1"/>
                </a:highlight>
              </a:defRPr>
            </a:lvl5pPr>
            <a:lvl6pPr indent="-406400" lvl="5" marL="2743200">
              <a:spcBef>
                <a:spcPts val="0"/>
              </a:spcBef>
              <a:spcAft>
                <a:spcPts val="0"/>
              </a:spcAft>
              <a:buClr>
                <a:schemeClr val="accent1"/>
              </a:buClr>
              <a:buSzPts val="2800"/>
              <a:buChar char="■"/>
              <a:defRPr>
                <a:solidFill>
                  <a:schemeClr val="accent1"/>
                </a:solidFill>
                <a:highlight>
                  <a:schemeClr val="lt1"/>
                </a:highlight>
              </a:defRPr>
            </a:lvl6pPr>
            <a:lvl7pPr indent="-406400" lvl="6" marL="3200400">
              <a:spcBef>
                <a:spcPts val="0"/>
              </a:spcBef>
              <a:spcAft>
                <a:spcPts val="0"/>
              </a:spcAft>
              <a:buClr>
                <a:schemeClr val="accent1"/>
              </a:buClr>
              <a:buSzPts val="2800"/>
              <a:buChar char="●"/>
              <a:defRPr>
                <a:solidFill>
                  <a:schemeClr val="accent1"/>
                </a:solidFill>
                <a:highlight>
                  <a:schemeClr val="lt1"/>
                </a:highlight>
              </a:defRPr>
            </a:lvl7pPr>
            <a:lvl8pPr indent="-406400" lvl="7" marL="3657600">
              <a:spcBef>
                <a:spcPts val="0"/>
              </a:spcBef>
              <a:spcAft>
                <a:spcPts val="0"/>
              </a:spcAft>
              <a:buClr>
                <a:schemeClr val="accent1"/>
              </a:buClr>
              <a:buSzPts val="2800"/>
              <a:buChar char="○"/>
              <a:defRPr>
                <a:solidFill>
                  <a:schemeClr val="accent1"/>
                </a:solidFill>
                <a:highlight>
                  <a:schemeClr val="lt1"/>
                </a:highlight>
              </a:defRPr>
            </a:lvl8pPr>
            <a:lvl9pPr indent="-406400" lvl="8" marL="4114800">
              <a:spcBef>
                <a:spcPts val="0"/>
              </a:spcBef>
              <a:spcAft>
                <a:spcPts val="0"/>
              </a:spcAft>
              <a:buClr>
                <a:schemeClr val="accent1"/>
              </a:buClr>
              <a:buSzPts val="2800"/>
              <a:buChar char="■"/>
              <a:defRPr>
                <a:solidFill>
                  <a:schemeClr val="accent1"/>
                </a:solidFill>
                <a:highlight>
                  <a:schemeClr val="lt1"/>
                </a:highlight>
              </a:defRPr>
            </a:lvl9pPr>
          </a:lstStyle>
          <a:p/>
        </p:txBody>
      </p:sp>
      <p:sp>
        <p:nvSpPr>
          <p:cNvPr id="42" name="Google Shape;42;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639000" y="8461150"/>
            <a:ext cx="11997600" cy="11976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Clr>
                <a:schemeClr val="accent1"/>
              </a:buClr>
              <a:buSzPts val="4800"/>
              <a:buFont typeface="Amatic SC"/>
              <a:buNone/>
              <a:defRPr b="1" sz="48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585700"/>
            <a:ext cx="17041200" cy="16020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1pPr>
            <a:lvl2pPr lvl="1">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2pPr>
            <a:lvl3pPr lvl="2">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3pPr>
            <a:lvl4pPr lvl="3">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4pPr>
            <a:lvl5pPr lvl="4">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5pPr>
            <a:lvl6pPr lvl="5">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6pPr>
            <a:lvl7pPr lvl="6">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7pPr>
            <a:lvl8pPr lvl="7">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8pPr>
            <a:lvl9pPr lvl="8">
              <a:spcBef>
                <a:spcPts val="0"/>
              </a:spcBef>
              <a:spcAft>
                <a:spcPts val="0"/>
              </a:spcAft>
              <a:buClr>
                <a:schemeClr val="accent1"/>
              </a:buClr>
              <a:buSzPts val="8400"/>
              <a:buFont typeface="Amatic SC"/>
              <a:buNone/>
              <a:defRPr b="1" sz="84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623400" y="2457350"/>
            <a:ext cx="17041200" cy="66804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Font typeface="Source Code Pro"/>
              <a:buChar char="●"/>
              <a:defRPr sz="3600">
                <a:solidFill>
                  <a:schemeClr val="dk2"/>
                </a:solidFill>
                <a:latin typeface="Source Code Pro"/>
                <a:ea typeface="Source Code Pro"/>
                <a:cs typeface="Source Code Pro"/>
                <a:sym typeface="Source Code Pro"/>
              </a:defRPr>
            </a:lvl1pPr>
            <a:lvl2pPr indent="-406400" lvl="1" marL="9144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2pPr>
            <a:lvl3pPr indent="-406400" lvl="2" marL="13716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3pPr>
            <a:lvl4pPr indent="-406400" lvl="3" marL="18288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4pPr>
            <a:lvl5pPr indent="-406400" lvl="4" marL="22860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5pPr>
            <a:lvl6pPr indent="-406400" lvl="5" marL="27432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6pPr>
            <a:lvl7pPr indent="-406400" lvl="6" marL="32004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7pPr>
            <a:lvl8pPr indent="-406400" lvl="7" marL="36576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8pPr>
            <a:lvl9pPr indent="-406400" lvl="8" marL="4114800">
              <a:lnSpc>
                <a:spcPct val="115000"/>
              </a:lnSpc>
              <a:spcBef>
                <a:spcPts val="0"/>
              </a:spcBef>
              <a:spcAft>
                <a:spcPts val="0"/>
              </a:spcAft>
              <a:buClr>
                <a:schemeClr val="dk2"/>
              </a:buClr>
              <a:buSzPts val="2800"/>
              <a:buFont typeface="Source Code Pro"/>
              <a:buChar char="■"/>
              <a:defRPr sz="2800">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accent1"/>
                </a:solidFill>
                <a:latin typeface="Source Code Pro"/>
                <a:ea typeface="Source Code Pro"/>
                <a:cs typeface="Source Code Pro"/>
                <a:sym typeface="Source Code Pro"/>
              </a:defRPr>
            </a:lvl1pPr>
            <a:lvl2pPr lvl="1" algn="r">
              <a:buNone/>
              <a:defRPr sz="2000">
                <a:solidFill>
                  <a:schemeClr val="accent1"/>
                </a:solidFill>
                <a:latin typeface="Source Code Pro"/>
                <a:ea typeface="Source Code Pro"/>
                <a:cs typeface="Source Code Pro"/>
                <a:sym typeface="Source Code Pro"/>
              </a:defRPr>
            </a:lvl2pPr>
            <a:lvl3pPr lvl="2" algn="r">
              <a:buNone/>
              <a:defRPr sz="2000">
                <a:solidFill>
                  <a:schemeClr val="accent1"/>
                </a:solidFill>
                <a:latin typeface="Source Code Pro"/>
                <a:ea typeface="Source Code Pro"/>
                <a:cs typeface="Source Code Pro"/>
                <a:sym typeface="Source Code Pro"/>
              </a:defRPr>
            </a:lvl3pPr>
            <a:lvl4pPr lvl="3" algn="r">
              <a:buNone/>
              <a:defRPr sz="2000">
                <a:solidFill>
                  <a:schemeClr val="accent1"/>
                </a:solidFill>
                <a:latin typeface="Source Code Pro"/>
                <a:ea typeface="Source Code Pro"/>
                <a:cs typeface="Source Code Pro"/>
                <a:sym typeface="Source Code Pro"/>
              </a:defRPr>
            </a:lvl4pPr>
            <a:lvl5pPr lvl="4" algn="r">
              <a:buNone/>
              <a:defRPr sz="2000">
                <a:solidFill>
                  <a:schemeClr val="accent1"/>
                </a:solidFill>
                <a:latin typeface="Source Code Pro"/>
                <a:ea typeface="Source Code Pro"/>
                <a:cs typeface="Source Code Pro"/>
                <a:sym typeface="Source Code Pro"/>
              </a:defRPr>
            </a:lvl5pPr>
            <a:lvl6pPr lvl="5" algn="r">
              <a:buNone/>
              <a:defRPr sz="2000">
                <a:solidFill>
                  <a:schemeClr val="accent1"/>
                </a:solidFill>
                <a:latin typeface="Source Code Pro"/>
                <a:ea typeface="Source Code Pro"/>
                <a:cs typeface="Source Code Pro"/>
                <a:sym typeface="Source Code Pro"/>
              </a:defRPr>
            </a:lvl6pPr>
            <a:lvl7pPr lvl="6" algn="r">
              <a:buNone/>
              <a:defRPr sz="2000">
                <a:solidFill>
                  <a:schemeClr val="accent1"/>
                </a:solidFill>
                <a:latin typeface="Source Code Pro"/>
                <a:ea typeface="Source Code Pro"/>
                <a:cs typeface="Source Code Pro"/>
                <a:sym typeface="Source Code Pro"/>
              </a:defRPr>
            </a:lvl7pPr>
            <a:lvl8pPr lvl="7" algn="r">
              <a:buNone/>
              <a:defRPr sz="2000">
                <a:solidFill>
                  <a:schemeClr val="accent1"/>
                </a:solidFill>
                <a:latin typeface="Source Code Pro"/>
                <a:ea typeface="Source Code Pro"/>
                <a:cs typeface="Source Code Pro"/>
                <a:sym typeface="Source Code Pro"/>
              </a:defRPr>
            </a:lvl8pPr>
            <a:lvl9pPr lvl="8" algn="r">
              <a:buNone/>
              <a:defRPr sz="2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6.jp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24.png"/><Relationship Id="rId5" Type="http://schemas.openxmlformats.org/officeDocument/2006/relationships/image" Target="../media/image4.png"/><Relationship Id="rId6" Type="http://schemas.openxmlformats.org/officeDocument/2006/relationships/image" Target="../media/image6.jpg"/><Relationship Id="rId7" Type="http://schemas.openxmlformats.org/officeDocument/2006/relationships/image" Target="../media/image20.png"/><Relationship Id="rId8"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hyperlink" Target="https://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7.jpg"/><Relationship Id="rId7"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57" name="Google Shape;57;p13"/>
          <p:cNvSpPr/>
          <p:nvPr/>
        </p:nvSpPr>
        <p:spPr>
          <a:xfrm>
            <a:off x="1019170" y="1562095"/>
            <a:ext cx="2805108" cy="2190745"/>
          </a:xfrm>
          <a:custGeom>
            <a:rect b="b" l="l" r="r" t="t"/>
            <a:pathLst>
              <a:path extrusionOk="0" h="2190745" w="2805108">
                <a:moveTo>
                  <a:pt x="0" y="0"/>
                </a:moveTo>
                <a:lnTo>
                  <a:pt x="2805108" y="0"/>
                </a:lnTo>
                <a:lnTo>
                  <a:pt x="2805108" y="2190745"/>
                </a:lnTo>
                <a:lnTo>
                  <a:pt x="0" y="2190745"/>
                </a:lnTo>
                <a:lnTo>
                  <a:pt x="0" y="0"/>
                </a:lnTo>
                <a:close/>
              </a:path>
            </a:pathLst>
          </a:custGeom>
          <a:blipFill rotWithShape="1">
            <a:blip r:embed="rId4">
              <a:alphaModFix/>
            </a:blip>
            <a:stretch>
              <a:fillRect b="0" l="0" r="0" t="0"/>
            </a:stretch>
          </a:blipFill>
          <a:ln>
            <a:noFill/>
          </a:ln>
        </p:spPr>
      </p:sp>
      <p:sp>
        <p:nvSpPr>
          <p:cNvPr id="58" name="Google Shape;58;p13"/>
          <p:cNvSpPr/>
          <p:nvPr/>
        </p:nvSpPr>
        <p:spPr>
          <a:xfrm>
            <a:off x="5629275" y="1785938"/>
            <a:ext cx="2500312" cy="2157412"/>
          </a:xfrm>
          <a:custGeom>
            <a:rect b="b" l="l" r="r" t="t"/>
            <a:pathLst>
              <a:path extrusionOk="0" h="2157412" w="2500312">
                <a:moveTo>
                  <a:pt x="0" y="0"/>
                </a:moveTo>
                <a:lnTo>
                  <a:pt x="2500313" y="0"/>
                </a:lnTo>
                <a:lnTo>
                  <a:pt x="2500313" y="2157412"/>
                </a:lnTo>
                <a:lnTo>
                  <a:pt x="0" y="2157412"/>
                </a:lnTo>
                <a:lnTo>
                  <a:pt x="0" y="0"/>
                </a:lnTo>
                <a:close/>
              </a:path>
            </a:pathLst>
          </a:custGeom>
          <a:blipFill rotWithShape="1">
            <a:blip r:embed="rId5">
              <a:alphaModFix/>
            </a:blip>
            <a:stretch>
              <a:fillRect b="0" l="0" r="0" t="0"/>
            </a:stretch>
          </a:blipFill>
          <a:ln>
            <a:noFill/>
          </a:ln>
        </p:spPr>
      </p:sp>
      <p:sp>
        <p:nvSpPr>
          <p:cNvPr id="59" name="Google Shape;59;p13"/>
          <p:cNvSpPr/>
          <p:nvPr/>
        </p:nvSpPr>
        <p:spPr>
          <a:xfrm>
            <a:off x="5700712" y="7843838"/>
            <a:ext cx="1085850" cy="928688"/>
          </a:xfrm>
          <a:custGeom>
            <a:rect b="b" l="l" r="r" t="t"/>
            <a:pathLst>
              <a:path extrusionOk="0" h="928688" w="1085850">
                <a:moveTo>
                  <a:pt x="0" y="0"/>
                </a:moveTo>
                <a:lnTo>
                  <a:pt x="1085850" y="0"/>
                </a:lnTo>
                <a:lnTo>
                  <a:pt x="1085850" y="928687"/>
                </a:lnTo>
                <a:lnTo>
                  <a:pt x="0" y="928687"/>
                </a:lnTo>
                <a:lnTo>
                  <a:pt x="0" y="0"/>
                </a:lnTo>
                <a:close/>
              </a:path>
            </a:pathLst>
          </a:custGeom>
          <a:blipFill rotWithShape="1">
            <a:blip r:embed="rId6">
              <a:alphaModFix/>
            </a:blip>
            <a:stretch>
              <a:fillRect b="0" l="0" r="0" t="0"/>
            </a:stretch>
          </a:blipFill>
          <a:ln>
            <a:noFill/>
          </a:ln>
        </p:spPr>
      </p:sp>
      <p:sp>
        <p:nvSpPr>
          <p:cNvPr id="60" name="Google Shape;60;p13"/>
          <p:cNvSpPr/>
          <p:nvPr/>
        </p:nvSpPr>
        <p:spPr>
          <a:xfrm>
            <a:off x="10952855" y="0"/>
            <a:ext cx="7335145" cy="10477510"/>
          </a:xfrm>
          <a:custGeom>
            <a:rect b="b" l="l" r="r" t="t"/>
            <a:pathLst>
              <a:path extrusionOk="0" h="10477510" w="7335145">
                <a:moveTo>
                  <a:pt x="0" y="0"/>
                </a:moveTo>
                <a:lnTo>
                  <a:pt x="7335145" y="0"/>
                </a:lnTo>
                <a:lnTo>
                  <a:pt x="7335145" y="10477510"/>
                </a:lnTo>
                <a:lnTo>
                  <a:pt x="0" y="10477510"/>
                </a:lnTo>
                <a:lnTo>
                  <a:pt x="0" y="0"/>
                </a:lnTo>
                <a:close/>
              </a:path>
            </a:pathLst>
          </a:custGeom>
          <a:blipFill rotWithShape="1">
            <a:blip r:embed="rId7">
              <a:alphaModFix/>
            </a:blip>
            <a:stretch>
              <a:fillRect b="0" l="0" r="0" t="0"/>
            </a:stretch>
          </a:blipFill>
          <a:ln>
            <a:noFill/>
          </a:ln>
        </p:spPr>
      </p:sp>
      <p:sp>
        <p:nvSpPr>
          <p:cNvPr id="61" name="Google Shape;61;p13"/>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8">
              <a:alphaModFix/>
            </a:blip>
            <a:stretch>
              <a:fillRect b="0" l="0" r="0" t="0"/>
            </a:stretch>
          </a:blipFill>
          <a:ln>
            <a:noFill/>
          </a:ln>
        </p:spPr>
      </p:sp>
      <p:sp>
        <p:nvSpPr>
          <p:cNvPr id="62" name="Google Shape;62;p13"/>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63" name="Google Shape;63;p13"/>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1</a:t>
            </a:r>
            <a:endParaRPr/>
          </a:p>
        </p:txBody>
      </p:sp>
      <p:sp>
        <p:nvSpPr>
          <p:cNvPr id="64" name="Google Shape;64;p13"/>
          <p:cNvSpPr txBox="1"/>
          <p:nvPr/>
        </p:nvSpPr>
        <p:spPr>
          <a:xfrm>
            <a:off x="8420976" y="3061825"/>
            <a:ext cx="7481400" cy="1383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745">
                <a:latin typeface="Trebuchet MS"/>
                <a:ea typeface="Trebuchet MS"/>
                <a:cs typeface="Trebuchet MS"/>
                <a:sym typeface="Trebuchet MS"/>
              </a:rPr>
              <a:t>         </a:t>
            </a:r>
            <a:r>
              <a:rPr b="0" i="0" lang="en-US" sz="3745" u="none" cap="none" strike="noStrike">
                <a:solidFill>
                  <a:srgbClr val="000000"/>
                </a:solidFill>
                <a:latin typeface="Trebuchet MS"/>
                <a:ea typeface="Trebuchet MS"/>
                <a:cs typeface="Trebuchet MS"/>
                <a:sym typeface="Trebuchet MS"/>
              </a:rPr>
              <a:t>DIVYA DARSHINI R</a:t>
            </a:r>
            <a:endParaRPr/>
          </a:p>
          <a:p>
            <a:pPr indent="0" lvl="0" marL="0" marR="0" rtl="0" algn="l">
              <a:lnSpc>
                <a:spcPct val="140000"/>
              </a:lnSpc>
              <a:spcBef>
                <a:spcPts val="0"/>
              </a:spcBef>
              <a:spcAft>
                <a:spcPts val="0"/>
              </a:spcAft>
              <a:buNone/>
            </a:pPr>
            <a:r>
              <a:rPr lang="en-US" sz="3745">
                <a:latin typeface="Trebuchet MS"/>
                <a:ea typeface="Trebuchet MS"/>
                <a:cs typeface="Trebuchet MS"/>
                <a:sym typeface="Trebuchet MS"/>
              </a:rPr>
              <a:t>         </a:t>
            </a:r>
            <a:r>
              <a:rPr b="0" i="0" lang="en-US" sz="3745" u="none" cap="none" strike="noStrike">
                <a:solidFill>
                  <a:srgbClr val="000000"/>
                </a:solidFill>
                <a:latin typeface="Trebuchet MS"/>
                <a:ea typeface="Trebuchet MS"/>
                <a:cs typeface="Trebuchet MS"/>
                <a:sym typeface="Trebuchet MS"/>
              </a:rPr>
              <a:t>(311521104013)</a:t>
            </a:r>
            <a:endParaRPr/>
          </a:p>
        </p:txBody>
      </p:sp>
      <p:sp>
        <p:nvSpPr>
          <p:cNvPr id="65" name="Google Shape;65;p13"/>
          <p:cNvSpPr txBox="1"/>
          <p:nvPr/>
        </p:nvSpPr>
        <p:spPr>
          <a:xfrm>
            <a:off x="6942100" y="4773075"/>
            <a:ext cx="8687400" cy="1331100"/>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3603" u="none" cap="none" strike="noStrike">
                <a:solidFill>
                  <a:srgbClr val="2E946B"/>
                </a:solidFill>
                <a:latin typeface="Arial"/>
                <a:ea typeface="Arial"/>
                <a:cs typeface="Arial"/>
                <a:sym typeface="Arial"/>
              </a:rPr>
              <a:t>                          Final Projec</a:t>
            </a:r>
            <a:r>
              <a:rPr lang="en-US" sz="3603">
                <a:solidFill>
                  <a:srgbClr val="2E946B"/>
                </a:solidFill>
              </a:rPr>
              <a:t>t</a:t>
            </a:r>
            <a:endParaRPr sz="3603">
              <a:solidFill>
                <a:srgbClr val="2E946B"/>
              </a:solidFill>
            </a:endParaRPr>
          </a:p>
          <a:p>
            <a:pPr indent="0" lvl="0" marL="0" marR="0" rtl="0" algn="l">
              <a:lnSpc>
                <a:spcPct val="140022"/>
              </a:lnSpc>
              <a:spcBef>
                <a:spcPts val="0"/>
              </a:spcBef>
              <a:spcAft>
                <a:spcPts val="0"/>
              </a:spcAft>
              <a:buNone/>
            </a:pPr>
            <a:r>
              <a:rPr lang="en-US" sz="3603">
                <a:solidFill>
                  <a:srgbClr val="2E946B"/>
                </a:solidFill>
              </a:rPr>
              <a:t>                       </a:t>
            </a:r>
            <a:r>
              <a:rPr b="0" i="0" lang="en-US" sz="3603" u="none" cap="none" strike="noStrike">
                <a:solidFill>
                  <a:srgbClr val="2E946B"/>
                </a:solidFill>
                <a:latin typeface="Arial"/>
                <a:ea typeface="Arial"/>
                <a:cs typeface="Arial"/>
                <a:sym typeface="Arial"/>
              </a:rPr>
              <a:t>GENERATIVE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172" name="Google Shape;172;p22"/>
          <p:cNvSpPr/>
          <p:nvPr/>
        </p:nvSpPr>
        <p:spPr>
          <a:xfrm>
            <a:off x="10044112" y="2543175"/>
            <a:ext cx="471488" cy="485775"/>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173" name="Google Shape;173;p22"/>
          <p:cNvSpPr/>
          <p:nvPr/>
        </p:nvSpPr>
        <p:spPr>
          <a:xfrm>
            <a:off x="10887075" y="-476260"/>
            <a:ext cx="7335145" cy="10477510"/>
          </a:xfrm>
          <a:custGeom>
            <a:rect b="b" l="l" r="r" t="t"/>
            <a:pathLst>
              <a:path extrusionOk="0" h="10477510" w="7335145">
                <a:moveTo>
                  <a:pt x="0" y="0"/>
                </a:moveTo>
                <a:lnTo>
                  <a:pt x="7335145" y="0"/>
                </a:lnTo>
                <a:lnTo>
                  <a:pt x="7335145" y="10477510"/>
                </a:lnTo>
                <a:lnTo>
                  <a:pt x="0" y="10477510"/>
                </a:lnTo>
                <a:lnTo>
                  <a:pt x="0" y="0"/>
                </a:lnTo>
                <a:close/>
              </a:path>
            </a:pathLst>
          </a:custGeom>
          <a:blipFill rotWithShape="1">
            <a:blip r:embed="rId5">
              <a:alphaModFix/>
            </a:blip>
            <a:stretch>
              <a:fillRect b="0" l="0" r="0" t="0"/>
            </a:stretch>
          </a:blipFill>
          <a:ln>
            <a:noFill/>
          </a:ln>
        </p:spPr>
      </p:sp>
      <p:sp>
        <p:nvSpPr>
          <p:cNvPr id="174" name="Google Shape;174;p22"/>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6">
              <a:alphaModFix/>
            </a:blip>
            <a:stretch>
              <a:fillRect b="0" l="0" r="0" t="0"/>
            </a:stretch>
          </a:blipFill>
          <a:ln>
            <a:noFill/>
          </a:ln>
        </p:spPr>
      </p:sp>
      <p:sp>
        <p:nvSpPr>
          <p:cNvPr id="175" name="Google Shape;175;p22"/>
          <p:cNvSpPr/>
          <p:nvPr/>
        </p:nvSpPr>
        <p:spPr>
          <a:xfrm>
            <a:off x="1043059" y="9603429"/>
            <a:ext cx="1814441" cy="28575"/>
          </a:xfrm>
          <a:custGeom>
            <a:rect b="b" l="l" r="r" t="t"/>
            <a:pathLst>
              <a:path extrusionOk="0" h="28575" w="1814441">
                <a:moveTo>
                  <a:pt x="0" y="0"/>
                </a:moveTo>
                <a:lnTo>
                  <a:pt x="1814441" y="0"/>
                </a:lnTo>
                <a:lnTo>
                  <a:pt x="1814441" y="28575"/>
                </a:lnTo>
                <a:lnTo>
                  <a:pt x="0" y="28575"/>
                </a:lnTo>
                <a:lnTo>
                  <a:pt x="0" y="0"/>
                </a:lnTo>
                <a:close/>
              </a:path>
            </a:pathLst>
          </a:custGeom>
          <a:blipFill rotWithShape="1">
            <a:blip r:embed="rId7">
              <a:alphaModFix/>
            </a:blip>
            <a:stretch>
              <a:fillRect b="0" l="0" r="0" t="0"/>
            </a:stretch>
          </a:blipFill>
          <a:ln>
            <a:noFill/>
          </a:ln>
        </p:spPr>
      </p:sp>
      <p:sp>
        <p:nvSpPr>
          <p:cNvPr id="176" name="Google Shape;176;p22"/>
          <p:cNvSpPr txBox="1"/>
          <p:nvPr/>
        </p:nvSpPr>
        <p:spPr>
          <a:xfrm>
            <a:off x="1128713" y="9674633"/>
            <a:ext cx="2659800" cy="2154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t/>
            </a:r>
            <a:endParaRPr/>
          </a:p>
        </p:txBody>
      </p:sp>
      <p:sp>
        <p:nvSpPr>
          <p:cNvPr id="177" name="Google Shape;177;p22"/>
          <p:cNvSpPr txBox="1"/>
          <p:nvPr/>
        </p:nvSpPr>
        <p:spPr>
          <a:xfrm>
            <a:off x="16972978" y="9674633"/>
            <a:ext cx="2266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10</a:t>
            </a:r>
            <a:endParaRPr/>
          </a:p>
        </p:txBody>
      </p:sp>
      <p:sp>
        <p:nvSpPr>
          <p:cNvPr id="178" name="Google Shape;178;p22"/>
          <p:cNvSpPr txBox="1"/>
          <p:nvPr/>
        </p:nvSpPr>
        <p:spPr>
          <a:xfrm>
            <a:off x="1152044" y="481160"/>
            <a:ext cx="7306156" cy="1183594"/>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0" i="0" lang="en-US" sz="6600" u="none" cap="none" strike="noStrike">
                <a:solidFill>
                  <a:srgbClr val="000000"/>
                </a:solidFill>
                <a:latin typeface="Arial"/>
                <a:ea typeface="Arial"/>
                <a:cs typeface="Arial"/>
                <a:sym typeface="Arial"/>
              </a:rPr>
              <a:t>RESULTS</a:t>
            </a:r>
            <a:r>
              <a:rPr b="0" i="0" lang="en-US" sz="7207" u="none" cap="none" strike="noStrike">
                <a:solidFill>
                  <a:srgbClr val="000000"/>
                </a:solidFill>
                <a:latin typeface="Arial"/>
                <a:ea typeface="Arial"/>
                <a:cs typeface="Arial"/>
                <a:sym typeface="Arial"/>
              </a:rPr>
              <a:t> </a:t>
            </a:r>
            <a:endParaRPr/>
          </a:p>
        </p:txBody>
      </p:sp>
      <p:sp>
        <p:nvSpPr>
          <p:cNvPr id="179" name="Google Shape;179;p22"/>
          <p:cNvSpPr txBox="1"/>
          <p:nvPr/>
        </p:nvSpPr>
        <p:spPr>
          <a:xfrm>
            <a:off x="508520" y="2467083"/>
            <a:ext cx="14523300" cy="7116000"/>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lang="en-US" sz="3399"/>
              <a:t>L</a:t>
            </a:r>
            <a:r>
              <a:rPr b="0" i="0" lang="en-US" sz="3399" u="none" cap="none" strike="noStrike">
                <a:solidFill>
                  <a:srgbClr val="000000"/>
                </a:solidFill>
                <a:latin typeface="Arial"/>
                <a:ea typeface="Arial"/>
                <a:cs typeface="Arial"/>
                <a:sym typeface="Arial"/>
              </a:rPr>
              <a:t>anguage identification serves as a cornerstone for deciphering textual content across linguistic boundaries. </a:t>
            </a:r>
            <a:endParaRPr b="0" i="0" sz="3399" u="none" cap="none" strike="noStrike">
              <a:solidFill>
                <a:srgbClr val="000000"/>
              </a:solidFill>
              <a:latin typeface="Arial"/>
              <a:ea typeface="Arial"/>
              <a:cs typeface="Arial"/>
              <a:sym typeface="Arial"/>
            </a:endParaRPr>
          </a:p>
          <a:p>
            <a:pPr indent="0" lvl="0" marL="0" marR="0" rtl="0" algn="just">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Through meticulous modeling and rigorous evaluation, it proficiently discerns the language of text inputs, fostering seamless communication and comprehension amidst diverse linguistic landscapes. This pivotal process enhances efficiency and precision in handling multilingual data, empowering applications across a myriad of domains.</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185" name="Google Shape;185;p23"/>
          <p:cNvSpPr/>
          <p:nvPr/>
        </p:nvSpPr>
        <p:spPr>
          <a:xfrm>
            <a:off x="10044112" y="2543175"/>
            <a:ext cx="471488" cy="485775"/>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186" name="Google Shape;186;p23"/>
          <p:cNvSpPr/>
          <p:nvPr/>
        </p:nvSpPr>
        <p:spPr>
          <a:xfrm>
            <a:off x="10887075" y="-476260"/>
            <a:ext cx="7335145" cy="10477510"/>
          </a:xfrm>
          <a:custGeom>
            <a:rect b="b" l="l" r="r" t="t"/>
            <a:pathLst>
              <a:path extrusionOk="0" h="10477510" w="7335145">
                <a:moveTo>
                  <a:pt x="0" y="0"/>
                </a:moveTo>
                <a:lnTo>
                  <a:pt x="7335145" y="0"/>
                </a:lnTo>
                <a:lnTo>
                  <a:pt x="7335145" y="10477510"/>
                </a:lnTo>
                <a:lnTo>
                  <a:pt x="0" y="10477510"/>
                </a:lnTo>
                <a:lnTo>
                  <a:pt x="0" y="0"/>
                </a:lnTo>
                <a:close/>
              </a:path>
            </a:pathLst>
          </a:custGeom>
          <a:blipFill rotWithShape="1">
            <a:blip r:embed="rId5">
              <a:alphaModFix/>
            </a:blip>
            <a:stretch>
              <a:fillRect b="0" l="0" r="0" t="0"/>
            </a:stretch>
          </a:blipFill>
          <a:ln>
            <a:noFill/>
          </a:ln>
        </p:spPr>
      </p:sp>
      <p:sp>
        <p:nvSpPr>
          <p:cNvPr id="187" name="Google Shape;187;p23"/>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6">
              <a:alphaModFix/>
            </a:blip>
            <a:stretch>
              <a:fillRect b="0" l="0" r="0" t="0"/>
            </a:stretch>
          </a:blipFill>
          <a:ln>
            <a:noFill/>
          </a:ln>
        </p:spPr>
      </p:sp>
      <p:sp>
        <p:nvSpPr>
          <p:cNvPr id="188" name="Google Shape;188;p23"/>
          <p:cNvSpPr/>
          <p:nvPr/>
        </p:nvSpPr>
        <p:spPr>
          <a:xfrm>
            <a:off x="1043059" y="9603429"/>
            <a:ext cx="1814441" cy="28575"/>
          </a:xfrm>
          <a:custGeom>
            <a:rect b="b" l="l" r="r" t="t"/>
            <a:pathLst>
              <a:path extrusionOk="0" h="28575" w="1814441">
                <a:moveTo>
                  <a:pt x="0" y="0"/>
                </a:moveTo>
                <a:lnTo>
                  <a:pt x="1814441" y="0"/>
                </a:lnTo>
                <a:lnTo>
                  <a:pt x="1814441" y="28575"/>
                </a:lnTo>
                <a:lnTo>
                  <a:pt x="0" y="28575"/>
                </a:lnTo>
                <a:lnTo>
                  <a:pt x="0" y="0"/>
                </a:lnTo>
                <a:close/>
              </a:path>
            </a:pathLst>
          </a:custGeom>
          <a:blipFill rotWithShape="1">
            <a:blip r:embed="rId7">
              <a:alphaModFix/>
            </a:blip>
            <a:stretch>
              <a:fillRect b="0" l="0" r="0" t="0"/>
            </a:stretch>
          </a:blipFill>
          <a:ln>
            <a:noFill/>
          </a:ln>
        </p:spPr>
      </p:sp>
      <p:sp>
        <p:nvSpPr>
          <p:cNvPr id="189" name="Google Shape;189;p23"/>
          <p:cNvSpPr txBox="1"/>
          <p:nvPr/>
        </p:nvSpPr>
        <p:spPr>
          <a:xfrm>
            <a:off x="16972978" y="9674633"/>
            <a:ext cx="2266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10</a:t>
            </a:r>
            <a:endParaRPr/>
          </a:p>
        </p:txBody>
      </p:sp>
      <p:sp>
        <p:nvSpPr>
          <p:cNvPr id="190" name="Google Shape;190;p23"/>
          <p:cNvSpPr txBox="1"/>
          <p:nvPr/>
        </p:nvSpPr>
        <p:spPr>
          <a:xfrm>
            <a:off x="1152050" y="481114"/>
            <a:ext cx="14315400" cy="554100"/>
          </a:xfrm>
          <a:prstGeom prst="rect">
            <a:avLst/>
          </a:prstGeom>
          <a:noFill/>
          <a:ln>
            <a:noFill/>
          </a:ln>
        </p:spPr>
        <p:txBody>
          <a:bodyPr anchorCtr="0" anchor="t" bIns="0" lIns="0" spcFirstLastPara="1" rIns="0" wrap="square" tIns="0">
            <a:spAutoFit/>
          </a:bodyPr>
          <a:lstStyle/>
          <a:p>
            <a:pPr indent="0" lvl="0" marL="0" marR="0" rtl="0" algn="l">
              <a:lnSpc>
                <a:spcPct val="280277"/>
              </a:lnSpc>
              <a:spcBef>
                <a:spcPts val="0"/>
              </a:spcBef>
              <a:spcAft>
                <a:spcPts val="0"/>
              </a:spcAft>
              <a:buNone/>
            </a:pPr>
            <a:r>
              <a:rPr b="0" i="0" lang="en-US" sz="3600" u="none" cap="none" strike="noStrike">
                <a:solidFill>
                  <a:srgbClr val="000000"/>
                </a:solidFill>
                <a:latin typeface="Arial"/>
                <a:ea typeface="Arial"/>
                <a:cs typeface="Arial"/>
                <a:sym typeface="Arial"/>
              </a:rPr>
              <a:t>OUTPUT:</a:t>
            </a:r>
            <a:endParaRPr b="0" i="0" sz="3600" u="none" cap="none" strike="noStrike">
              <a:solidFill>
                <a:srgbClr val="000000"/>
              </a:solidFill>
              <a:latin typeface="Arial"/>
              <a:ea typeface="Arial"/>
              <a:cs typeface="Arial"/>
              <a:sym typeface="Arial"/>
            </a:endParaRPr>
          </a:p>
        </p:txBody>
      </p:sp>
      <p:sp>
        <p:nvSpPr>
          <p:cNvPr id="191" name="Google Shape;191;p23"/>
          <p:cNvSpPr txBox="1"/>
          <p:nvPr/>
        </p:nvSpPr>
        <p:spPr>
          <a:xfrm>
            <a:off x="1152044" y="8125944"/>
            <a:ext cx="11420100" cy="77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a:p>
            <a:pPr indent="0" lvl="0" marL="0" marR="0" rtl="0" algn="l">
              <a:lnSpc>
                <a:spcPct val="139967"/>
              </a:lnSpc>
              <a:spcBef>
                <a:spcPts val="0"/>
              </a:spcBef>
              <a:spcAft>
                <a:spcPts val="0"/>
              </a:spcAft>
              <a:buNone/>
            </a:pPr>
            <a:r>
              <a:t/>
            </a:r>
            <a:endParaRPr b="0" i="0" sz="3045" u="none" cap="none" strike="noStrike">
              <a:solidFill>
                <a:srgbClr val="0070C0"/>
              </a:solidFill>
              <a:latin typeface="Trebuchet MS"/>
              <a:ea typeface="Trebuchet MS"/>
              <a:cs typeface="Trebuchet MS"/>
              <a:sym typeface="Trebuchet MS"/>
            </a:endParaRPr>
          </a:p>
        </p:txBody>
      </p:sp>
      <p:pic>
        <p:nvPicPr>
          <p:cNvPr id="192" name="Google Shape;192;p23"/>
          <p:cNvPicPr preferRelativeResize="0"/>
          <p:nvPr/>
        </p:nvPicPr>
        <p:blipFill>
          <a:blip r:embed="rId8">
            <a:alphaModFix/>
          </a:blip>
          <a:stretch>
            <a:fillRect/>
          </a:stretch>
        </p:blipFill>
        <p:spPr>
          <a:xfrm>
            <a:off x="671500" y="2184488"/>
            <a:ext cx="12468724" cy="1063950"/>
          </a:xfrm>
          <a:prstGeom prst="rect">
            <a:avLst/>
          </a:prstGeom>
          <a:noFill/>
          <a:ln>
            <a:noFill/>
          </a:ln>
        </p:spPr>
      </p:pic>
      <p:pic>
        <p:nvPicPr>
          <p:cNvPr id="193" name="Google Shape;193;p23"/>
          <p:cNvPicPr preferRelativeResize="0"/>
          <p:nvPr/>
        </p:nvPicPr>
        <p:blipFill>
          <a:blip r:embed="rId9">
            <a:alphaModFix/>
          </a:blip>
          <a:stretch>
            <a:fillRect/>
          </a:stretch>
        </p:blipFill>
        <p:spPr>
          <a:xfrm>
            <a:off x="802146" y="4049725"/>
            <a:ext cx="9119474" cy="3534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178775" y="3044775"/>
            <a:ext cx="12418325" cy="1232250"/>
          </a:xfrm>
          <a:prstGeom prst="rect">
            <a:avLst/>
          </a:prstGeom>
          <a:noFill/>
          <a:ln>
            <a:noFill/>
          </a:ln>
        </p:spPr>
      </p:pic>
      <p:sp>
        <p:nvSpPr>
          <p:cNvPr id="199" name="Google Shape;199;p24"/>
          <p:cNvSpPr txBox="1"/>
          <p:nvPr/>
        </p:nvSpPr>
        <p:spPr>
          <a:xfrm>
            <a:off x="1178775" y="6076500"/>
            <a:ext cx="11983500" cy="25164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t/>
            </a:r>
            <a:endParaRPr/>
          </a:p>
          <a:p>
            <a:pPr indent="0" lvl="0" marL="0" rtl="0" algn="l">
              <a:lnSpc>
                <a:spcPct val="140000"/>
              </a:lnSpc>
              <a:spcBef>
                <a:spcPts val="0"/>
              </a:spcBef>
              <a:spcAft>
                <a:spcPts val="0"/>
              </a:spcAft>
              <a:buNone/>
            </a:pPr>
            <a:r>
              <a:t/>
            </a:r>
            <a:endParaRPr/>
          </a:p>
          <a:p>
            <a:pPr indent="0" lvl="0" marL="0" rtl="0" algn="l">
              <a:lnSpc>
                <a:spcPct val="140000"/>
              </a:lnSpc>
              <a:spcBef>
                <a:spcPts val="0"/>
              </a:spcBef>
              <a:spcAft>
                <a:spcPts val="0"/>
              </a:spcAft>
              <a:buNone/>
            </a:pPr>
            <a:r>
              <a:t/>
            </a:r>
            <a:endParaRPr/>
          </a:p>
          <a:p>
            <a:pPr indent="0" lvl="0" marL="0" rtl="0" algn="l">
              <a:lnSpc>
                <a:spcPct val="140000"/>
              </a:lnSpc>
              <a:spcBef>
                <a:spcPts val="0"/>
              </a:spcBef>
              <a:spcAft>
                <a:spcPts val="0"/>
              </a:spcAft>
              <a:buNone/>
            </a:pPr>
            <a:r>
              <a:t/>
            </a:r>
            <a:endParaRPr/>
          </a:p>
          <a:p>
            <a:pPr indent="0" lvl="0" marL="0" rtl="0" algn="l">
              <a:lnSpc>
                <a:spcPct val="140000"/>
              </a:lnSpc>
              <a:spcBef>
                <a:spcPts val="0"/>
              </a:spcBef>
              <a:spcAft>
                <a:spcPts val="0"/>
              </a:spcAft>
              <a:buNone/>
            </a:pPr>
            <a:r>
              <a:rPr lang="en-US" sz="3045" u="sng">
                <a:solidFill>
                  <a:srgbClr val="0070C0"/>
                </a:solidFill>
                <a:latin typeface="Trebuchet MS"/>
                <a:ea typeface="Trebuchet MS"/>
                <a:cs typeface="Trebuchet MS"/>
                <a:sym typeface="Trebuchet MS"/>
                <a:hlinkClick r:id="rId4">
                  <a:extLst>
                    <a:ext uri="{A12FA001-AC4F-418D-AE19-62706E023703}">
                      <ahyp:hlinkClr val="tx"/>
                    </a:ext>
                  </a:extLst>
                </a:hlinkClick>
              </a:rPr>
              <a:t>Demo Link</a:t>
            </a:r>
            <a:endParaRPr/>
          </a:p>
          <a:p>
            <a:pPr indent="0" lvl="0" marL="0" rtl="0" algn="l">
              <a:lnSpc>
                <a:spcPct val="140000"/>
              </a:lnSpc>
              <a:spcBef>
                <a:spcPts val="0"/>
              </a:spcBef>
              <a:spcAft>
                <a:spcPts val="0"/>
              </a:spcAft>
              <a:buNone/>
            </a:pPr>
            <a:r>
              <a:rPr lang="en-US" sz="3045">
                <a:solidFill>
                  <a:srgbClr val="0070C0"/>
                </a:solidFill>
                <a:latin typeface="Trebuchet MS"/>
                <a:ea typeface="Trebuchet MS"/>
                <a:cs typeface="Trebuchet MS"/>
                <a:sym typeface="Trebuchet MS"/>
              </a:rPr>
              <a:t>https://github.com/divyadarshini003/TNSDC-Generative-AI.git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9" name="Shape 69"/>
        <p:cNvGrpSpPr/>
        <p:nvPr/>
      </p:nvGrpSpPr>
      <p:grpSpPr>
        <a:xfrm>
          <a:off x="0" y="0"/>
          <a:ext cx="0" cy="0"/>
          <a:chOff x="0" y="0"/>
          <a:chExt cx="0" cy="0"/>
        </a:xfrm>
      </p:grpSpPr>
      <p:sp>
        <p:nvSpPr>
          <p:cNvPr id="70" name="Google Shape;70;p14"/>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71" name="Google Shape;71;p14"/>
          <p:cNvSpPr/>
          <p:nvPr/>
        </p:nvSpPr>
        <p:spPr>
          <a:xfrm>
            <a:off x="10044112" y="2543175"/>
            <a:ext cx="471488" cy="485775"/>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72" name="Google Shape;72;p14"/>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73" name="Google Shape;73;p14"/>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6">
              <a:alphaModFix/>
            </a:blip>
            <a:stretch>
              <a:fillRect b="0" l="0" r="0" t="0"/>
            </a:stretch>
          </a:blipFill>
          <a:ln>
            <a:noFill/>
          </a:ln>
        </p:spPr>
      </p:sp>
      <p:sp>
        <p:nvSpPr>
          <p:cNvPr id="74" name="Google Shape;74;p14"/>
          <p:cNvSpPr/>
          <p:nvPr/>
        </p:nvSpPr>
        <p:spPr>
          <a:xfrm>
            <a:off x="700088" y="9615488"/>
            <a:ext cx="5557838" cy="442912"/>
          </a:xfrm>
          <a:custGeom>
            <a:rect b="b" l="l" r="r" t="t"/>
            <a:pathLst>
              <a:path extrusionOk="0" h="295275" w="3705225">
                <a:moveTo>
                  <a:pt x="0" y="295275"/>
                </a:moveTo>
                <a:lnTo>
                  <a:pt x="3705225" y="295275"/>
                </a:lnTo>
                <a:lnTo>
                  <a:pt x="3705225" y="0"/>
                </a:lnTo>
                <a:lnTo>
                  <a:pt x="0" y="0"/>
                </a:lnTo>
                <a:lnTo>
                  <a:pt x="0" y="295275"/>
                </a:lnTo>
                <a:close/>
              </a:path>
            </a:pathLst>
          </a:custGeom>
          <a:solidFill>
            <a:srgbClr val="F2F2F2"/>
          </a:solidFill>
          <a:ln>
            <a:noFill/>
          </a:ln>
        </p:spPr>
      </p:sp>
      <p:sp>
        <p:nvSpPr>
          <p:cNvPr id="75" name="Google Shape;75;p14"/>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76" name="Google Shape;76;p14"/>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2</a:t>
            </a:r>
            <a:endParaRPr/>
          </a:p>
        </p:txBody>
      </p:sp>
      <p:sp>
        <p:nvSpPr>
          <p:cNvPr id="77" name="Google Shape;77;p14"/>
          <p:cNvSpPr txBox="1"/>
          <p:nvPr/>
        </p:nvSpPr>
        <p:spPr>
          <a:xfrm>
            <a:off x="1128712" y="1163564"/>
            <a:ext cx="8915400" cy="2308324"/>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6423" u="none" cap="none" strike="noStrike">
                <a:solidFill>
                  <a:srgbClr val="000000"/>
                </a:solidFill>
                <a:latin typeface="Arial"/>
                <a:ea typeface="Arial"/>
                <a:cs typeface="Arial"/>
                <a:sym typeface="Arial"/>
              </a:rPr>
              <a:t>      </a:t>
            </a:r>
            <a:endParaRPr/>
          </a:p>
          <a:p>
            <a:pPr indent="0" lvl="0" marL="0" marR="0" rtl="0" algn="l">
              <a:lnSpc>
                <a:spcPct val="140012"/>
              </a:lnSpc>
              <a:spcBef>
                <a:spcPts val="0"/>
              </a:spcBef>
              <a:spcAft>
                <a:spcPts val="0"/>
              </a:spcAft>
              <a:buNone/>
            </a:pPr>
            <a:r>
              <a:rPr b="0" i="0" lang="en-US" sz="6423" u="none" cap="none" strike="noStrike">
                <a:solidFill>
                  <a:srgbClr val="000000"/>
                </a:solidFill>
                <a:latin typeface="Arial"/>
                <a:ea typeface="Arial"/>
                <a:cs typeface="Arial"/>
                <a:sym typeface="Arial"/>
              </a:rPr>
              <a:t>    PROJECT TITLE</a:t>
            </a:r>
            <a:endParaRPr/>
          </a:p>
        </p:txBody>
      </p:sp>
      <p:sp>
        <p:nvSpPr>
          <p:cNvPr id="78" name="Google Shape;78;p14"/>
          <p:cNvSpPr txBox="1"/>
          <p:nvPr/>
        </p:nvSpPr>
        <p:spPr>
          <a:xfrm>
            <a:off x="0" y="3302984"/>
            <a:ext cx="13792200" cy="292387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000000"/>
                </a:solidFill>
                <a:latin typeface="Times"/>
                <a:ea typeface="Times"/>
                <a:cs typeface="Times"/>
                <a:sym typeface="Times"/>
              </a:rPr>
              <a:t>        </a:t>
            </a:r>
            <a:endParaRPr/>
          </a:p>
          <a:p>
            <a:pPr indent="0" lvl="0" marL="0" marR="0" rtl="0" algn="ctr">
              <a:lnSpc>
                <a:spcPct val="140000"/>
              </a:lnSpc>
              <a:spcBef>
                <a:spcPts val="0"/>
              </a:spcBef>
              <a:spcAft>
                <a:spcPts val="0"/>
              </a:spcAft>
              <a:buNone/>
            </a:pPr>
            <a:r>
              <a:t/>
            </a:r>
            <a:endParaRPr b="1" i="0" sz="4100" u="none" cap="none" strike="noStrike">
              <a:solidFill>
                <a:srgbClr val="000000"/>
              </a:solidFill>
              <a:latin typeface="Times"/>
              <a:ea typeface="Times"/>
              <a:cs typeface="Times"/>
              <a:sym typeface="Times"/>
            </a:endParaRPr>
          </a:p>
          <a:p>
            <a:pPr indent="0" lvl="0" marL="0" marR="0" rtl="0" algn="ctr">
              <a:lnSpc>
                <a:spcPct val="140000"/>
              </a:lnSpc>
              <a:spcBef>
                <a:spcPts val="0"/>
              </a:spcBef>
              <a:spcAft>
                <a:spcPts val="0"/>
              </a:spcAft>
              <a:buNone/>
            </a:pPr>
            <a:r>
              <a:rPr b="1" i="0" lang="en-US" sz="4100" u="none" cap="none" strike="noStrike">
                <a:solidFill>
                  <a:srgbClr val="000000"/>
                </a:solidFill>
                <a:latin typeface="Times"/>
                <a:ea typeface="Times"/>
                <a:cs typeface="Times"/>
                <a:sym typeface="Times"/>
              </a:rPr>
              <a:t>     IDENTIFICATION OF LANGUAGE USING GENERATIVE 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2" name="Shape 82"/>
        <p:cNvGrpSpPr/>
        <p:nvPr/>
      </p:nvGrpSpPr>
      <p:grpSpPr>
        <a:xfrm>
          <a:off x="0" y="0"/>
          <a:ext cx="0" cy="0"/>
          <a:chOff x="0" y="0"/>
          <a:chExt cx="0" cy="0"/>
        </a:xfrm>
      </p:grpSpPr>
      <p:sp>
        <p:nvSpPr>
          <p:cNvPr id="83" name="Google Shape;83;p15"/>
          <p:cNvSpPr/>
          <p:nvPr/>
        </p:nvSpPr>
        <p:spPr>
          <a:xfrm>
            <a:off x="-95255" y="5919783"/>
            <a:ext cx="6448420" cy="4462458"/>
          </a:xfrm>
          <a:custGeom>
            <a:rect b="b" l="l" r="r" t="t"/>
            <a:pathLst>
              <a:path extrusionOk="0" h="4462458" w="6448420">
                <a:moveTo>
                  <a:pt x="0" y="0"/>
                </a:moveTo>
                <a:lnTo>
                  <a:pt x="6448420" y="0"/>
                </a:lnTo>
                <a:lnTo>
                  <a:pt x="6448420" y="4462457"/>
                </a:lnTo>
                <a:lnTo>
                  <a:pt x="0" y="4462457"/>
                </a:lnTo>
                <a:lnTo>
                  <a:pt x="0" y="0"/>
                </a:lnTo>
                <a:close/>
              </a:path>
            </a:pathLst>
          </a:custGeom>
          <a:blipFill rotWithShape="1">
            <a:blip r:embed="rId3">
              <a:alphaModFix/>
            </a:blip>
            <a:stretch>
              <a:fillRect b="0" l="0" r="0" t="0"/>
            </a:stretch>
          </a:blipFill>
          <a:ln>
            <a:noFill/>
          </a:ln>
        </p:spPr>
      </p:sp>
      <p:sp>
        <p:nvSpPr>
          <p:cNvPr id="84" name="Google Shape;84;p15"/>
          <p:cNvSpPr/>
          <p:nvPr/>
        </p:nvSpPr>
        <p:spPr>
          <a:xfrm>
            <a:off x="11044238" y="671512"/>
            <a:ext cx="542925" cy="542925"/>
          </a:xfrm>
          <a:custGeom>
            <a:rect b="b" l="l" r="r" t="t"/>
            <a:pathLst>
              <a:path extrusionOk="0" h="542925" w="542925">
                <a:moveTo>
                  <a:pt x="0" y="0"/>
                </a:moveTo>
                <a:lnTo>
                  <a:pt x="542924" y="0"/>
                </a:lnTo>
                <a:lnTo>
                  <a:pt x="542924" y="542926"/>
                </a:lnTo>
                <a:lnTo>
                  <a:pt x="0" y="542926"/>
                </a:lnTo>
                <a:lnTo>
                  <a:pt x="0" y="0"/>
                </a:lnTo>
                <a:close/>
              </a:path>
            </a:pathLst>
          </a:custGeom>
          <a:blipFill rotWithShape="1">
            <a:blip r:embed="rId4">
              <a:alphaModFix/>
            </a:blip>
            <a:stretch>
              <a:fillRect b="0" l="0" r="0" t="0"/>
            </a:stretch>
          </a:blipFill>
          <a:ln>
            <a:noFill/>
          </a:ln>
        </p:spPr>
      </p:sp>
      <p:sp>
        <p:nvSpPr>
          <p:cNvPr id="85" name="Google Shape;85;p15"/>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86" name="Google Shape;86;p15"/>
          <p:cNvSpPr/>
          <p:nvPr/>
        </p:nvSpPr>
        <p:spPr>
          <a:xfrm flipH="1">
            <a:off x="71438" y="5729288"/>
            <a:ext cx="2600325" cy="4514850"/>
          </a:xfrm>
          <a:custGeom>
            <a:rect b="b" l="l" r="r" t="t"/>
            <a:pathLst>
              <a:path extrusionOk="0" h="4514850" w="2600325">
                <a:moveTo>
                  <a:pt x="2600324" y="0"/>
                </a:moveTo>
                <a:lnTo>
                  <a:pt x="0" y="0"/>
                </a:lnTo>
                <a:lnTo>
                  <a:pt x="0" y="4514850"/>
                </a:lnTo>
                <a:lnTo>
                  <a:pt x="2600324" y="4514850"/>
                </a:lnTo>
                <a:lnTo>
                  <a:pt x="2600324" y="0"/>
                </a:lnTo>
                <a:close/>
              </a:path>
            </a:pathLst>
          </a:custGeom>
          <a:blipFill rotWithShape="1">
            <a:blip r:embed="rId6">
              <a:alphaModFix/>
            </a:blip>
            <a:stretch>
              <a:fillRect b="0" l="0" r="0" t="0"/>
            </a:stretch>
          </a:blipFill>
          <a:ln>
            <a:noFill/>
          </a:ln>
        </p:spPr>
      </p:sp>
      <p:sp>
        <p:nvSpPr>
          <p:cNvPr id="87" name="Google Shape;87;p15"/>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88" name="Google Shape;88;p15"/>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3</a:t>
            </a:r>
            <a:endParaRPr/>
          </a:p>
        </p:txBody>
      </p:sp>
      <p:sp>
        <p:nvSpPr>
          <p:cNvPr id="89" name="Google Shape;89;p15"/>
          <p:cNvSpPr txBox="1"/>
          <p:nvPr/>
        </p:nvSpPr>
        <p:spPr>
          <a:xfrm>
            <a:off x="1128712" y="571071"/>
            <a:ext cx="6034088" cy="1183594"/>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0" i="0" lang="en-US" sz="7207" u="none" cap="none" strike="noStrike">
                <a:solidFill>
                  <a:srgbClr val="000000"/>
                </a:solidFill>
                <a:latin typeface="Arial"/>
                <a:ea typeface="Arial"/>
                <a:cs typeface="Arial"/>
                <a:sym typeface="Arial"/>
              </a:rPr>
              <a:t>    AGENDA</a:t>
            </a:r>
            <a:endParaRPr b="0" i="0" sz="7207" u="none" cap="none" strike="noStrike">
              <a:solidFill>
                <a:srgbClr val="000000"/>
              </a:solidFill>
              <a:latin typeface="Arial"/>
              <a:ea typeface="Arial"/>
              <a:cs typeface="Arial"/>
              <a:sym typeface="Arial"/>
            </a:endParaRPr>
          </a:p>
        </p:txBody>
      </p:sp>
      <p:sp>
        <p:nvSpPr>
          <p:cNvPr id="90" name="Google Shape;90;p15"/>
          <p:cNvSpPr txBox="1"/>
          <p:nvPr/>
        </p:nvSpPr>
        <p:spPr>
          <a:xfrm>
            <a:off x="1567810" y="2307244"/>
            <a:ext cx="4441269" cy="1154162"/>
          </a:xfrm>
          <a:prstGeom prst="rect">
            <a:avLst/>
          </a:prstGeom>
          <a:noFill/>
          <a:ln>
            <a:noFill/>
          </a:ln>
        </p:spPr>
        <p:txBody>
          <a:bodyPr anchorCtr="0" anchor="t" bIns="0" lIns="0" spcFirstLastPara="1" rIns="0" wrap="square" tIns="0">
            <a:spAutoFit/>
          </a:bodyPr>
          <a:lstStyle/>
          <a:p>
            <a:pPr indent="0" lvl="0" marL="0" marR="0" rtl="0" algn="ctr">
              <a:lnSpc>
                <a:spcPct val="139981"/>
              </a:lnSpc>
              <a:spcBef>
                <a:spcPts val="0"/>
              </a:spcBef>
              <a:spcAft>
                <a:spcPts val="0"/>
              </a:spcAft>
              <a:buNone/>
            </a:pPr>
            <a:r>
              <a:t/>
            </a:r>
            <a:endParaRPr b="0" i="0" sz="3243" u="none" cap="none" strike="noStrike">
              <a:solidFill>
                <a:srgbClr val="000000"/>
              </a:solidFill>
              <a:latin typeface="Times New Roman"/>
              <a:ea typeface="Times New Roman"/>
              <a:cs typeface="Times New Roman"/>
              <a:sym typeface="Times New Roman"/>
            </a:endParaRPr>
          </a:p>
          <a:p>
            <a:pPr indent="0" lvl="0" marL="0" marR="0" rtl="0" algn="ctr">
              <a:lnSpc>
                <a:spcPct val="140024"/>
              </a:lnSpc>
              <a:spcBef>
                <a:spcPts val="0"/>
              </a:spcBef>
              <a:spcAft>
                <a:spcPts val="0"/>
              </a:spcAft>
              <a:buNone/>
            </a:pPr>
            <a:r>
              <a:rPr b="0" i="0" lang="en-US" sz="3243" u="none" cap="none" strike="noStrike">
                <a:solidFill>
                  <a:srgbClr val="000000"/>
                </a:solidFill>
                <a:latin typeface="Times New Roman"/>
                <a:ea typeface="Times New Roman"/>
                <a:cs typeface="Times New Roman"/>
                <a:sym typeface="Times New Roman"/>
              </a:rPr>
              <a:t> </a:t>
            </a:r>
            <a:endParaRPr/>
          </a:p>
        </p:txBody>
      </p:sp>
      <p:sp>
        <p:nvSpPr>
          <p:cNvPr id="91" name="Google Shape;91;p15"/>
          <p:cNvSpPr txBox="1"/>
          <p:nvPr/>
        </p:nvSpPr>
        <p:spPr>
          <a:xfrm>
            <a:off x="3276600" y="2552700"/>
            <a:ext cx="6629400" cy="452520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PROBLEM STATEMENT</a:t>
            </a:r>
            <a:endParaRPr/>
          </a:p>
          <a:p>
            <a:pPr indent="-571500" lvl="0" marL="571500" marR="0" rtl="0" algn="l">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PROJECT REVIEW</a:t>
            </a:r>
            <a:endParaRPr/>
          </a:p>
          <a:p>
            <a:pPr indent="-571500" lvl="0" marL="571500" marR="0" rtl="0" algn="l">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WHO ARE THE END USERS?</a:t>
            </a:r>
            <a:endParaRPr/>
          </a:p>
          <a:p>
            <a:pPr indent="-571500" lvl="0" marL="571500" marR="0" rtl="0" algn="l">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YOUR SOLUTION AND ITS VALUE PRE-POSITION</a:t>
            </a:r>
            <a:endParaRPr/>
          </a:p>
          <a:p>
            <a:pPr indent="-571500" lvl="0" marL="571500" marR="0" rtl="0" algn="l">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THE WOW IN YOUR SOLUTION</a:t>
            </a:r>
            <a:endParaRPr/>
          </a:p>
          <a:p>
            <a:pPr indent="-571500" lvl="0" marL="571500" marR="0" rtl="0" algn="l">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MODELING</a:t>
            </a:r>
            <a:endParaRPr/>
          </a:p>
          <a:p>
            <a:pPr indent="-571500" lvl="0" marL="571500" marR="0" rtl="0" algn="l">
              <a:spcBef>
                <a:spcPts val="0"/>
              </a:spcBef>
              <a:spcAft>
                <a:spcPts val="0"/>
              </a:spcAft>
              <a:buClr>
                <a:schemeClr val="dk1"/>
              </a:buClr>
              <a:buSzPts val="3600"/>
              <a:buFont typeface="Noto Sans Symbols"/>
              <a:buChar char="❑"/>
            </a:pPr>
            <a:r>
              <a:rPr b="0" i="0" lang="en-US" sz="3600" u="none" cap="none" strike="noStrike">
                <a:solidFill>
                  <a:schemeClr val="dk1"/>
                </a:solidFill>
                <a:latin typeface="Calibri"/>
                <a:ea typeface="Calibri"/>
                <a:cs typeface="Calibri"/>
                <a:sym typeface="Calibri"/>
              </a:rPr>
              <a:t>RESULT</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97" name="Google Shape;97;p16"/>
          <p:cNvSpPr/>
          <p:nvPr/>
        </p:nvSpPr>
        <p:spPr>
          <a:xfrm>
            <a:off x="10515600" y="2171701"/>
            <a:ext cx="532508" cy="533399"/>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98" name="Google Shape;98;p16"/>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99" name="Google Shape;99;p16"/>
          <p:cNvSpPr/>
          <p:nvPr/>
        </p:nvSpPr>
        <p:spPr>
          <a:xfrm>
            <a:off x="13340785" y="4371975"/>
            <a:ext cx="4143375" cy="4886325"/>
          </a:xfrm>
          <a:custGeom>
            <a:rect b="b" l="l" r="r" t="t"/>
            <a:pathLst>
              <a:path extrusionOk="0" h="4886325" w="4143375">
                <a:moveTo>
                  <a:pt x="0" y="0"/>
                </a:moveTo>
                <a:lnTo>
                  <a:pt x="4143375" y="0"/>
                </a:lnTo>
                <a:lnTo>
                  <a:pt x="4143375" y="4886325"/>
                </a:lnTo>
                <a:lnTo>
                  <a:pt x="0" y="4886325"/>
                </a:lnTo>
                <a:lnTo>
                  <a:pt x="0" y="0"/>
                </a:lnTo>
                <a:close/>
              </a:path>
            </a:pathLst>
          </a:custGeom>
          <a:blipFill rotWithShape="1">
            <a:blip r:embed="rId6">
              <a:alphaModFix/>
            </a:blip>
            <a:stretch>
              <a:fillRect b="0" l="0" r="0" t="0"/>
            </a:stretch>
          </a:blipFill>
          <a:ln>
            <a:noFill/>
          </a:ln>
        </p:spPr>
      </p:sp>
      <p:sp>
        <p:nvSpPr>
          <p:cNvPr id="100" name="Google Shape;100;p16"/>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7">
              <a:alphaModFix/>
            </a:blip>
            <a:stretch>
              <a:fillRect b="0" l="0" r="0" t="0"/>
            </a:stretch>
          </a:blipFill>
          <a:ln>
            <a:noFill/>
          </a:ln>
        </p:spPr>
      </p:sp>
      <p:sp>
        <p:nvSpPr>
          <p:cNvPr id="101" name="Google Shape;101;p16"/>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102" name="Google Shape;102;p16"/>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4</a:t>
            </a:r>
            <a:endParaRPr/>
          </a:p>
        </p:txBody>
      </p:sp>
      <p:sp>
        <p:nvSpPr>
          <p:cNvPr id="103" name="Google Shape;103;p16"/>
          <p:cNvSpPr txBox="1"/>
          <p:nvPr/>
        </p:nvSpPr>
        <p:spPr>
          <a:xfrm>
            <a:off x="1270146" y="781700"/>
            <a:ext cx="11739900" cy="9879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6419" u="none" cap="none" strike="noStrike">
                <a:solidFill>
                  <a:srgbClr val="000000"/>
                </a:solidFill>
                <a:latin typeface="Arial"/>
                <a:ea typeface="Arial"/>
                <a:cs typeface="Arial"/>
                <a:sym typeface="Arial"/>
              </a:rPr>
              <a:t>PROBLEM STATEMENT</a:t>
            </a:r>
            <a:endParaRPr/>
          </a:p>
        </p:txBody>
      </p:sp>
      <p:sp>
        <p:nvSpPr>
          <p:cNvPr id="104" name="Google Shape;104;p16"/>
          <p:cNvSpPr txBox="1"/>
          <p:nvPr/>
        </p:nvSpPr>
        <p:spPr>
          <a:xfrm>
            <a:off x="335756" y="2895600"/>
            <a:ext cx="14511600" cy="6265200"/>
          </a:xfrm>
          <a:prstGeom prst="rect">
            <a:avLst/>
          </a:prstGeom>
          <a:noFill/>
          <a:ln>
            <a:noFill/>
          </a:ln>
        </p:spPr>
        <p:txBody>
          <a:bodyPr anchorCtr="0" anchor="t" bIns="0" lIns="0" spcFirstLastPara="1" rIns="0" wrap="square" tIns="0">
            <a:spAutoFit/>
          </a:bodyPr>
          <a:lstStyle/>
          <a:p>
            <a:pPr indent="-440436" lvl="0" marL="457200" marR="0" rtl="0" algn="l">
              <a:lnSpc>
                <a:spcPct val="140017"/>
              </a:lnSpc>
              <a:spcBef>
                <a:spcPts val="0"/>
              </a:spcBef>
              <a:spcAft>
                <a:spcPts val="0"/>
              </a:spcAft>
              <a:buClr>
                <a:srgbClr val="000000"/>
              </a:buClr>
              <a:buSzPts val="3336"/>
              <a:buFont typeface="Times New Roman"/>
              <a:buChar char="❏"/>
            </a:pPr>
            <a:r>
              <a:rPr b="0" i="0" lang="en-US" sz="3336" u="none" cap="none" strike="noStrike">
                <a:solidFill>
                  <a:srgbClr val="000000"/>
                </a:solidFill>
                <a:latin typeface="Times New Roman"/>
                <a:ea typeface="Times New Roman"/>
                <a:cs typeface="Times New Roman"/>
                <a:sym typeface="Times New Roman"/>
              </a:rPr>
              <a:t> Develop an LSTM-based Language Identification System that, when given</a:t>
            </a:r>
            <a:endParaRPr/>
          </a:p>
          <a:p>
            <a:pPr indent="0" lvl="0" marL="457200" marR="0" rtl="0" algn="l">
              <a:lnSpc>
                <a:spcPct val="140017"/>
              </a:lnSpc>
              <a:spcBef>
                <a:spcPts val="0"/>
              </a:spcBef>
              <a:spcAft>
                <a:spcPts val="0"/>
              </a:spcAft>
              <a:buNone/>
            </a:pPr>
            <a:r>
              <a:rPr b="0" i="0" lang="en-US" sz="3336" u="none" cap="none" strike="noStrike">
                <a:solidFill>
                  <a:srgbClr val="000000"/>
                </a:solidFill>
                <a:latin typeface="Times New Roman"/>
                <a:ea typeface="Times New Roman"/>
                <a:cs typeface="Times New Roman"/>
                <a:sym typeface="Times New Roman"/>
              </a:rPr>
              <a:t>a text input, can accurately identify the language of the text. The goal is to create</a:t>
            </a:r>
            <a:endParaRPr/>
          </a:p>
          <a:p>
            <a:pPr indent="0" lvl="0" marL="457200" marR="0" rtl="0" algn="l">
              <a:lnSpc>
                <a:spcPct val="140017"/>
              </a:lnSpc>
              <a:spcBef>
                <a:spcPts val="0"/>
              </a:spcBef>
              <a:spcAft>
                <a:spcPts val="0"/>
              </a:spcAft>
              <a:buNone/>
            </a:pPr>
            <a:r>
              <a:rPr b="0" i="0" lang="en-US" sz="3336" u="none" cap="none" strike="noStrike">
                <a:solidFill>
                  <a:srgbClr val="000000"/>
                </a:solidFill>
                <a:latin typeface="Times New Roman"/>
                <a:ea typeface="Times New Roman"/>
                <a:cs typeface="Times New Roman"/>
                <a:sym typeface="Times New Roman"/>
              </a:rPr>
              <a:t>a system that can classify input text into various languages by learning the</a:t>
            </a:r>
            <a:endParaRPr/>
          </a:p>
          <a:p>
            <a:pPr indent="0" lvl="0" marL="457200" marR="0" rtl="0" algn="l">
              <a:lnSpc>
                <a:spcPct val="140017"/>
              </a:lnSpc>
              <a:spcBef>
                <a:spcPts val="0"/>
              </a:spcBef>
              <a:spcAft>
                <a:spcPts val="0"/>
              </a:spcAft>
              <a:buNone/>
            </a:pPr>
            <a:r>
              <a:rPr b="0" i="0" lang="en-US" sz="3336" u="none" cap="none" strike="noStrike">
                <a:solidFill>
                  <a:srgbClr val="000000"/>
                </a:solidFill>
                <a:latin typeface="Times New Roman"/>
                <a:ea typeface="Times New Roman"/>
                <a:cs typeface="Times New Roman"/>
                <a:sym typeface="Times New Roman"/>
              </a:rPr>
              <a:t>linguistic patterns and features from a dataset of multilingual texts.</a:t>
            </a:r>
            <a:endParaRPr/>
          </a:p>
          <a:p>
            <a:pPr indent="-440436" lvl="0" marL="457200" marR="0" rtl="0" algn="l">
              <a:lnSpc>
                <a:spcPct val="140017"/>
              </a:lnSpc>
              <a:spcBef>
                <a:spcPts val="0"/>
              </a:spcBef>
              <a:spcAft>
                <a:spcPts val="0"/>
              </a:spcAft>
              <a:buClr>
                <a:srgbClr val="000000"/>
              </a:buClr>
              <a:buSzPts val="3336"/>
              <a:buFont typeface="Times New Roman"/>
              <a:buChar char="❏"/>
            </a:pPr>
            <a:r>
              <a:rPr b="0" i="0" lang="en-US" sz="3336" u="none" cap="none" strike="noStrike">
                <a:solidFill>
                  <a:srgbClr val="000000"/>
                </a:solidFill>
                <a:latin typeface="Times New Roman"/>
                <a:ea typeface="Times New Roman"/>
                <a:cs typeface="Times New Roman"/>
                <a:sym typeface="Times New Roman"/>
              </a:rPr>
              <a:t>Users should be able to input text of varying lengths and styles, and the system</a:t>
            </a:r>
            <a:endParaRPr/>
          </a:p>
          <a:p>
            <a:pPr indent="0" lvl="0" marL="457200" marR="0" rtl="0" algn="l">
              <a:lnSpc>
                <a:spcPct val="140017"/>
              </a:lnSpc>
              <a:spcBef>
                <a:spcPts val="0"/>
              </a:spcBef>
              <a:spcAft>
                <a:spcPts val="0"/>
              </a:spcAft>
              <a:buNone/>
            </a:pPr>
            <a:r>
              <a:rPr b="0" i="0" lang="en-US" sz="3336" u="none" cap="none" strike="noStrike">
                <a:solidFill>
                  <a:srgbClr val="000000"/>
                </a:solidFill>
                <a:latin typeface="Times New Roman"/>
                <a:ea typeface="Times New Roman"/>
                <a:cs typeface="Times New Roman"/>
                <a:sym typeface="Times New Roman"/>
              </a:rPr>
              <a:t>should accurately predict the language of the input text. </a:t>
            </a:r>
            <a:endParaRPr/>
          </a:p>
          <a:p>
            <a:pPr indent="-440436" lvl="0" marL="457200" marR="0" rtl="0" algn="l">
              <a:lnSpc>
                <a:spcPct val="140017"/>
              </a:lnSpc>
              <a:spcBef>
                <a:spcPts val="0"/>
              </a:spcBef>
              <a:spcAft>
                <a:spcPts val="0"/>
              </a:spcAft>
              <a:buClr>
                <a:srgbClr val="000000"/>
              </a:buClr>
              <a:buSzPts val="3336"/>
              <a:buFont typeface="Times New Roman"/>
              <a:buChar char="❏"/>
            </a:pPr>
            <a:r>
              <a:rPr b="0" i="0" lang="en-US" sz="3336" u="none" cap="none" strike="noStrike">
                <a:solidFill>
                  <a:srgbClr val="000000"/>
                </a:solidFill>
                <a:latin typeface="Times New Roman"/>
                <a:ea typeface="Times New Roman"/>
                <a:cs typeface="Times New Roman"/>
                <a:sym typeface="Times New Roman"/>
              </a:rPr>
              <a:t>The system  success will be evaluated based on its ability to correctly </a:t>
            </a:r>
            <a:endParaRPr/>
          </a:p>
          <a:p>
            <a:pPr indent="0" lvl="0" marL="457200" marR="0" rtl="0" algn="l">
              <a:lnSpc>
                <a:spcPct val="140017"/>
              </a:lnSpc>
              <a:spcBef>
                <a:spcPts val="0"/>
              </a:spcBef>
              <a:spcAft>
                <a:spcPts val="0"/>
              </a:spcAft>
              <a:buNone/>
            </a:pPr>
            <a:r>
              <a:rPr b="0" i="0" lang="en-US" sz="3336" u="none" cap="none" strike="noStrike">
                <a:solidFill>
                  <a:srgbClr val="000000"/>
                </a:solidFill>
                <a:latin typeface="Times New Roman"/>
                <a:ea typeface="Times New Roman"/>
                <a:cs typeface="Times New Roman"/>
                <a:sym typeface="Times New Roman"/>
              </a:rPr>
              <a:t>identify the language of the input text, considering factors such as</a:t>
            </a:r>
            <a:endParaRPr/>
          </a:p>
          <a:p>
            <a:pPr indent="0" lvl="0" marL="457200" marR="0" rtl="0" algn="l">
              <a:lnSpc>
                <a:spcPct val="140017"/>
              </a:lnSpc>
              <a:spcBef>
                <a:spcPts val="0"/>
              </a:spcBef>
              <a:spcAft>
                <a:spcPts val="0"/>
              </a:spcAft>
              <a:buNone/>
            </a:pPr>
            <a:r>
              <a:rPr b="0" i="0" lang="en-US" sz="3336" u="none" cap="none" strike="noStrike">
                <a:solidFill>
                  <a:srgbClr val="000000"/>
                </a:solidFill>
                <a:latin typeface="Times New Roman"/>
                <a:ea typeface="Times New Roman"/>
                <a:cs typeface="Times New Roman"/>
                <a:sym typeface="Times New Roman"/>
              </a:rPr>
              <a:t> accuracy, precision, and recall.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110" name="Google Shape;110;p17"/>
          <p:cNvSpPr/>
          <p:nvPr/>
        </p:nvSpPr>
        <p:spPr>
          <a:xfrm>
            <a:off x="10591800" y="2019301"/>
            <a:ext cx="609600" cy="533399"/>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111" name="Google Shape;111;p17"/>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112" name="Google Shape;112;p17"/>
          <p:cNvSpPr/>
          <p:nvPr/>
        </p:nvSpPr>
        <p:spPr>
          <a:xfrm>
            <a:off x="12987338" y="3971925"/>
            <a:ext cx="5300662" cy="5715000"/>
          </a:xfrm>
          <a:custGeom>
            <a:rect b="b" l="l" r="r" t="t"/>
            <a:pathLst>
              <a:path extrusionOk="0" h="5715000" w="5300662">
                <a:moveTo>
                  <a:pt x="0" y="0"/>
                </a:moveTo>
                <a:lnTo>
                  <a:pt x="5300662" y="0"/>
                </a:lnTo>
                <a:lnTo>
                  <a:pt x="5300662" y="5715000"/>
                </a:lnTo>
                <a:lnTo>
                  <a:pt x="0" y="5715000"/>
                </a:lnTo>
                <a:lnTo>
                  <a:pt x="0" y="0"/>
                </a:lnTo>
                <a:close/>
              </a:path>
            </a:pathLst>
          </a:custGeom>
          <a:blipFill rotWithShape="1">
            <a:blip r:embed="rId6">
              <a:alphaModFix/>
            </a:blip>
            <a:stretch>
              <a:fillRect b="0" l="0" r="-7815" t="0"/>
            </a:stretch>
          </a:blipFill>
          <a:ln>
            <a:noFill/>
          </a:ln>
        </p:spPr>
      </p:sp>
      <p:sp>
        <p:nvSpPr>
          <p:cNvPr id="113" name="Google Shape;113;p17"/>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7">
              <a:alphaModFix/>
            </a:blip>
            <a:stretch>
              <a:fillRect b="0" l="0" r="0" t="0"/>
            </a:stretch>
          </a:blipFill>
          <a:ln>
            <a:noFill/>
          </a:ln>
        </p:spPr>
      </p:sp>
      <p:sp>
        <p:nvSpPr>
          <p:cNvPr id="114" name="Google Shape;114;p17"/>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115" name="Google Shape;115;p17"/>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5</a:t>
            </a:r>
            <a:endParaRPr/>
          </a:p>
        </p:txBody>
      </p:sp>
      <p:sp>
        <p:nvSpPr>
          <p:cNvPr id="116" name="Google Shape;116;p17"/>
          <p:cNvSpPr txBox="1"/>
          <p:nvPr/>
        </p:nvSpPr>
        <p:spPr>
          <a:xfrm>
            <a:off x="1128693" y="1163575"/>
            <a:ext cx="12577200" cy="9888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6423" u="none" cap="none" strike="noStrike">
                <a:solidFill>
                  <a:srgbClr val="000000"/>
                </a:solidFill>
                <a:latin typeface="Arial"/>
                <a:ea typeface="Arial"/>
                <a:cs typeface="Arial"/>
                <a:sym typeface="Arial"/>
              </a:rPr>
              <a:t>PROJECT OVERVIEW</a:t>
            </a:r>
            <a:endParaRPr/>
          </a:p>
        </p:txBody>
      </p:sp>
      <p:sp>
        <p:nvSpPr>
          <p:cNvPr id="117" name="Google Shape;117;p17"/>
          <p:cNvSpPr txBox="1"/>
          <p:nvPr/>
        </p:nvSpPr>
        <p:spPr>
          <a:xfrm>
            <a:off x="335756" y="3190875"/>
            <a:ext cx="14256425" cy="4688584"/>
          </a:xfrm>
          <a:prstGeom prst="rect">
            <a:avLst/>
          </a:prstGeom>
          <a:noFill/>
          <a:ln>
            <a:noFill/>
          </a:ln>
        </p:spPr>
        <p:txBody>
          <a:bodyPr anchorCtr="0" anchor="t" bIns="0" lIns="0" spcFirstLastPara="1" rIns="0" wrap="square" tIns="0">
            <a:spAutoFit/>
          </a:bodyPr>
          <a:lstStyle/>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The Language Identification System project aims to develop an innovative</a:t>
            </a:r>
            <a:endParaRPr/>
          </a:p>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system capable of automatically identifying the language of input text based on</a:t>
            </a:r>
            <a:endParaRPr/>
          </a:p>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user-provided samples. </a:t>
            </a:r>
            <a:endParaRPr/>
          </a:p>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Leveraging advanced machine learning techniques, particularly deep learning </a:t>
            </a:r>
            <a:endParaRPr/>
          </a:p>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algorithmssuch as Long Short-Term Memory (LSTM)</a:t>
            </a:r>
            <a:endParaRPr/>
          </a:p>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networks, this project addresses the need for a versatile tool that assists linguists,</a:t>
            </a:r>
            <a:endParaRPr/>
          </a:p>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researchers, and language enthusiasts in analyzing and categorizing</a:t>
            </a:r>
            <a:endParaRPr/>
          </a:p>
          <a:p>
            <a:pPr indent="0" lvl="0" marL="0" marR="0" rtl="0" algn="l">
              <a:lnSpc>
                <a:spcPct val="140042"/>
              </a:lnSpc>
              <a:spcBef>
                <a:spcPts val="0"/>
              </a:spcBef>
              <a:spcAft>
                <a:spcPts val="0"/>
              </a:spcAft>
              <a:buNone/>
            </a:pPr>
            <a:r>
              <a:rPr b="0" i="0" lang="en-US" sz="3284" u="none" cap="none" strike="noStrike">
                <a:solidFill>
                  <a:srgbClr val="000000"/>
                </a:solidFill>
                <a:latin typeface="Times New Roman"/>
                <a:ea typeface="Times New Roman"/>
                <a:cs typeface="Times New Roman"/>
                <a:sym typeface="Times New Roman"/>
              </a:rPr>
              <a:t> textual datainmultiple languages.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123" name="Google Shape;123;p18"/>
          <p:cNvSpPr/>
          <p:nvPr/>
        </p:nvSpPr>
        <p:spPr>
          <a:xfrm>
            <a:off x="1085850" y="9258300"/>
            <a:ext cx="3271838" cy="728662"/>
          </a:xfrm>
          <a:custGeom>
            <a:rect b="b" l="l" r="r" t="t"/>
            <a:pathLst>
              <a:path extrusionOk="0" h="485775" w="2181225">
                <a:moveTo>
                  <a:pt x="0" y="485775"/>
                </a:moveTo>
                <a:lnTo>
                  <a:pt x="2181225" y="485775"/>
                </a:lnTo>
                <a:lnTo>
                  <a:pt x="2181225" y="0"/>
                </a:lnTo>
                <a:lnTo>
                  <a:pt x="0" y="0"/>
                </a:lnTo>
                <a:lnTo>
                  <a:pt x="0" y="485775"/>
                </a:lnTo>
                <a:close/>
              </a:path>
            </a:pathLst>
          </a:custGeom>
          <a:solidFill>
            <a:srgbClr val="FFFFFF"/>
          </a:solidFill>
          <a:ln>
            <a:noFill/>
          </a:ln>
        </p:spPr>
      </p:sp>
      <p:sp>
        <p:nvSpPr>
          <p:cNvPr id="124" name="Google Shape;124;p18"/>
          <p:cNvSpPr/>
          <p:nvPr/>
        </p:nvSpPr>
        <p:spPr>
          <a:xfrm>
            <a:off x="10044112" y="2543175"/>
            <a:ext cx="471488" cy="485775"/>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125" name="Google Shape;125;p18"/>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126" name="Google Shape;126;p18"/>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127" name="Google Shape;127;p18"/>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6</a:t>
            </a:r>
            <a:endParaRPr/>
          </a:p>
        </p:txBody>
      </p:sp>
      <p:sp>
        <p:nvSpPr>
          <p:cNvPr id="128" name="Google Shape;128;p18"/>
          <p:cNvSpPr txBox="1"/>
          <p:nvPr/>
        </p:nvSpPr>
        <p:spPr>
          <a:xfrm>
            <a:off x="1068234" y="1269983"/>
            <a:ext cx="8975878" cy="872034"/>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844" u="none" cap="none" strike="noStrike">
                <a:solidFill>
                  <a:srgbClr val="000000"/>
                </a:solidFill>
                <a:latin typeface="Arial"/>
                <a:ea typeface="Arial"/>
                <a:cs typeface="Arial"/>
                <a:sym typeface="Arial"/>
              </a:rPr>
              <a:t>WHO ARE THE END USERS?</a:t>
            </a:r>
            <a:endParaRPr/>
          </a:p>
        </p:txBody>
      </p:sp>
      <p:sp>
        <p:nvSpPr>
          <p:cNvPr id="129" name="Google Shape;129;p18"/>
          <p:cNvSpPr txBox="1"/>
          <p:nvPr/>
        </p:nvSpPr>
        <p:spPr>
          <a:xfrm>
            <a:off x="335756" y="3094870"/>
            <a:ext cx="14724472" cy="6155531"/>
          </a:xfrm>
          <a:prstGeom prst="rect">
            <a:avLst/>
          </a:prstGeom>
          <a:noFill/>
          <a:ln>
            <a:noFill/>
          </a:ln>
        </p:spPr>
        <p:txBody>
          <a:bodyPr anchorCtr="0" anchor="t" bIns="0" lIns="0" spcFirstLastPara="1" rIns="0" wrap="square" tIns="0">
            <a:spAutoFit/>
          </a:bodyPr>
          <a:lstStyle/>
          <a:p>
            <a:pPr indent="0" lvl="0" marL="0" marR="0" rtl="0" algn="ctr">
              <a:lnSpc>
                <a:spcPct val="140069"/>
              </a:lnSpc>
              <a:spcBef>
                <a:spcPts val="0"/>
              </a:spcBef>
              <a:spcAft>
                <a:spcPts val="0"/>
              </a:spcAft>
              <a:buNone/>
            </a:pPr>
            <a:r>
              <a:rPr b="0" i="0" lang="en-US" sz="3434" u="none" cap="none" strike="noStrike">
                <a:solidFill>
                  <a:srgbClr val="000000"/>
                </a:solidFill>
                <a:latin typeface="Times New Roman"/>
                <a:ea typeface="Times New Roman"/>
                <a:cs typeface="Times New Roman"/>
                <a:sym typeface="Times New Roman"/>
              </a:rPr>
              <a:t>The end users of language identification systems can vary depending on the </a:t>
            </a:r>
            <a:endParaRPr b="0" i="0" sz="3434" u="none" cap="none" strike="noStrike">
              <a:solidFill>
                <a:srgbClr val="000000"/>
              </a:solidFill>
              <a:latin typeface="Times New Roman"/>
              <a:ea typeface="Times New Roman"/>
              <a:cs typeface="Times New Roman"/>
              <a:sym typeface="Times New Roman"/>
            </a:endParaRPr>
          </a:p>
          <a:p>
            <a:pPr indent="0" lvl="0" marL="0" marR="0" rtl="0" algn="ctr">
              <a:lnSpc>
                <a:spcPct val="140069"/>
              </a:lnSpc>
              <a:spcBef>
                <a:spcPts val="0"/>
              </a:spcBef>
              <a:spcAft>
                <a:spcPts val="0"/>
              </a:spcAft>
              <a:buNone/>
            </a:pPr>
            <a:r>
              <a:rPr b="0" i="0" lang="en-US" sz="3434" u="none" cap="none" strike="noStrike">
                <a:solidFill>
                  <a:srgbClr val="000000"/>
                </a:solidFill>
                <a:latin typeface="Times New Roman"/>
                <a:ea typeface="Times New Roman"/>
                <a:cs typeface="Times New Roman"/>
                <a:sym typeface="Times New Roman"/>
              </a:rPr>
              <a:t>Specific application and context. Here are some potential end users:</a:t>
            </a:r>
            <a:endParaRPr/>
          </a:p>
          <a:p>
            <a:pPr indent="0" lvl="0" marL="0" marR="0" rtl="0" algn="ctr">
              <a:lnSpc>
                <a:spcPct val="140029"/>
              </a:lnSpc>
              <a:spcBef>
                <a:spcPts val="0"/>
              </a:spcBef>
              <a:spcAft>
                <a:spcPts val="0"/>
              </a:spcAft>
              <a:buNone/>
            </a:pPr>
            <a:r>
              <a:t/>
            </a:r>
            <a:endParaRPr b="0" i="0" sz="3434" u="none" cap="none" strike="noStrike">
              <a:solidFill>
                <a:srgbClr val="000000"/>
              </a:solidFill>
              <a:latin typeface="Times New Roman"/>
              <a:ea typeface="Times New Roman"/>
              <a:cs typeface="Times New Roman"/>
              <a:sym typeface="Times New Roman"/>
            </a:endParaRPr>
          </a:p>
          <a:p>
            <a:pPr indent="-457200" lvl="1" marL="828098" marR="0" rtl="0" algn="l">
              <a:lnSpc>
                <a:spcPct val="140069"/>
              </a:lnSpc>
              <a:spcBef>
                <a:spcPts val="0"/>
              </a:spcBef>
              <a:spcAft>
                <a:spcPts val="0"/>
              </a:spcAft>
              <a:buClr>
                <a:srgbClr val="000000"/>
              </a:buClr>
              <a:buSzPts val="3434"/>
              <a:buFont typeface="Noto Sans Symbols"/>
              <a:buChar char="❑"/>
            </a:pPr>
            <a:r>
              <a:rPr b="0" i="0" lang="en-US" sz="3434" u="none" cap="none" strike="noStrike">
                <a:solidFill>
                  <a:srgbClr val="000000"/>
                </a:solidFill>
                <a:latin typeface="Times New Roman"/>
                <a:ea typeface="Times New Roman"/>
                <a:cs typeface="Times New Roman"/>
                <a:sym typeface="Times New Roman"/>
              </a:rPr>
              <a:t>Software Developer</a:t>
            </a:r>
            <a:endParaRPr/>
          </a:p>
          <a:p>
            <a:pPr indent="-457200" lvl="1" marL="828098" marR="0" rtl="0" algn="l">
              <a:lnSpc>
                <a:spcPct val="140069"/>
              </a:lnSpc>
              <a:spcBef>
                <a:spcPts val="0"/>
              </a:spcBef>
              <a:spcAft>
                <a:spcPts val="0"/>
              </a:spcAft>
              <a:buClr>
                <a:srgbClr val="000000"/>
              </a:buClr>
              <a:buSzPts val="3434"/>
              <a:buFont typeface="Noto Sans Symbols"/>
              <a:buChar char="❑"/>
            </a:pPr>
            <a:r>
              <a:rPr b="0" i="0" lang="en-US" sz="3434" u="none" cap="none" strike="noStrike">
                <a:solidFill>
                  <a:srgbClr val="000000"/>
                </a:solidFill>
                <a:latin typeface="Times New Roman"/>
                <a:ea typeface="Times New Roman"/>
                <a:cs typeface="Times New Roman"/>
                <a:sym typeface="Times New Roman"/>
              </a:rPr>
              <a:t>Content Moderators</a:t>
            </a:r>
            <a:endParaRPr/>
          </a:p>
          <a:p>
            <a:pPr indent="-457200" lvl="1" marL="828098" marR="0" rtl="0" algn="l">
              <a:lnSpc>
                <a:spcPct val="140069"/>
              </a:lnSpc>
              <a:spcBef>
                <a:spcPts val="0"/>
              </a:spcBef>
              <a:spcAft>
                <a:spcPts val="0"/>
              </a:spcAft>
              <a:buClr>
                <a:srgbClr val="000000"/>
              </a:buClr>
              <a:buSzPts val="3434"/>
              <a:buFont typeface="Noto Sans Symbols"/>
              <a:buChar char="❑"/>
            </a:pPr>
            <a:r>
              <a:rPr b="0" i="0" lang="en-US" sz="3434" u="none" cap="none" strike="noStrike">
                <a:solidFill>
                  <a:srgbClr val="000000"/>
                </a:solidFill>
                <a:latin typeface="Times New Roman"/>
                <a:ea typeface="Times New Roman"/>
                <a:cs typeface="Times New Roman"/>
                <a:sym typeface="Times New Roman"/>
              </a:rPr>
              <a:t>Language Service Providers</a:t>
            </a:r>
            <a:endParaRPr/>
          </a:p>
          <a:p>
            <a:pPr indent="-457200" lvl="1" marL="828098" marR="0" rtl="0" algn="l">
              <a:lnSpc>
                <a:spcPct val="140069"/>
              </a:lnSpc>
              <a:spcBef>
                <a:spcPts val="0"/>
              </a:spcBef>
              <a:spcAft>
                <a:spcPts val="0"/>
              </a:spcAft>
              <a:buClr>
                <a:srgbClr val="000000"/>
              </a:buClr>
              <a:buSzPts val="3434"/>
              <a:buFont typeface="Noto Sans Symbols"/>
              <a:buChar char="❑"/>
            </a:pPr>
            <a:r>
              <a:rPr b="0" i="0" lang="en-US" sz="3434" u="none" cap="none" strike="noStrike">
                <a:solidFill>
                  <a:srgbClr val="000000"/>
                </a:solidFill>
                <a:latin typeface="Times New Roman"/>
                <a:ea typeface="Times New Roman"/>
                <a:cs typeface="Times New Roman"/>
                <a:sym typeface="Times New Roman"/>
              </a:rPr>
              <a:t>Researchers</a:t>
            </a:r>
            <a:endParaRPr/>
          </a:p>
          <a:p>
            <a:pPr indent="-457200" lvl="1" marL="828098" marR="0" rtl="0" algn="l">
              <a:lnSpc>
                <a:spcPct val="140069"/>
              </a:lnSpc>
              <a:spcBef>
                <a:spcPts val="0"/>
              </a:spcBef>
              <a:spcAft>
                <a:spcPts val="0"/>
              </a:spcAft>
              <a:buClr>
                <a:srgbClr val="000000"/>
              </a:buClr>
              <a:buSzPts val="3434"/>
              <a:buFont typeface="Noto Sans Symbols"/>
              <a:buChar char="❑"/>
            </a:pPr>
            <a:r>
              <a:rPr b="0" i="0" lang="en-US" sz="3434" u="none" cap="none" strike="noStrike">
                <a:solidFill>
                  <a:srgbClr val="000000"/>
                </a:solidFill>
                <a:latin typeface="Times New Roman"/>
                <a:ea typeface="Times New Roman"/>
                <a:cs typeface="Times New Roman"/>
                <a:sym typeface="Times New Roman"/>
              </a:rPr>
              <a:t>Global Enterprises</a:t>
            </a:r>
            <a:endParaRPr/>
          </a:p>
          <a:p>
            <a:pPr indent="-457200" lvl="1" marL="828098" marR="0" rtl="0" algn="l">
              <a:lnSpc>
                <a:spcPct val="140069"/>
              </a:lnSpc>
              <a:spcBef>
                <a:spcPts val="0"/>
              </a:spcBef>
              <a:spcAft>
                <a:spcPts val="0"/>
              </a:spcAft>
              <a:buClr>
                <a:srgbClr val="000000"/>
              </a:buClr>
              <a:buSzPts val="3434"/>
              <a:buFont typeface="Noto Sans Symbols"/>
              <a:buChar char="❑"/>
            </a:pPr>
            <a:r>
              <a:rPr b="0" i="0" lang="en-US" sz="3434" u="none" cap="none" strike="noStrike">
                <a:solidFill>
                  <a:srgbClr val="000000"/>
                </a:solidFill>
                <a:latin typeface="Times New Roman"/>
                <a:ea typeface="Times New Roman"/>
                <a:cs typeface="Times New Roman"/>
                <a:sym typeface="Times New Roman"/>
              </a:rPr>
              <a:t>Government Agencies</a:t>
            </a:r>
            <a:endParaRPr/>
          </a:p>
          <a:p>
            <a:pPr indent="-457200" lvl="1" marL="828098" marR="0" rtl="0" algn="l">
              <a:lnSpc>
                <a:spcPct val="140069"/>
              </a:lnSpc>
              <a:spcBef>
                <a:spcPts val="0"/>
              </a:spcBef>
              <a:spcAft>
                <a:spcPts val="0"/>
              </a:spcAft>
              <a:buClr>
                <a:srgbClr val="000000"/>
              </a:buClr>
              <a:buSzPts val="3434"/>
              <a:buFont typeface="Noto Sans Symbols"/>
              <a:buChar char="❑"/>
            </a:pPr>
            <a:r>
              <a:rPr b="0" i="0" lang="en-US" sz="3434" u="none" cap="none" strike="noStrike">
                <a:solidFill>
                  <a:srgbClr val="000000"/>
                </a:solidFill>
                <a:latin typeface="Times New Roman"/>
                <a:ea typeface="Times New Roman"/>
                <a:cs typeface="Times New Roman"/>
                <a:sym typeface="Times New Roman"/>
              </a:rPr>
              <a:t>Educational Institutions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135" name="Google Shape;135;p19"/>
          <p:cNvSpPr/>
          <p:nvPr/>
        </p:nvSpPr>
        <p:spPr>
          <a:xfrm>
            <a:off x="12037556" y="2300288"/>
            <a:ext cx="471488" cy="485775"/>
          </a:xfrm>
          <a:custGeom>
            <a:rect b="b" l="l" r="r" t="t"/>
            <a:pathLst>
              <a:path extrusionOk="0" h="485775" w="471488">
                <a:moveTo>
                  <a:pt x="0" y="0"/>
                </a:moveTo>
                <a:lnTo>
                  <a:pt x="471488" y="0"/>
                </a:lnTo>
                <a:lnTo>
                  <a:pt x="471488" y="485774"/>
                </a:lnTo>
                <a:lnTo>
                  <a:pt x="0" y="485774"/>
                </a:lnTo>
                <a:lnTo>
                  <a:pt x="0" y="0"/>
                </a:lnTo>
                <a:close/>
              </a:path>
            </a:pathLst>
          </a:custGeom>
          <a:blipFill rotWithShape="1">
            <a:blip r:embed="rId4">
              <a:alphaModFix/>
            </a:blip>
            <a:stretch>
              <a:fillRect b="0" l="0" r="0" t="0"/>
            </a:stretch>
          </a:blipFill>
          <a:ln>
            <a:noFill/>
          </a:ln>
        </p:spPr>
      </p:sp>
      <p:sp>
        <p:nvSpPr>
          <p:cNvPr id="136" name="Google Shape;136;p19"/>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137" name="Google Shape;137;p19"/>
          <p:cNvSpPr/>
          <p:nvPr/>
        </p:nvSpPr>
        <p:spPr>
          <a:xfrm>
            <a:off x="13958656" y="2707481"/>
            <a:ext cx="4043362" cy="4872038"/>
          </a:xfrm>
          <a:custGeom>
            <a:rect b="b" l="l" r="r" t="t"/>
            <a:pathLst>
              <a:path extrusionOk="0" h="4872038" w="4043362">
                <a:moveTo>
                  <a:pt x="0" y="0"/>
                </a:moveTo>
                <a:lnTo>
                  <a:pt x="4043362" y="0"/>
                </a:lnTo>
                <a:lnTo>
                  <a:pt x="4043362" y="4872038"/>
                </a:lnTo>
                <a:lnTo>
                  <a:pt x="0" y="4872038"/>
                </a:lnTo>
                <a:lnTo>
                  <a:pt x="0" y="0"/>
                </a:lnTo>
                <a:close/>
              </a:path>
            </a:pathLst>
          </a:custGeom>
          <a:blipFill rotWithShape="1">
            <a:blip r:embed="rId6">
              <a:alphaModFix/>
            </a:blip>
            <a:stretch>
              <a:fillRect b="0" l="0" r="0" t="0"/>
            </a:stretch>
          </a:blipFill>
          <a:ln>
            <a:noFill/>
          </a:ln>
        </p:spPr>
      </p:sp>
      <p:sp>
        <p:nvSpPr>
          <p:cNvPr id="138" name="Google Shape;138;p19"/>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7">
              <a:alphaModFix/>
            </a:blip>
            <a:stretch>
              <a:fillRect b="0" l="0" r="0" t="0"/>
            </a:stretch>
          </a:blipFill>
          <a:ln>
            <a:noFill/>
          </a:ln>
        </p:spPr>
      </p:sp>
      <p:sp>
        <p:nvSpPr>
          <p:cNvPr id="139" name="Google Shape;139;p19"/>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140" name="Google Shape;140;p19"/>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7</a:t>
            </a:r>
            <a:endParaRPr/>
          </a:p>
        </p:txBody>
      </p:sp>
      <p:sp>
        <p:nvSpPr>
          <p:cNvPr id="141" name="Google Shape;141;p19"/>
          <p:cNvSpPr txBox="1"/>
          <p:nvPr/>
        </p:nvSpPr>
        <p:spPr>
          <a:xfrm>
            <a:off x="91350" y="1221225"/>
            <a:ext cx="16311300" cy="832200"/>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None/>
            </a:pPr>
            <a:r>
              <a:rPr b="0" i="0" lang="en-US" sz="5407" u="none" cap="none" strike="noStrike">
                <a:solidFill>
                  <a:srgbClr val="000000"/>
                </a:solidFill>
                <a:latin typeface="Arial"/>
                <a:ea typeface="Arial"/>
                <a:cs typeface="Arial"/>
                <a:sym typeface="Arial"/>
              </a:rPr>
              <a:t>YOUR SOLUTION AND ITS VALUE PROPOSITION</a:t>
            </a:r>
            <a:endParaRPr/>
          </a:p>
        </p:txBody>
      </p:sp>
      <p:sp>
        <p:nvSpPr>
          <p:cNvPr id="142" name="Google Shape;142;p19"/>
          <p:cNvSpPr txBox="1"/>
          <p:nvPr/>
        </p:nvSpPr>
        <p:spPr>
          <a:xfrm>
            <a:off x="671512" y="2095800"/>
            <a:ext cx="13834393" cy="7207101"/>
          </a:xfrm>
          <a:prstGeom prst="rect">
            <a:avLst/>
          </a:prstGeom>
          <a:noFill/>
          <a:ln>
            <a:noFill/>
          </a:ln>
        </p:spPr>
        <p:txBody>
          <a:bodyPr anchorCtr="0" anchor="t" bIns="0" lIns="0" spcFirstLastPara="1" rIns="0" wrap="square" tIns="0">
            <a:spAutoFit/>
          </a:bodyPr>
          <a:lstStyle/>
          <a:p>
            <a:pPr indent="0" lvl="0" marL="0" marR="0" rtl="0" algn="ctr">
              <a:lnSpc>
                <a:spcPct val="157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457200" lvl="1" marL="802638" marR="0" rtl="0" algn="l">
              <a:lnSpc>
                <a:spcPct val="159964"/>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Times"/>
                <a:ea typeface="Times"/>
                <a:cs typeface="Times"/>
                <a:sym typeface="Times"/>
              </a:rPr>
              <a:t>Accuracy and Reliability:</a:t>
            </a:r>
            <a:r>
              <a:rPr b="0" i="0" lang="en-US" sz="2800" u="none" cap="none" strike="noStrike">
                <a:solidFill>
                  <a:srgbClr val="000000"/>
                </a:solidFill>
                <a:latin typeface="Times New Roman"/>
                <a:ea typeface="Times New Roman"/>
                <a:cs typeface="Times New Roman"/>
                <a:sym typeface="Times New Roman"/>
              </a:rPr>
              <a:t> Our solution utilizes state-of-the-art machine learning techniques, including deep learning models such as transformers, to achieve high accuracy and reliability in language identification. </a:t>
            </a:r>
            <a:endParaRPr/>
          </a:p>
          <a:p>
            <a:pPr indent="-457200" lvl="1" marL="802638" marR="0" rtl="0" algn="l">
              <a:lnSpc>
                <a:spcPct val="159964"/>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Times"/>
                <a:ea typeface="Times"/>
                <a:cs typeface="Times"/>
                <a:sym typeface="Times"/>
              </a:rPr>
              <a:t>Scalability and Adaptability:</a:t>
            </a:r>
            <a:r>
              <a:rPr b="0" i="0" lang="en-US" sz="2800" u="none" cap="none" strike="noStrike">
                <a:solidFill>
                  <a:srgbClr val="000000"/>
                </a:solidFill>
                <a:latin typeface="Times New Roman"/>
                <a:ea typeface="Times New Roman"/>
                <a:cs typeface="Times New Roman"/>
                <a:sym typeface="Times New Roman"/>
              </a:rPr>
              <a:t> Our solution is designed to scale and adapt to diverse linguistic contexts and evolving language landscapes. </a:t>
            </a:r>
            <a:endParaRPr/>
          </a:p>
          <a:p>
            <a:pPr indent="-457200" lvl="1" marL="802638" marR="0" rtl="0" algn="l">
              <a:lnSpc>
                <a:spcPct val="159964"/>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Times"/>
                <a:ea typeface="Times"/>
                <a:cs typeface="Times"/>
                <a:sym typeface="Times"/>
              </a:rPr>
              <a:t>Efficiency and Speed:</a:t>
            </a:r>
            <a:r>
              <a:rPr b="0" i="0" lang="en-US" sz="2800" u="none" cap="none" strike="noStrike">
                <a:solidFill>
                  <a:srgbClr val="000000"/>
                </a:solidFill>
                <a:latin typeface="Times New Roman"/>
                <a:ea typeface="Times New Roman"/>
                <a:cs typeface="Times New Roman"/>
                <a:sym typeface="Times New Roman"/>
              </a:rPr>
              <a:t> Our solution offers fast and efficient language identification capabilities, enabling real-time or batch processing of large volumes of text data. </a:t>
            </a:r>
            <a:endParaRPr/>
          </a:p>
          <a:p>
            <a:pPr indent="-457200" lvl="1" marL="802638" marR="0" rtl="0" algn="l">
              <a:lnSpc>
                <a:spcPct val="159964"/>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Times"/>
                <a:ea typeface="Times"/>
                <a:cs typeface="Times"/>
                <a:sym typeface="Times"/>
              </a:rPr>
              <a:t>Customization and Integration:</a:t>
            </a:r>
            <a:r>
              <a:rPr b="0" i="0" lang="en-US" sz="2800" u="none" cap="none" strike="noStrike">
                <a:solidFill>
                  <a:srgbClr val="000000"/>
                </a:solidFill>
                <a:latin typeface="Times New Roman"/>
                <a:ea typeface="Times New Roman"/>
                <a:cs typeface="Times New Roman"/>
                <a:sym typeface="Times New Roman"/>
              </a:rPr>
              <a:t> Our solution can be customized and integrated into existing workflows, applications, and platforms to meet specific business requirements. </a:t>
            </a:r>
            <a:endParaRPr/>
          </a:p>
          <a:p>
            <a:pPr indent="-457200" lvl="1" marL="802638" marR="0" rtl="0" algn="l">
              <a:lnSpc>
                <a:spcPct val="140012"/>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Times"/>
                <a:ea typeface="Times"/>
                <a:cs typeface="Times"/>
                <a:sym typeface="Times"/>
              </a:rPr>
              <a:t>Privacy and Compliance:</a:t>
            </a:r>
            <a:r>
              <a:rPr b="0" i="0" lang="en-US" sz="2800" u="none" cap="none" strike="noStrike">
                <a:solidFill>
                  <a:srgbClr val="000000"/>
                </a:solidFill>
                <a:latin typeface="Times New Roman"/>
                <a:ea typeface="Times New Roman"/>
                <a:cs typeface="Times New Roman"/>
                <a:sym typeface="Times New Roman"/>
              </a:rPr>
              <a:t> We prioritize data privacy and compliance with regulatory requirements such as GDPR</a:t>
            </a:r>
            <a:r>
              <a:rPr b="0" i="0" lang="en-US" sz="3199" u="none" cap="none" strike="noStrike">
                <a:solidFill>
                  <a:srgbClr val="000000"/>
                </a:solidFill>
                <a:latin typeface="Times New Roman"/>
                <a:ea typeface="Times New Roman"/>
                <a:cs typeface="Times New Roman"/>
                <a:sym typeface="Times New Roman"/>
              </a:rPr>
              <a:t>.</a:t>
            </a:r>
            <a:endParaRPr/>
          </a:p>
          <a:p>
            <a:pPr indent="0" lvl="0" marL="0" marR="0" rtl="0" algn="ctr">
              <a:lnSpc>
                <a:spcPct val="131259"/>
              </a:lnSpc>
              <a:spcBef>
                <a:spcPts val="0"/>
              </a:spcBef>
              <a:spcAft>
                <a:spcPts val="0"/>
              </a:spcAft>
              <a:buNone/>
            </a:pPr>
            <a:r>
              <a:t/>
            </a:r>
            <a:endParaRPr b="0" i="0" sz="31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148" name="Google Shape;148;p20"/>
          <p:cNvSpPr/>
          <p:nvPr/>
        </p:nvSpPr>
        <p:spPr>
          <a:xfrm>
            <a:off x="10044112" y="2543175"/>
            <a:ext cx="471488" cy="485775"/>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149" name="Google Shape;149;p20"/>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150" name="Google Shape;150;p20"/>
          <p:cNvSpPr/>
          <p:nvPr/>
        </p:nvSpPr>
        <p:spPr>
          <a:xfrm>
            <a:off x="100012" y="5072062"/>
            <a:ext cx="3700462" cy="5129212"/>
          </a:xfrm>
          <a:custGeom>
            <a:rect b="b" l="l" r="r" t="t"/>
            <a:pathLst>
              <a:path extrusionOk="0" h="5129212" w="3700462">
                <a:moveTo>
                  <a:pt x="0" y="0"/>
                </a:moveTo>
                <a:lnTo>
                  <a:pt x="3700463" y="0"/>
                </a:lnTo>
                <a:lnTo>
                  <a:pt x="3700463" y="5129213"/>
                </a:lnTo>
                <a:lnTo>
                  <a:pt x="0" y="5129213"/>
                </a:lnTo>
                <a:lnTo>
                  <a:pt x="0" y="0"/>
                </a:lnTo>
                <a:close/>
              </a:path>
            </a:pathLst>
          </a:custGeom>
          <a:blipFill rotWithShape="1">
            <a:blip r:embed="rId6">
              <a:alphaModFix/>
            </a:blip>
            <a:stretch>
              <a:fillRect b="0" l="0" r="0" t="0"/>
            </a:stretch>
          </a:blipFill>
          <a:ln>
            <a:noFill/>
          </a:ln>
        </p:spPr>
      </p:sp>
      <p:sp>
        <p:nvSpPr>
          <p:cNvPr id="151" name="Google Shape;151;p20"/>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152" name="Google Shape;152;p20"/>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8</a:t>
            </a:r>
            <a:endParaRPr/>
          </a:p>
        </p:txBody>
      </p:sp>
      <p:sp>
        <p:nvSpPr>
          <p:cNvPr id="153" name="Google Shape;153;p20"/>
          <p:cNvSpPr txBox="1"/>
          <p:nvPr/>
        </p:nvSpPr>
        <p:spPr>
          <a:xfrm>
            <a:off x="1128697" y="901525"/>
            <a:ext cx="14512800" cy="9879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6419" u="none" cap="none" strike="noStrike">
                <a:solidFill>
                  <a:srgbClr val="000000"/>
                </a:solidFill>
                <a:latin typeface="Arial"/>
                <a:ea typeface="Arial"/>
                <a:cs typeface="Arial"/>
                <a:sym typeface="Arial"/>
              </a:rPr>
              <a:t>THE WOW IN YOUR SOLUTION</a:t>
            </a:r>
            <a:endParaRPr/>
          </a:p>
        </p:txBody>
      </p:sp>
      <p:sp>
        <p:nvSpPr>
          <p:cNvPr id="154" name="Google Shape;154;p20"/>
          <p:cNvSpPr txBox="1"/>
          <p:nvPr/>
        </p:nvSpPr>
        <p:spPr>
          <a:xfrm>
            <a:off x="3405563" y="1992961"/>
            <a:ext cx="11887411" cy="9040937"/>
          </a:xfrm>
          <a:prstGeom prst="rect">
            <a:avLst/>
          </a:prstGeom>
          <a:noFill/>
          <a:ln>
            <a:noFill/>
          </a:ln>
        </p:spPr>
        <p:txBody>
          <a:bodyPr anchorCtr="0" anchor="t" bIns="0" lIns="0" spcFirstLastPara="1" rIns="0" wrap="square" tIns="0">
            <a:spAutoFit/>
          </a:bodyPr>
          <a:lstStyle/>
          <a:p>
            <a:pPr indent="0" lvl="0" marL="0" marR="0" rtl="0" algn="l">
              <a:lnSpc>
                <a:spcPct val="294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457200" lvl="1" marL="812439" marR="0" rtl="0" algn="l">
              <a:lnSpc>
                <a:spcPct val="143968"/>
              </a:lnSpc>
              <a:spcBef>
                <a:spcPts val="0"/>
              </a:spcBef>
              <a:spcAft>
                <a:spcPts val="0"/>
              </a:spcAft>
              <a:buClr>
                <a:srgbClr val="000000"/>
              </a:buClr>
              <a:buSzPts val="3200"/>
              <a:buFont typeface="Noto Sans Symbols"/>
              <a:buChar char="❑"/>
            </a:pPr>
            <a:r>
              <a:rPr b="1" i="0" lang="en-US" sz="3200" u="none" cap="none" strike="noStrike">
                <a:solidFill>
                  <a:srgbClr val="000000"/>
                </a:solidFill>
                <a:latin typeface="Times"/>
                <a:ea typeface="Times"/>
                <a:cs typeface="Times"/>
                <a:sym typeface="Times"/>
              </a:rPr>
              <a:t>Unmatched Accuracy:</a:t>
            </a:r>
            <a:r>
              <a:rPr b="0" i="0" lang="en-US" sz="3200" u="none" cap="none" strike="noStrike">
                <a:solidFill>
                  <a:srgbClr val="000000"/>
                </a:solidFill>
                <a:latin typeface="Times New Roman"/>
                <a:ea typeface="Times New Roman"/>
                <a:cs typeface="Times New Roman"/>
                <a:sym typeface="Times New Roman"/>
              </a:rPr>
              <a:t> Our solution achieves near-human-level accuracy in identifying languages from diverse text sources, ensuring precise results even in complex scenarios.</a:t>
            </a:r>
            <a:endParaRPr/>
          </a:p>
          <a:p>
            <a:pPr indent="-457200" lvl="1" marL="790849" marR="0" rtl="0" algn="l">
              <a:lnSpc>
                <a:spcPct val="135218"/>
              </a:lnSpc>
              <a:spcBef>
                <a:spcPts val="0"/>
              </a:spcBef>
              <a:spcAft>
                <a:spcPts val="0"/>
              </a:spcAft>
              <a:buClr>
                <a:srgbClr val="000000"/>
              </a:buClr>
              <a:buSzPts val="3200"/>
              <a:buFont typeface="Noto Sans Symbols"/>
              <a:buChar char="❑"/>
            </a:pPr>
            <a:r>
              <a:rPr b="1" i="0" lang="en-US" sz="3200" u="none" cap="none" strike="noStrike">
                <a:solidFill>
                  <a:srgbClr val="000000"/>
                </a:solidFill>
                <a:latin typeface="Times"/>
                <a:ea typeface="Times"/>
                <a:cs typeface="Times"/>
                <a:sym typeface="Times"/>
              </a:rPr>
              <a:t>Continuous Learning</a:t>
            </a:r>
            <a:r>
              <a:rPr b="0" i="0" lang="en-US" sz="3200" u="none" cap="none" strike="noStrike">
                <a:solidFill>
                  <a:srgbClr val="000000"/>
                </a:solidFill>
                <a:latin typeface="Times New Roman"/>
                <a:ea typeface="Times New Roman"/>
                <a:cs typeface="Times New Roman"/>
                <a:sym typeface="Times New Roman"/>
              </a:rPr>
              <a:t>: Our solution continuously learns and adapts to new languages, dialects, and linguistic variations, staying ahead of emerging trends and evolving linguistic landscapes.</a:t>
            </a:r>
            <a:endParaRPr/>
          </a:p>
          <a:p>
            <a:pPr indent="-457200" lvl="1" marL="790849" marR="0" rtl="0" algn="l">
              <a:lnSpc>
                <a:spcPct val="135218"/>
              </a:lnSpc>
              <a:spcBef>
                <a:spcPts val="0"/>
              </a:spcBef>
              <a:spcAft>
                <a:spcPts val="0"/>
              </a:spcAft>
              <a:buClr>
                <a:srgbClr val="000000"/>
              </a:buClr>
              <a:buSzPts val="3200"/>
              <a:buFont typeface="Noto Sans Symbols"/>
              <a:buChar char="❑"/>
            </a:pPr>
            <a:r>
              <a:rPr b="1" i="0" lang="en-US" sz="3200" u="none" cap="none" strike="noStrike">
                <a:solidFill>
                  <a:srgbClr val="000000"/>
                </a:solidFill>
                <a:latin typeface="Times"/>
                <a:ea typeface="Times"/>
                <a:cs typeface="Times"/>
                <a:sym typeface="Times"/>
              </a:rPr>
              <a:t>User-Friendly Integration</a:t>
            </a:r>
            <a:r>
              <a:rPr b="0" i="0" lang="en-US" sz="3200" u="none" cap="none" strike="noStrike">
                <a:solidFill>
                  <a:srgbClr val="000000"/>
                </a:solidFill>
                <a:latin typeface="Times New Roman"/>
                <a:ea typeface="Times New Roman"/>
                <a:cs typeface="Times New Roman"/>
                <a:sym typeface="Times New Roman"/>
              </a:rPr>
              <a:t>: Intuitive APIs, SDKs, and documentation make integration effortless, catering to developers of all skill levels and seamlessly fitting into existing workflows.</a:t>
            </a:r>
            <a:endParaRPr/>
          </a:p>
          <a:p>
            <a:pPr indent="-457200" lvl="1" marL="790849" marR="0" rtl="0" algn="l">
              <a:lnSpc>
                <a:spcPct val="135218"/>
              </a:lnSpc>
              <a:spcBef>
                <a:spcPts val="0"/>
              </a:spcBef>
              <a:spcAft>
                <a:spcPts val="0"/>
              </a:spcAft>
              <a:buClr>
                <a:srgbClr val="000000"/>
              </a:buClr>
              <a:buSzPts val="3200"/>
              <a:buFont typeface="Noto Sans Symbols"/>
              <a:buChar char="❑"/>
            </a:pPr>
            <a:r>
              <a:rPr b="1" i="0" lang="en-US" sz="3200" u="none" cap="none" strike="noStrike">
                <a:solidFill>
                  <a:srgbClr val="000000"/>
                </a:solidFill>
                <a:latin typeface="Times"/>
                <a:ea typeface="Times"/>
                <a:cs typeface="Times"/>
                <a:sym typeface="Times"/>
              </a:rPr>
              <a:t>Scalability</a:t>
            </a:r>
            <a:r>
              <a:rPr b="0" i="0" lang="en-US" sz="3200" u="none" cap="none" strike="noStrike">
                <a:solidFill>
                  <a:srgbClr val="000000"/>
                </a:solidFill>
                <a:latin typeface="Times New Roman"/>
                <a:ea typeface="Times New Roman"/>
                <a:cs typeface="Times New Roman"/>
                <a:sym typeface="Times New Roman"/>
              </a:rPr>
              <a:t>: Whether analyzing small text snippets or processing massive datasets, our solution scales effortlessly to meet the demands of any use case, ensuring consistent performance and reliability.</a:t>
            </a:r>
            <a:endParaRPr/>
          </a:p>
          <a:p>
            <a:pPr indent="0" lvl="0" marL="0" marR="0" rtl="0" algn="l">
              <a:lnSpc>
                <a:spcPct val="135501"/>
              </a:lnSpc>
              <a:spcBef>
                <a:spcPts val="0"/>
              </a:spcBef>
              <a:spcAft>
                <a:spcPts val="0"/>
              </a:spcAft>
              <a:buNone/>
            </a:pPr>
            <a:r>
              <a:t/>
            </a:r>
            <a:endParaRPr b="0" i="0" sz="3090" u="none" cap="none" strike="noStrike">
              <a:solidFill>
                <a:srgbClr val="000000"/>
              </a:solidFill>
              <a:latin typeface="Times New Roman"/>
              <a:ea typeface="Times New Roman"/>
              <a:cs typeface="Times New Roman"/>
              <a:sym typeface="Times New Roman"/>
            </a:endParaRPr>
          </a:p>
          <a:p>
            <a:pPr indent="0" lvl="0" marL="0" marR="0" rtl="0" algn="l">
              <a:lnSpc>
                <a:spcPct val="135501"/>
              </a:lnSpc>
              <a:spcBef>
                <a:spcPts val="0"/>
              </a:spcBef>
              <a:spcAft>
                <a:spcPts val="0"/>
              </a:spcAft>
              <a:buNone/>
            </a:pPr>
            <a:r>
              <a:t/>
            </a:r>
            <a:endParaRPr b="0" i="0" sz="309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3">
              <a:alphaModFix/>
            </a:blip>
            <a:stretch>
              <a:fillRect b="0" l="0" r="0" t="0"/>
            </a:stretch>
          </a:blipFill>
          <a:ln>
            <a:noFill/>
          </a:ln>
        </p:spPr>
      </p:sp>
      <p:sp>
        <p:nvSpPr>
          <p:cNvPr id="160" name="Google Shape;160;p21"/>
          <p:cNvSpPr/>
          <p:nvPr/>
        </p:nvSpPr>
        <p:spPr>
          <a:xfrm>
            <a:off x="10044112" y="2543175"/>
            <a:ext cx="471488" cy="485775"/>
          </a:xfrm>
          <a:custGeom>
            <a:rect b="b" l="l" r="r" t="t"/>
            <a:pathLst>
              <a:path extrusionOk="0" h="485775" w="471488">
                <a:moveTo>
                  <a:pt x="0" y="0"/>
                </a:moveTo>
                <a:lnTo>
                  <a:pt x="471488" y="0"/>
                </a:lnTo>
                <a:lnTo>
                  <a:pt x="471488" y="485775"/>
                </a:lnTo>
                <a:lnTo>
                  <a:pt x="0" y="485775"/>
                </a:lnTo>
                <a:lnTo>
                  <a:pt x="0" y="0"/>
                </a:lnTo>
                <a:close/>
              </a:path>
            </a:pathLst>
          </a:custGeom>
          <a:blipFill rotWithShape="1">
            <a:blip r:embed="rId4">
              <a:alphaModFix/>
            </a:blip>
            <a:stretch>
              <a:fillRect b="0" l="0" r="0" t="0"/>
            </a:stretch>
          </a:blipFill>
          <a:ln>
            <a:noFill/>
          </a:ln>
        </p:spPr>
      </p:sp>
      <p:sp>
        <p:nvSpPr>
          <p:cNvPr id="161" name="Google Shape;161;p21"/>
          <p:cNvSpPr/>
          <p:nvPr/>
        </p:nvSpPr>
        <p:spPr>
          <a:xfrm>
            <a:off x="11048109" y="-95255"/>
            <a:ext cx="7335145" cy="10477510"/>
          </a:xfrm>
          <a:custGeom>
            <a:rect b="b" l="l" r="r" t="t"/>
            <a:pathLst>
              <a:path extrusionOk="0" h="10477510" w="7335145">
                <a:moveTo>
                  <a:pt x="0" y="0"/>
                </a:moveTo>
                <a:lnTo>
                  <a:pt x="7335146" y="0"/>
                </a:lnTo>
                <a:lnTo>
                  <a:pt x="7335146" y="10477510"/>
                </a:lnTo>
                <a:lnTo>
                  <a:pt x="0" y="10477510"/>
                </a:lnTo>
                <a:lnTo>
                  <a:pt x="0" y="0"/>
                </a:lnTo>
                <a:close/>
              </a:path>
            </a:pathLst>
          </a:custGeom>
          <a:blipFill rotWithShape="1">
            <a:blip r:embed="rId5">
              <a:alphaModFix/>
            </a:blip>
            <a:stretch>
              <a:fillRect b="0" l="0" r="0" t="0"/>
            </a:stretch>
          </a:blipFill>
          <a:ln>
            <a:noFill/>
          </a:ln>
        </p:spPr>
      </p:sp>
      <p:sp>
        <p:nvSpPr>
          <p:cNvPr id="162" name="Google Shape;162;p21"/>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6">
              <a:alphaModFix/>
            </a:blip>
            <a:stretch>
              <a:fillRect b="0" l="0" r="0" t="0"/>
            </a:stretch>
          </a:blipFill>
          <a:ln>
            <a:noFill/>
          </a:ln>
        </p:spPr>
      </p:sp>
      <p:sp>
        <p:nvSpPr>
          <p:cNvPr id="163" name="Google Shape;163;p21"/>
          <p:cNvSpPr txBox="1"/>
          <p:nvPr/>
        </p:nvSpPr>
        <p:spPr>
          <a:xfrm>
            <a:off x="1128713" y="9674633"/>
            <a:ext cx="2659732"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83C3"/>
                </a:solidFill>
                <a:latin typeface="Trebuchet MS"/>
                <a:ea typeface="Trebuchet MS"/>
                <a:cs typeface="Trebuchet MS"/>
                <a:sym typeface="Trebuchet MS"/>
              </a:rPr>
              <a:t>3/21/2024</a:t>
            </a:r>
            <a:r>
              <a:rPr b="0" i="0" lang="en-US" sz="1687" u="none" cap="none" strike="noStrike">
                <a:solidFill>
                  <a:srgbClr val="2E83C3"/>
                </a:solidFill>
                <a:latin typeface="Arial"/>
                <a:ea typeface="Arial"/>
                <a:cs typeface="Arial"/>
                <a:sym typeface="Arial"/>
              </a:rPr>
              <a:t>Annual Review</a:t>
            </a:r>
            <a:endParaRPr/>
          </a:p>
        </p:txBody>
      </p:sp>
      <p:sp>
        <p:nvSpPr>
          <p:cNvPr id="164" name="Google Shape;164;p21"/>
          <p:cNvSpPr txBox="1"/>
          <p:nvPr/>
        </p:nvSpPr>
        <p:spPr>
          <a:xfrm>
            <a:off x="17087278" y="9674633"/>
            <a:ext cx="112300" cy="3027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1687" u="none" cap="none" strike="noStrike">
                <a:solidFill>
                  <a:srgbClr val="2E946B"/>
                </a:solidFill>
                <a:latin typeface="Trebuchet MS"/>
                <a:ea typeface="Trebuchet MS"/>
                <a:cs typeface="Trebuchet MS"/>
                <a:sym typeface="Trebuchet MS"/>
              </a:rPr>
              <a:t>9</a:t>
            </a:r>
            <a:endParaRPr/>
          </a:p>
        </p:txBody>
      </p:sp>
      <p:sp>
        <p:nvSpPr>
          <p:cNvPr id="165" name="Google Shape;165;p21"/>
          <p:cNvSpPr txBox="1"/>
          <p:nvPr/>
        </p:nvSpPr>
        <p:spPr>
          <a:xfrm>
            <a:off x="1128712" y="339728"/>
            <a:ext cx="10606088" cy="1295226"/>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7211" u="none" cap="none" strike="noStrike">
                <a:solidFill>
                  <a:srgbClr val="000000"/>
                </a:solidFill>
                <a:latin typeface="Arial"/>
                <a:ea typeface="Arial"/>
                <a:cs typeface="Arial"/>
                <a:sym typeface="Arial"/>
              </a:rPr>
              <a:t>MODELLING</a:t>
            </a:r>
            <a:endParaRPr/>
          </a:p>
        </p:txBody>
      </p:sp>
      <p:sp>
        <p:nvSpPr>
          <p:cNvPr id="166" name="Google Shape;166;p21"/>
          <p:cNvSpPr txBox="1"/>
          <p:nvPr/>
        </p:nvSpPr>
        <p:spPr>
          <a:xfrm>
            <a:off x="671512" y="1634954"/>
            <a:ext cx="18263002" cy="11545749"/>
          </a:xfrm>
          <a:prstGeom prst="rect">
            <a:avLst/>
          </a:prstGeom>
          <a:noFill/>
          <a:ln>
            <a:noFill/>
          </a:ln>
        </p:spPr>
        <p:txBody>
          <a:bodyPr anchorCtr="0" anchor="t" bIns="0" lIns="0" spcFirstLastPara="1" rIns="0" wrap="square" tIns="0">
            <a:spAutoFit/>
          </a:bodyPr>
          <a:lstStyle/>
          <a:p>
            <a:pPr indent="0" lvl="0" marL="0" marR="0" rtl="0" algn="l">
              <a:lnSpc>
                <a:spcPct val="262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2250"/>
              </a:lnSpc>
              <a:spcBef>
                <a:spcPts val="0"/>
              </a:spcBef>
              <a:spcAft>
                <a:spcPts val="0"/>
              </a:spcAft>
              <a:buNone/>
            </a:pPr>
            <a:r>
              <a:rPr b="1" i="0" lang="en-US" sz="3200" u="none" cap="none" strike="noStrike">
                <a:solidFill>
                  <a:srgbClr val="000000"/>
                </a:solidFill>
                <a:latin typeface="Times"/>
                <a:ea typeface="Times"/>
                <a:cs typeface="Times"/>
                <a:sym typeface="Times"/>
              </a:rPr>
              <a:t>Language identification involves building models that can automatically classify</a:t>
            </a:r>
            <a:endParaRPr/>
          </a:p>
          <a:p>
            <a:pPr indent="0" lvl="0" marL="0" marR="0" rtl="0" algn="l">
              <a:lnSpc>
                <a:spcPct val="152250"/>
              </a:lnSpc>
              <a:spcBef>
                <a:spcPts val="0"/>
              </a:spcBef>
              <a:spcAft>
                <a:spcPts val="0"/>
              </a:spcAft>
              <a:buNone/>
            </a:pPr>
            <a:r>
              <a:rPr b="1" i="0" lang="en-US" sz="3200" u="none" cap="none" strike="noStrike">
                <a:solidFill>
                  <a:srgbClr val="000000"/>
                </a:solidFill>
                <a:latin typeface="Times"/>
                <a:ea typeface="Times"/>
                <a:cs typeface="Times"/>
                <a:sym typeface="Times"/>
              </a:rPr>
              <a:t>text data into different language categories. Here's a high-level overview of </a:t>
            </a:r>
            <a:endParaRPr b="1" i="0" sz="3200" u="none" cap="none" strike="noStrike">
              <a:solidFill>
                <a:srgbClr val="000000"/>
              </a:solidFill>
              <a:latin typeface="Times"/>
              <a:ea typeface="Times"/>
              <a:cs typeface="Times"/>
              <a:sym typeface="Times"/>
            </a:endParaRPr>
          </a:p>
          <a:p>
            <a:pPr indent="0" lvl="0" marL="0" marR="0" rtl="0" algn="l">
              <a:lnSpc>
                <a:spcPct val="152250"/>
              </a:lnSpc>
              <a:spcBef>
                <a:spcPts val="0"/>
              </a:spcBef>
              <a:spcAft>
                <a:spcPts val="0"/>
              </a:spcAft>
              <a:buNone/>
            </a:pPr>
            <a:r>
              <a:rPr b="1" i="0" lang="en-US" sz="3200" u="none" cap="none" strike="noStrike">
                <a:solidFill>
                  <a:srgbClr val="000000"/>
                </a:solidFill>
                <a:latin typeface="Times"/>
                <a:ea typeface="Times"/>
                <a:cs typeface="Times"/>
                <a:sym typeface="Times"/>
              </a:rPr>
              <a:t>the modeling process for language identification:</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 Data Collection and Preprocessing</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Feature Extraction</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Model Selection</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Training</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Evaluation</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Testing and Deployment</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Monitoring and Maintenance</a:t>
            </a:r>
            <a:endParaRPr/>
          </a:p>
          <a:p>
            <a:pPr indent="-457200" lvl="1" marL="822122" marR="0" rtl="0" algn="l">
              <a:lnSpc>
                <a:spcPct val="140000"/>
              </a:lnSpc>
              <a:spcBef>
                <a:spcPts val="0"/>
              </a:spcBef>
              <a:spcAft>
                <a:spcPts val="0"/>
              </a:spcAft>
              <a:buClr>
                <a:srgbClr val="000000"/>
              </a:buClr>
              <a:buSzPts val="3380"/>
              <a:buFont typeface="Noto Sans Symbols"/>
              <a:buChar char="❑"/>
            </a:pPr>
            <a:r>
              <a:rPr b="1" i="0" lang="en-US" sz="3380" u="none" cap="none" strike="noStrike">
                <a:solidFill>
                  <a:srgbClr val="000000"/>
                </a:solidFill>
                <a:latin typeface="Times"/>
                <a:ea typeface="Times"/>
                <a:cs typeface="Times"/>
                <a:sym typeface="Times"/>
              </a:rPr>
              <a:t>Advanced Techniques</a:t>
            </a:r>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a:p>
            <a:pPr indent="0" lvl="0" marL="0" marR="0" rtl="0" algn="ctr">
              <a:lnSpc>
                <a:spcPct val="65443"/>
              </a:lnSpc>
              <a:spcBef>
                <a:spcPts val="0"/>
              </a:spcBef>
              <a:spcAft>
                <a:spcPts val="0"/>
              </a:spcAft>
              <a:buNone/>
            </a:pPr>
            <a:r>
              <a:t/>
            </a:r>
            <a:endParaRPr b="1" i="0" sz="3380" u="none" cap="none" strike="noStrike">
              <a:solidFill>
                <a:srgbClr val="000000"/>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