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850"/>
    <a:srgbClr val="3A9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8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1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34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0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36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7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5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36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4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0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0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878117-6E1F-4524-B4A4-A1CDCAA486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E2D283-A6B5-41F2-9A6D-ACF92913D9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92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vyaddas/MSDS-Practicum2-NLP-Disaster-Twee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natural-language-processing-nlp-top-10-applications-to-know-b2c80bd428cb" TargetMode="External"/><Relationship Id="rId2" Type="http://schemas.openxmlformats.org/officeDocument/2006/relationships/hyperlink" Target="https://www.analyticsvidhya.com/blog/2019/09/demystifying-bert-groundbreaking-nlp-frame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amelot-group.com/2019/03/exploratory-data-analysis-an-important-step-in-data-science/" TargetMode="External"/><Relationship Id="rId5" Type="http://schemas.openxmlformats.org/officeDocument/2006/relationships/hyperlink" Target="https://towardsdatascience.com/effectively-pre-processing-the-text-data-part-1-text-cleaning-9ecae119cb3e" TargetMode="External"/><Relationship Id="rId4" Type="http://schemas.openxmlformats.org/officeDocument/2006/relationships/hyperlink" Target="https://www.researchgate.net/figure/Example-for-tweet-text-preprocessing_fig2_32271314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Practicum 2</a:t>
            </a:r>
            <a:br>
              <a:rPr lang="en-US" sz="2800" dirty="0"/>
            </a:br>
            <a:r>
              <a:rPr lang="en-US" sz="2800" b="1" dirty="0"/>
              <a:t>Title</a:t>
            </a:r>
            <a:r>
              <a:rPr lang="en-US" sz="2800" dirty="0"/>
              <a:t>: </a:t>
            </a:r>
            <a:r>
              <a:rPr lang="en-US" sz="2800" b="1" dirty="0"/>
              <a:t>NLP</a:t>
            </a:r>
            <a:r>
              <a:rPr lang="en-US" sz="2800" dirty="0"/>
              <a:t> </a:t>
            </a:r>
            <a:r>
              <a:rPr lang="en-US" sz="2800" b="1" dirty="0"/>
              <a:t>Disaster</a:t>
            </a:r>
            <a:r>
              <a:rPr lang="en-US" sz="2800" dirty="0"/>
              <a:t> </a:t>
            </a:r>
            <a:r>
              <a:rPr lang="en-US" sz="2800" b="1" dirty="0"/>
              <a:t>Tweets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Kaggle</a:t>
            </a:r>
            <a:r>
              <a:rPr lang="en-US" sz="2800" dirty="0"/>
              <a:t> Competition: Predict which Tweets are about real disasters and which ones are not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502989"/>
            <a:ext cx="7197726" cy="1892059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endParaRPr lang="en-US" sz="2000" dirty="0" smtClean="0">
              <a:solidFill>
                <a:schemeClr val="accent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2000" dirty="0" err="1" smtClean="0">
                <a:solidFill>
                  <a:schemeClr val="accent1"/>
                </a:solidFill>
              </a:rPr>
              <a:t>Divya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Devadas</a:t>
            </a:r>
            <a:endParaRPr lang="en-US" sz="2000" dirty="0">
              <a:solidFill>
                <a:schemeClr val="accent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2000" dirty="0">
                <a:solidFill>
                  <a:schemeClr val="accent1"/>
                </a:solidFill>
              </a:rPr>
              <a:t>Regis University</a:t>
            </a:r>
          </a:p>
          <a:p>
            <a:endParaRPr lang="en-US" dirty="0"/>
          </a:p>
        </p:txBody>
      </p:sp>
      <p:sp>
        <p:nvSpPr>
          <p:cNvPr id="4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016"/>
            <a:ext cx="4648201" cy="1371600"/>
          </a:xfrm>
        </p:spPr>
        <p:txBody>
          <a:bodyPr>
            <a:noAutofit/>
          </a:bodyPr>
          <a:lstStyle/>
          <a:p>
            <a:r>
              <a:rPr lang="en-US" sz="3200" b="1" dirty="0"/>
              <a:t>Tweet </a:t>
            </a:r>
            <a:r>
              <a:rPr lang="en-US" sz="3200" b="1" dirty="0" smtClean="0"/>
              <a:t>Punctuation </a:t>
            </a:r>
            <a:r>
              <a:rPr lang="en-US" sz="3200" b="1" dirty="0"/>
              <a:t>and space word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790" y="2238374"/>
            <a:ext cx="2243886" cy="27908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import spacy</a:t>
            </a:r>
          </a:p>
          <a:p>
            <a:r>
              <a:rPr lang="en-US" dirty="0" err="1"/>
              <a:t>nlp</a:t>
            </a:r>
            <a:r>
              <a:rPr lang="en-US" dirty="0"/>
              <a:t> = </a:t>
            </a:r>
            <a:r>
              <a:rPr lang="en-US" dirty="0" err="1"/>
              <a:t>spacy.load</a:t>
            </a:r>
            <a:r>
              <a:rPr lang="en-US" dirty="0"/>
              <a:t>('</a:t>
            </a:r>
            <a:r>
              <a:rPr lang="en-US" dirty="0" err="1"/>
              <a:t>en</a:t>
            </a:r>
            <a:r>
              <a:rPr 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93579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58" y="150642"/>
            <a:ext cx="4366685" cy="13716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TWEET PUNCTUATION AND SPACE ANALYSIS 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plotly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006319"/>
            <a:ext cx="6999976" cy="487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436" y="257769"/>
            <a:ext cx="2693373" cy="6211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NGRAMS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95" y="1888595"/>
            <a:ext cx="4709054" cy="465827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BIGRAMS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638" y="2587925"/>
            <a:ext cx="5605612" cy="404578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3" y="1778160"/>
            <a:ext cx="4722813" cy="57626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TRIGRAMS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22950" y="2587925"/>
            <a:ext cx="6279910" cy="40457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51712" y="807129"/>
            <a:ext cx="3565584" cy="914400"/>
          </a:xfrm>
          <a:prstGeom prst="rect">
            <a:avLst/>
          </a:prstGeom>
          <a:solidFill>
            <a:srgbClr val="5388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from </a:t>
            </a:r>
            <a:r>
              <a:rPr lang="en-US" dirty="0" err="1" smtClean="0"/>
              <a:t>nltk.util</a:t>
            </a:r>
            <a:r>
              <a:rPr lang="en-US" dirty="0" smtClean="0"/>
              <a:t> import </a:t>
            </a:r>
            <a:r>
              <a:rPr lang="en-US" dirty="0" err="1" smtClean="0"/>
              <a:t>ngrams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sklearn.feature_extraction.text</a:t>
            </a:r>
            <a:r>
              <a:rPr lang="en-US" dirty="0" smtClean="0"/>
              <a:t> import </a:t>
            </a:r>
            <a:r>
              <a:rPr lang="en-US" dirty="0" err="1" smtClean="0"/>
              <a:t>CountVectorizer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7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2: Data collection…..Done</a:t>
            </a:r>
          </a:p>
          <a:p>
            <a:r>
              <a:rPr lang="en-US" dirty="0"/>
              <a:t>Week 3: Data inspection and cleansing…..Done.</a:t>
            </a:r>
          </a:p>
          <a:p>
            <a:r>
              <a:rPr lang="en-US" dirty="0">
                <a:solidFill>
                  <a:srgbClr val="FFC000"/>
                </a:solidFill>
              </a:rPr>
              <a:t>Week 4: EDA/Visualization and selecting appropriate analysis methods</a:t>
            </a:r>
            <a:r>
              <a:rPr lang="en-US" dirty="0" smtClean="0">
                <a:solidFill>
                  <a:srgbClr val="FFC000"/>
                </a:solidFill>
              </a:rPr>
              <a:t>….Done</a:t>
            </a:r>
          </a:p>
          <a:p>
            <a:r>
              <a:rPr lang="en-US" dirty="0" smtClean="0"/>
              <a:t>Week </a:t>
            </a:r>
            <a:r>
              <a:rPr lang="en-US" dirty="0"/>
              <a:t>5:  Applying machine learning models </a:t>
            </a:r>
          </a:p>
          <a:p>
            <a:r>
              <a:rPr lang="en-US" dirty="0"/>
              <a:t>Week 6: Analyze findings and attempt to increase model’s accuracy if possible, and Result visualization</a:t>
            </a:r>
          </a:p>
          <a:p>
            <a:r>
              <a:rPr lang="en-US" dirty="0"/>
              <a:t>Week 7: Create presentation	</a:t>
            </a:r>
          </a:p>
          <a:p>
            <a:r>
              <a:rPr lang="en-US" dirty="0"/>
              <a:t>Week 8: Revise presentation and present project	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://github.com/divyaddas/MSDS-Practicum2-NLP-Disaster-Tweets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6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https://www.analyticsvidhya.com/blog/2019/09/demystifying-bert-groundbreaking-nlp-framework/</a:t>
            </a:r>
            <a:endParaRPr lang="en-US" dirty="0"/>
          </a:p>
          <a:p>
            <a:r>
              <a:rPr lang="en-US" u="sng" dirty="0">
                <a:hlinkClick r:id="rId3"/>
              </a:rPr>
              <a:t>https://towardsdatascience.com/natural-language-processing-nlp-top-10-applications-to-know-b2c80bd428cb</a:t>
            </a:r>
            <a:endParaRPr lang="en-US" u="sng" dirty="0"/>
          </a:p>
          <a:p>
            <a:r>
              <a:rPr lang="en-US" dirty="0">
                <a:hlinkClick r:id="rId4"/>
              </a:rPr>
              <a:t>https://www.researchgate.net/figure/Example-for-tweet-text-preprocessing_fig2_322713146</a:t>
            </a:r>
            <a:endParaRPr lang="en-US" dirty="0"/>
          </a:p>
          <a:p>
            <a:r>
              <a:rPr lang="en-US" dirty="0">
                <a:hlinkClick r:id="rId5"/>
              </a:rPr>
              <a:t>https://towardsdatascience.com/effectively-pre-processing-the-text-data-part-1-text-cleaning-9ecae119cb3e</a:t>
            </a:r>
            <a:endParaRPr lang="en-US" dirty="0"/>
          </a:p>
          <a:p>
            <a:r>
              <a:rPr lang="en-US" u="sng" dirty="0">
                <a:hlinkClick r:id="rId6"/>
              </a:rPr>
              <a:t>https://blog.camelot-group.com/2019/03/exploratory-data-analysis-an-important-step-in-data-science</a:t>
            </a:r>
            <a:r>
              <a:rPr lang="en-US" u="sng" dirty="0" smtClean="0">
                <a:hlinkClick r:id="rId6"/>
              </a:rPr>
              <a:t>/</a:t>
            </a:r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dirty="0"/>
          </a:p>
          <a:p>
            <a:pPr marL="0" indent="0" algn="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5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73668"/>
            <a:ext cx="3680885" cy="1371600"/>
          </a:xfrm>
        </p:spPr>
        <p:txBody>
          <a:bodyPr>
            <a:noAutofit/>
          </a:bodyPr>
          <a:lstStyle/>
          <a:p>
            <a:r>
              <a:rPr lang="en-US" sz="3200" b="1" dirty="0"/>
              <a:t>EXPLORATORY DATA ANALYSIS AND VISUALIZATION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summarize </a:t>
            </a:r>
            <a:r>
              <a:rPr lang="en-US" dirty="0"/>
              <a:t>its </a:t>
            </a:r>
            <a:r>
              <a:rPr lang="en-US" dirty="0" smtClean="0"/>
              <a:t>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visualize </a:t>
            </a:r>
            <a:r>
              <a:rPr lang="en-US" dirty="0"/>
              <a:t>it.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275" y="2305050"/>
            <a:ext cx="47148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0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261" y="609601"/>
            <a:ext cx="3680885" cy="1371600"/>
          </a:xfrm>
        </p:spPr>
        <p:txBody>
          <a:bodyPr>
            <a:noAutofit/>
          </a:bodyPr>
          <a:lstStyle/>
          <a:p>
            <a:r>
              <a:rPr lang="en-US" sz="3200" b="1" dirty="0"/>
              <a:t>Disaster Tweet Percentage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332" y="1932195"/>
            <a:ext cx="5744893" cy="27950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plotly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62" y="4969073"/>
            <a:ext cx="5710507" cy="117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5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261" y="185148"/>
            <a:ext cx="3680885" cy="1371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TWEET LENGTH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010" y="1994795"/>
            <a:ext cx="6169025" cy="2117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98" y="4550833"/>
            <a:ext cx="8277225" cy="7239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Checking the number of characters present in tweets.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54" y="288665"/>
            <a:ext cx="3680885" cy="1371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TWEET LENGTH ANALYSIS</a:t>
            </a: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447679"/>
            <a:ext cx="7463287" cy="508251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plotly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5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19" y="185148"/>
            <a:ext cx="3680885" cy="1371600"/>
          </a:xfrm>
        </p:spPr>
        <p:txBody>
          <a:bodyPr>
            <a:normAutofit/>
          </a:bodyPr>
          <a:lstStyle/>
          <a:p>
            <a:r>
              <a:rPr lang="en-US" sz="3200" b="1" dirty="0"/>
              <a:t>Tweet Word count analysis</a:t>
            </a: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426508"/>
            <a:ext cx="6169025" cy="1547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39" y="4627791"/>
            <a:ext cx="9077325" cy="5905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4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0"/>
            <a:ext cx="4202783" cy="13716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TWEET WORD COUNT ANALYSIS CHART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plotly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146887"/>
            <a:ext cx="7543799" cy="487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" y="271412"/>
            <a:ext cx="3680885" cy="1371600"/>
          </a:xfrm>
        </p:spPr>
        <p:txBody>
          <a:bodyPr>
            <a:normAutofit/>
          </a:bodyPr>
          <a:lstStyle/>
          <a:p>
            <a:r>
              <a:rPr lang="en-US" sz="3200" b="1" dirty="0"/>
              <a:t>Tweet stop word analysis</a:t>
            </a: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2558" y="2305050"/>
            <a:ext cx="2104067" cy="250849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Nltk</a:t>
            </a:r>
            <a:r>
              <a:rPr lang="en-US" dirty="0" smtClean="0"/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7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07" y="0"/>
            <a:ext cx="3680885" cy="1371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TWEET STOPWORD</a:t>
            </a: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199" y="992039"/>
            <a:ext cx="7420155" cy="497744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plotly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44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1909</TotalTime>
  <Words>184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Practicum 2 Title: NLP Disaster Tweets Kaggle Competition: Predict which Tweets are about real disasters and which ones are not</vt:lpstr>
      <vt:lpstr>EXPLORATORY DATA ANALYSIS AND VISUALIZATION</vt:lpstr>
      <vt:lpstr>Disaster Tweet Percentage </vt:lpstr>
      <vt:lpstr>TWEET LENGTH</vt:lpstr>
      <vt:lpstr>TWEET LENGTH ANALYSIS</vt:lpstr>
      <vt:lpstr>Tweet Word count analysis</vt:lpstr>
      <vt:lpstr>TWEET WORD COUNT ANALYSIS CHART</vt:lpstr>
      <vt:lpstr>Tweet stop word analysis</vt:lpstr>
      <vt:lpstr>TWEET STOPWORD</vt:lpstr>
      <vt:lpstr>Tweet Punctuation and space word analysis</vt:lpstr>
      <vt:lpstr>TWEET PUNCTUATION AND SPACE ANALYSIS </vt:lpstr>
      <vt:lpstr>NGRAMS</vt:lpstr>
      <vt:lpstr>Timeline</vt:lpstr>
      <vt:lpstr>references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Practicum 2 Title: NLP Disaster Tweets Kaggle Competition: Predict which Tweets are about real disasters and which ones are not</dc:title>
  <dc:creator>Sasimohanan, Shyju</dc:creator>
  <cp:keywords>No Restrictions</cp:keywords>
  <cp:lastModifiedBy>Sasimohanan, Shyju</cp:lastModifiedBy>
  <cp:revision>24</cp:revision>
  <dcterms:created xsi:type="dcterms:W3CDTF">2020-07-27T16:22:34Z</dcterms:created>
  <dcterms:modified xsi:type="dcterms:W3CDTF">2020-07-29T00:12:32Z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b06f0128-4715-45ff-91e5-153d84441b06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