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3E4B-A716-11EF-41E2-65753C8D2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D36E5-99FA-1E8D-F2AA-9FACE50C8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9BCC-8822-FA23-2E4A-AC38C601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A692-48F2-4604-A11F-13979E4E1A7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3D595-173E-C688-5DFC-1F4ABBCF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1DDD7-C217-0F3D-FDB4-2F3D0456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1B8-9928-4640-A0B7-C3BEA190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1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2D1E-08FD-9907-D022-80F57F35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E26A0-B7FD-8487-80AB-9E857415F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CC79E-A207-344E-2F4D-6D094BA8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A692-48F2-4604-A11F-13979E4E1A7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C88B1-DC8F-E84B-C8D1-09565CBD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14B1-E022-33F8-4EE9-9C6BBFDF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1B8-9928-4640-A0B7-C3BEA190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3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C68B2-8FAA-AAB1-578A-83A87D0DA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1242C-CD6E-A3B2-70C6-0F3143A8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2FD7-1233-BF78-6C43-F54EEA17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A692-48F2-4604-A11F-13979E4E1A7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F0BC-9642-F2F5-8775-26B1900D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FA38-6565-8738-A6BB-753CF81C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1B8-9928-4640-A0B7-C3BEA190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5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AD90-D523-AF59-A5D8-BC1A822A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EA16-3423-1003-F7B1-BB1B6BC6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6BB38-FE5F-E7D2-ED64-B88E4A4A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A692-48F2-4604-A11F-13979E4E1A7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83D5A-8021-752F-B06C-12108F6B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1464-81D1-0F8F-9169-2B9C45DD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1B8-9928-4640-A0B7-C3BEA190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EF3A-BBE0-87D4-B358-CA7B3615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AA5F8-DA37-D6BD-3A5A-C2C071AA9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5D710-B39C-BE0E-0642-B0934095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A692-48F2-4604-A11F-13979E4E1A7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E73A-EBA2-C0B4-AE7E-B5EFADFE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8ABF8-FE28-C4BF-0F29-D121AFFC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1B8-9928-4640-A0B7-C3BEA190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3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16FF-5774-DFB6-58E1-7BB28BDC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3E9A-D2FA-9AA9-BE2D-E9C4C4FD4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B314-E5CC-6B1B-0D4E-22669879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99DC-1C5D-0065-DBBD-238178F9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A692-48F2-4604-A11F-13979E4E1A7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FCE4-A6DC-0BE4-772E-EACA2BB3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8C354-54A8-6101-B493-34576106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1B8-9928-4640-A0B7-C3BEA190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5764-74CE-BB07-0A10-1F26242B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D9BD4-44E7-5007-AECA-A2E5C3162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1055A-E731-DE0E-B83E-0B7E64DA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4F47A-799C-73EA-AB42-72F4C187E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519BB-C275-A9DD-A7C8-2B5E7713C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D7459-18CB-5F4B-85C9-5A08E7DB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A692-48F2-4604-A11F-13979E4E1A7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9F720-9E7E-9714-0919-118E9B46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EFE61-6D25-EDBD-981F-605626A4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1B8-9928-4640-A0B7-C3BEA190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1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8052-D5CA-C577-4DCC-D718EF3E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2CEA6-0026-07B1-9815-7ABECA30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A692-48F2-4604-A11F-13979E4E1A7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5176D-11D0-CCF9-A498-30F28A83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69057-424A-EB6C-DF0A-2D36B1D0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1B8-9928-4640-A0B7-C3BEA190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95329-0C05-F0F2-878A-C3D43BA3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A692-48F2-4604-A11F-13979E4E1A7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F3080-0B24-17B6-C8B5-0DF5B884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E6654-9B39-5CC9-ADB4-2DADF8A8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1B8-9928-4640-A0B7-C3BEA190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5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B0FC-675A-56A5-4728-D04F62E2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8235-94E9-2453-15AA-0EAA6368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9F735-4044-9204-5730-4DB33400D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3544-41FD-9930-00A4-CDA85CC1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A692-48F2-4604-A11F-13979E4E1A7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17FB5-E1C9-A6CC-F273-1D807F82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5F431-00BA-E6F6-27A1-5A8A6F1F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1B8-9928-4640-A0B7-C3BEA190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4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83BA-E700-8F9A-F671-DA6ED783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D1BC8-7731-9568-6A7E-8D34CB85E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C840D-20C7-D8FC-B601-7389039C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062AE-A8EF-1D6F-7E95-912CB920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A692-48F2-4604-A11F-13979E4E1A7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053E7-3B92-E771-994B-C8881125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B2AAB-2A8B-5F80-098C-8AE9466C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71B8-9928-4640-A0B7-C3BEA190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9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F5086-DE0B-9F02-F78B-A2818CAA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9C47-93FB-8F07-35FF-3975E3D6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CA00-A84B-0768-F424-1EFCF649B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5A692-48F2-4604-A11F-13979E4E1A7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B5E27-17F0-8DB7-95C1-75C0DFE58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3458-F71B-46FA-B65E-39EDE608D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5971B8-9928-4640-A0B7-C3BEA190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4C048F-E844-E741-D89D-CED5F1BB5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2" y="1848465"/>
            <a:ext cx="11306664" cy="31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8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Dhaipullay, Divya</dc:creator>
  <cp:lastModifiedBy>Dhaipullay, Divya</cp:lastModifiedBy>
  <cp:revision>2</cp:revision>
  <dcterms:created xsi:type="dcterms:W3CDTF">2024-08-18T21:27:56Z</dcterms:created>
  <dcterms:modified xsi:type="dcterms:W3CDTF">2024-08-18T21:41:03Z</dcterms:modified>
</cp:coreProperties>
</file>