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5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5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1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1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1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45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6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7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48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9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63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0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51" name="TextBox 13"/>
          <p:cNvSpPr txBox="1"/>
          <p:nvPr/>
        </p:nvSpPr>
        <p:spPr>
          <a:xfrm>
            <a:off x="1490661" y="2408862"/>
            <a:ext cx="8610600" cy="25806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V</a:t>
            </a:r>
            <a:r>
              <a:rPr dirty="0" sz="2400" lang="en-US"/>
              <a:t>.</a:t>
            </a:r>
            <a:r>
              <a:rPr dirty="0" sz="2400" lang="en-US"/>
              <a:t>D</a:t>
            </a:r>
            <a:r>
              <a:rPr dirty="0" sz="2400" lang="en-US"/>
              <a:t>i</a:t>
            </a:r>
            <a:r>
              <a:rPr dirty="0" sz="2400" lang="en-US"/>
              <a:t>v</a:t>
            </a:r>
            <a:r>
              <a:rPr dirty="0" sz="2400" lang="en-US"/>
              <a:t>y</a:t>
            </a:r>
            <a:r>
              <a:rPr dirty="0" sz="2400" lang="en-US"/>
              <a:t>a</a:t>
            </a:r>
            <a:r>
              <a:rPr dirty="0" sz="2400" lang="en-US"/>
              <a:t> </a:t>
            </a:r>
            <a:r>
              <a:rPr dirty="0" sz="2400" lang="en-US"/>
              <a:t>d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i</a:t>
            </a:r>
            <a:r>
              <a:rPr dirty="0" sz="2400" lang="en-US"/>
              <a:t>n</a:t>
            </a:r>
            <a:r>
              <a:rPr dirty="0" sz="2400" lang="en-US"/>
              <a:t>i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k</a:t>
            </a:r>
            <a:r>
              <a:rPr dirty="0" sz="2400" lang="en-US"/>
              <a:t>0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1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17E684047661A438F744A216275C0F19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</a:t>
            </a:r>
            <a:r>
              <a:rPr dirty="0" sz="2400" lang="en-US"/>
              <a:t>u</a:t>
            </a:r>
            <a:r>
              <a:rPr dirty="0" sz="2400" lang="en-US"/>
              <a:t>t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ence </a:t>
            </a:r>
            <a:endParaRPr altLang="en-US" lang="zh-CN"/>
          </a:p>
          <a:p>
            <a:r>
              <a:rPr dirty="0" sz="2400" lang="en-US"/>
              <a:t>COLLEGE: COLLEGE/ UNIVERSITY</a:t>
            </a:r>
            <a:r>
              <a:rPr dirty="0" sz="2400" lang="en-US"/>
              <a:t>:</a:t>
            </a:r>
            <a:r>
              <a:rPr dirty="0" sz="2400" lang="en-US"/>
              <a:t>Sri vasavi </a:t>
            </a:r>
            <a:r>
              <a:rPr dirty="0" sz="2400" lang="en-US"/>
              <a:t>college</a:t>
            </a:r>
            <a:r>
              <a:rPr dirty="0" sz="2400" lang="en-US"/>
              <a:t>,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o</a:t>
            </a:r>
            <a:r>
              <a:rPr dirty="0" sz="2400" lang="en-US"/>
              <a:t>d</a:t>
            </a:r>
            <a:r>
              <a:rPr dirty="0" sz="2400" lang="en-US"/>
              <a:t>e</a:t>
            </a:r>
            <a:r>
              <a:rPr dirty="0" sz="2400" lang="en-US"/>
              <a:t>/</a:t>
            </a:r>
            <a:r>
              <a:rPr dirty="0" sz="2400" lang="en-US"/>
              <a:t>B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d</a:t>
            </a:r>
            <a:r>
              <a:rPr dirty="0" sz="2400" lang="en-US"/>
              <a:t>h</a:t>
            </a:r>
            <a:r>
              <a:rPr dirty="0" sz="2400" lang="en-US"/>
              <a:t>i</a:t>
            </a:r>
            <a:r>
              <a:rPr dirty="0" sz="2400" lang="en-US"/>
              <a:t>y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 </a:t>
            </a:r>
            <a:r>
              <a:rPr dirty="0" sz="2400" lang="en-US"/>
              <a:t>u</a:t>
            </a:r>
            <a:r>
              <a:rPr dirty="0" sz="2400" lang="en-US"/>
              <a:t>n</a:t>
            </a:r>
            <a:r>
              <a:rPr dirty="0" sz="2400" lang="en-US"/>
              <a:t>i</a:t>
            </a:r>
            <a:r>
              <a:rPr dirty="0" sz="2400" lang="en-US"/>
              <a:t>v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s</a:t>
            </a:r>
            <a:r>
              <a:rPr dirty="0" sz="2400" lang="en-US"/>
              <a:t>i</a:t>
            </a:r>
            <a:r>
              <a:rPr dirty="0" sz="2400" lang="en-US"/>
              <a:t>t</a:t>
            </a:r>
            <a:r>
              <a:rPr dirty="0" sz="2400" lang="en-US"/>
              <a:t>y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17" name=""/>
          <p:cNvSpPr txBox="1"/>
          <p:nvPr/>
        </p:nvSpPr>
        <p:spPr>
          <a:xfrm>
            <a:off x="1524000" y="1451753"/>
            <a:ext cx="4572000" cy="4701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A student portfolio not only demonstrates technical skills but also showcases creativity, problem-solving abilities, and personal growth. By regularly updating and refining their portfolio, students can effectively communicate their value and potential to their target audience.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pPr algn="ctr"/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dirty="0" sz="6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6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6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6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6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6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6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6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6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6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ORTFOLIO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6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7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8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9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0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1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2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3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4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65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66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7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8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9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64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65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70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9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40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1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0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1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2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2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3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4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2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2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4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indent="0" marL="0">
              <a:lnSpc>
                <a:spcPct val="100000"/>
              </a:lnSpc>
              <a:spcBef>
                <a:spcPts val="130"/>
              </a:spcBef>
              <a:buNone/>
              <a:tabLst>
                <a:tab algn="l" pos="2727960"/>
              </a:tabLst>
            </a:pPr>
            <a:r>
              <a:rPr dirty="0" sz="4000" lang="en-US" spc="-20"/>
              <a:t>P</a:t>
            </a:r>
            <a:r>
              <a:rPr dirty="0" sz="4000" lang="en-US" spc="-20"/>
              <a:t>R</a:t>
            </a:r>
            <a:r>
              <a:rPr dirty="0" sz="4000" lang="en-US" spc="-20"/>
              <a:t>O</a:t>
            </a:r>
            <a:r>
              <a:rPr dirty="0" sz="4000" lang="en-US" spc="-20"/>
              <a:t>B</a:t>
            </a:r>
            <a:r>
              <a:rPr dirty="0" sz="4000" lang="en-US" spc="-20"/>
              <a:t>L</a:t>
            </a:r>
            <a:r>
              <a:rPr dirty="0" sz="4000" lang="en-US" spc="-20"/>
              <a:t>EM </a:t>
            </a:r>
            <a:r>
              <a:rPr dirty="0" sz="4000" lang="en-US" spc="-20"/>
              <a:t>STATEMENT 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5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716" name=""/>
          <p:cNvSpPr txBox="1"/>
          <p:nvPr/>
        </p:nvSpPr>
        <p:spPr>
          <a:xfrm>
            <a:off x="834072" y="1857374"/>
            <a:ext cx="4572000" cy="42824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Showcase Achievements: Effectively display academic achievements, skills, and experiences.
Demonstrate Growth: Highlight personal and professional growth through projects and accomplishments.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0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0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5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08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9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56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1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11" name=""/>
          <p:cNvSpPr txBox="1"/>
          <p:nvPr/>
        </p:nvSpPr>
        <p:spPr>
          <a:xfrm>
            <a:off x="739774" y="2019300"/>
            <a:ext cx="4572000" cy="2606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Create a digital platform that showcases a student's academic achievements, skills, and experiences in a visually appealing and organized manner.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59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59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704" name=""/>
          <p:cNvSpPr txBox="1"/>
          <p:nvPr/>
        </p:nvSpPr>
        <p:spPr>
          <a:xfrm>
            <a:off x="255442" y="1537335"/>
            <a:ext cx="4572000" cy="5120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1. Potential Employers: To assess a student's skills, experience, and fit for a job.
2. Academic Institutions: For admissions, scholarships, or academic opportunities.
3. Mentors or Advisors: To track student progress and provide guidance.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705" name=""/>
          <p:cNvSpPr txBox="1"/>
          <p:nvPr/>
        </p:nvSpPr>
        <p:spPr>
          <a:xfrm>
            <a:off x="5714046" y="1409951"/>
            <a:ext cx="4572000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4. Peers: For collaboration, feedback, or networking.
5. Students Themselves: To reflect on their own growth, set goals, and plan their career path.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0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04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5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5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706" name=""/>
          <p:cNvSpPr txBox="1"/>
          <p:nvPr/>
        </p:nvSpPr>
        <p:spPr>
          <a:xfrm>
            <a:off x="7296150" y="857884"/>
            <a:ext cx="4572000" cy="5958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CSS Animations: Adding animations and transitions to enhance user experience.
</a:t>
            </a:r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JavaScript Interactivity: Creating interactive elements, such as modals, accordions, and sliders.
</a:t>
            </a:r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Semantic HTML: Using HTML5 elements to structure the portfolio and improve accessibility.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1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9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2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07" name=""/>
          <p:cNvSpPr txBox="1"/>
          <p:nvPr/>
        </p:nvSpPr>
        <p:spPr>
          <a:xfrm>
            <a:off x="565150" y="1303372"/>
            <a:ext cx="4572000" cy="2606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Layout :
1. Grid-Based Layout: Use a grid system to organize content and create a sense of structure.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711" name=""/>
          <p:cNvSpPr txBox="1"/>
          <p:nvPr/>
        </p:nvSpPr>
        <p:spPr>
          <a:xfrm>
            <a:off x="6286501" y="1216335"/>
            <a:ext cx="4572000" cy="42824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Design Principles:
1. Simplicity: Keep the design clean and minimalistic.
2. Consistency: Use a consistent color scheme, typography, and layout.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712" name=""/>
          <p:cNvSpPr txBox="1"/>
          <p:nvPr/>
        </p:nvSpPr>
        <p:spPr>
          <a:xfrm>
            <a:off x="294408" y="1426169"/>
            <a:ext cx="4572000" cy="13487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dable Resume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
</a:t>
            </a:r>
            <a:r>
              <a:rPr sz="2800" lang="en-US">
                <a:solidFill>
                  <a:srgbClr val="000000"/>
                </a:solidFill>
              </a:rPr>
              <a:t>*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nloadable PDF version of your resume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713" name=""/>
          <p:cNvSpPr txBox="1"/>
          <p:nvPr/>
        </p:nvSpPr>
        <p:spPr>
          <a:xfrm>
            <a:off x="6096000" y="1426169"/>
            <a:ext cx="4572000" cy="38633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Easy Navigation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
</a:t>
            </a:r>
            <a:r>
              <a:rPr sz="2800" lang="en-US">
                <a:solidFill>
                  <a:srgbClr val="000000"/>
                </a:solidFill>
              </a:rPr>
              <a:t>*</a:t>
            </a:r>
            <a:r>
              <a:rPr sz="2800" lang="en-US">
                <a:solidFill>
                  <a:srgbClr val="000000"/>
                </a:solidFill>
              </a:rPr>
              <a:t>Clear menu structure
</a:t>
            </a:r>
            <a:r>
              <a:rPr sz="2800" lang="en-US">
                <a:solidFill>
                  <a:srgbClr val="000000"/>
                </a:solidFill>
              </a:rPr>
              <a:t>*</a:t>
            </a:r>
            <a:r>
              <a:rPr sz="2800" lang="en-US">
                <a:solidFill>
                  <a:srgbClr val="000000"/>
                </a:solidFill>
              </a:rPr>
              <a:t>Smooth scrolling or page transitions
</a:t>
            </a:r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Responsive Design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
</a:t>
            </a:r>
            <a:r>
              <a:rPr sz="2800" lang="en-US">
                <a:solidFill>
                  <a:srgbClr val="000000"/>
                </a:solidFill>
              </a:rPr>
              <a:t>*</a:t>
            </a:r>
            <a:r>
              <a:rPr sz="2800" lang="en-US">
                <a:solidFill>
                  <a:srgbClr val="000000"/>
                </a:solidFill>
              </a:rPr>
              <a:t>Mobile-friendly layout
</a:t>
            </a:r>
            <a:r>
              <a:rPr sz="2800" lang="en-US">
                <a:solidFill>
                  <a:srgbClr val="000000"/>
                </a:solidFill>
              </a:rPr>
              <a:t>*</a:t>
            </a:r>
            <a:r>
              <a:rPr sz="2800" lang="en-US">
                <a:solidFill>
                  <a:srgbClr val="000000"/>
                </a:solidFill>
              </a:rPr>
              <a:t>Adaptability to different screen sizes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714" name=""/>
          <p:cNvSpPr txBox="1"/>
          <p:nvPr/>
        </p:nvSpPr>
        <p:spPr>
          <a:xfrm>
            <a:off x="294407" y="3429000"/>
            <a:ext cx="4572000" cy="1767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Contact Form
</a:t>
            </a:r>
            <a:r>
              <a:rPr sz="2800" lang="en-US">
                <a:solidFill>
                  <a:srgbClr val="000000"/>
                </a:solidFill>
              </a:rPr>
              <a:t>*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onal contact form for potential employers or collaborators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2024-03-28T06:07:22Z</dcterms:created>
  <dcterms:modified xsi:type="dcterms:W3CDTF">2025-09-01T13:33:05Z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eae46546a796455e9bca66b97c314171</vt:lpwstr>
  </property>
</Properties>
</file>