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andhya\Download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xmlns:c16r2="http://schemas.microsoft.com/office/drawing/2015/06/char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xmlns:c16r2="http://schemas.microsoft.com/office/drawing/2015/06/char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xmlns:c16r2="http://schemas.microsoft.com/office/drawing/2015/06/char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7791872"/>
        <c:axId val="172823040"/>
      </c:barChart>
      <c:catAx>
        <c:axId val="187791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23040"/>
        <c:crosses val="autoZero"/>
        <c:auto val="1"/>
        <c:lblAlgn val="ctr"/>
        <c:lblOffset val="100"/>
        <c:noMultiLvlLbl val="0"/>
      </c:catAx>
      <c:valAx>
        <c:axId val="17282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791872"/>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490661" y="3124200"/>
            <a:ext cx="8610600" cy="1938992"/>
          </a:xfrm>
          <a:prstGeom prst="rect">
            <a:avLst/>
          </a:prstGeom>
          <a:noFill/>
        </p:spPr>
        <p:txBody>
          <a:bodyPr wrap="square" rtlCol="0">
            <a:spAutoFit/>
          </a:bodyPr>
          <a:lstStyle/>
          <a:p>
            <a:r>
              <a:rPr lang="en-US" sz="2400" dirty="0"/>
              <a:t>STUDENT NAME </a:t>
            </a:r>
            <a:r>
              <a:rPr lang="en-US" sz="2400" dirty="0" smtClean="0"/>
              <a:t>:V.DIVYA </a:t>
            </a:r>
            <a:r>
              <a:rPr lang="en-US" sz="2400" dirty="0" err="1" smtClean="0"/>
              <a:t>dharshini</a:t>
            </a:r>
            <a:endParaRPr lang="en-US" sz="2400" dirty="0" smtClean="0"/>
          </a:p>
          <a:p>
            <a:r>
              <a:rPr lang="en-US" sz="2400" dirty="0" smtClean="0"/>
              <a:t>REGISTER </a:t>
            </a:r>
            <a:r>
              <a:rPr lang="en-US" sz="2400" dirty="0"/>
              <a:t>NO </a:t>
            </a:r>
            <a:r>
              <a:rPr lang="en-US" sz="2400" dirty="0" smtClean="0"/>
              <a:t>     :  312217185</a:t>
            </a:r>
          </a:p>
          <a:p>
            <a:r>
              <a:rPr lang="en-US" sz="2400"/>
              <a:t>USER ID:               : </a:t>
            </a:r>
            <a:r>
              <a:rPr lang="en-US" sz="2400" smtClean="0"/>
              <a:t>59E227B2C9911578332439D2DD4A762AS</a:t>
            </a:r>
            <a:endParaRPr lang="en-US" sz="2400" dirty="0" smtClean="0"/>
          </a:p>
          <a:p>
            <a:r>
              <a:rPr lang="en-US" sz="2400" dirty="0" smtClean="0"/>
              <a:t>DEPARTMENT </a:t>
            </a:r>
            <a:r>
              <a:rPr lang="en-US" sz="2400" dirty="0"/>
              <a:t>: B.COM (GENERAL)</a:t>
            </a:r>
          </a:p>
          <a:p>
            <a:r>
              <a:rPr lang="en-US" sz="2400" dirty="0"/>
              <a:t>COLLEGE : SHRI KRISHNASWAMY COLLEGE FOR WOMEN</a:t>
            </a:r>
          </a:p>
        </p:txBody>
      </p:sp>
      <p:sp>
        <p:nvSpPr>
          <p:cNvPr id="8" name="object 9">
            <a:extLst>
              <a:ext uri="{FF2B5EF4-FFF2-40B4-BE49-F238E27FC236}">
                <a16:creationId xmlns=""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1025</Words>
  <Application>Microsoft Office PowerPoint</Application>
  <PresentationFormat>Custom</PresentationFormat>
  <Paragraphs>111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19</cp:revision>
  <dcterms:created xsi:type="dcterms:W3CDTF">2024-03-29T15:07:22Z</dcterms:created>
  <dcterms:modified xsi:type="dcterms:W3CDTF">2024-09-10T17:47:56Z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