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kaggle.com/nareshbhat/health-care-data-set-on-heart-attack-possibil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EF14-2444-43DE-B4D7-C23C390F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71" y="824230"/>
            <a:ext cx="11092646" cy="15760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ASSIGNMENT 1: DATA PRE-PROCESSING </a:t>
            </a:r>
            <a:br>
              <a:rPr lang="en-US" sz="3000" dirty="0"/>
            </a:br>
            <a:r>
              <a:rPr lang="en-US" sz="2500" dirty="0"/>
              <a:t>CSIT558 - DATA MINING, Summer 2020</a:t>
            </a:r>
            <a:br>
              <a:rPr lang="en-US" sz="2500" dirty="0"/>
            </a:br>
            <a:r>
              <a:rPr lang="en-US" sz="2800" dirty="0"/>
              <a:t>DR. APARNA VARDE</a:t>
            </a:r>
            <a:br>
              <a:rPr lang="en-US" sz="2500" dirty="0"/>
            </a:br>
            <a:r>
              <a:rPr lang="en-US" sz="2400" dirty="0"/>
              <a:t>Montclair State University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8A38-02A3-4C0D-89C9-456D7E534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44" y="2562120"/>
            <a:ext cx="11092646" cy="400155"/>
          </a:xfrm>
        </p:spPr>
        <p:txBody>
          <a:bodyPr>
            <a:normAutofit/>
          </a:bodyPr>
          <a:lstStyle/>
          <a:p>
            <a:r>
              <a:rPr lang="en-US" sz="1700" dirty="0"/>
              <a:t>By: Andleeb Chaudhri,  </a:t>
            </a:r>
            <a:r>
              <a:rPr lang="en-US" sz="1700" dirty="0" err="1"/>
              <a:t>Bansari</a:t>
            </a:r>
            <a:r>
              <a:rPr lang="en-US" sz="1700" dirty="0"/>
              <a:t> Patel, </a:t>
            </a:r>
            <a:r>
              <a:rPr lang="en-US" sz="1700" dirty="0" err="1"/>
              <a:t>Divya</a:t>
            </a:r>
            <a:r>
              <a:rPr lang="en-US" sz="1700" dirty="0"/>
              <a:t> Karthikeyan </a:t>
            </a:r>
          </a:p>
        </p:txBody>
      </p:sp>
    </p:spTree>
    <p:extLst>
      <p:ext uri="{BB962C8B-B14F-4D97-AF65-F5344CB8AC3E}">
        <p14:creationId xmlns:p14="http://schemas.microsoft.com/office/powerpoint/2010/main" val="278360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43F4-B20A-4B4D-B7D2-1BCA91A1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37920"/>
            <a:ext cx="2924008" cy="406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EC776-10B6-46CD-95E6-DD8CA2116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175" y="612550"/>
            <a:ext cx="7562850" cy="1628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2FFAEC-E9F2-4941-A031-7C065D76B2AB}"/>
              </a:ext>
            </a:extLst>
          </p:cNvPr>
          <p:cNvSpPr/>
          <p:nvPr/>
        </p:nvSpPr>
        <p:spPr>
          <a:xfrm>
            <a:off x="581192" y="188178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/>
              <a:t>Attribute Information</a:t>
            </a:r>
          </a:p>
          <a:p>
            <a:r>
              <a:rPr lang="en-US" dirty="0"/>
              <a:t>1) age </a:t>
            </a:r>
          </a:p>
          <a:p>
            <a:r>
              <a:rPr lang="en-US" dirty="0"/>
              <a:t>2) sex</a:t>
            </a:r>
          </a:p>
          <a:p>
            <a:r>
              <a:rPr lang="en-US" dirty="0"/>
              <a:t>3) chest pain type (4 values)</a:t>
            </a:r>
          </a:p>
          <a:p>
            <a:r>
              <a:rPr lang="en-US" dirty="0"/>
              <a:t>4) resting blood pressure</a:t>
            </a:r>
          </a:p>
          <a:p>
            <a:r>
              <a:rPr lang="en-US" dirty="0"/>
              <a:t>5) serum cholesterol in mg/dl</a:t>
            </a:r>
          </a:p>
          <a:p>
            <a:r>
              <a:rPr lang="en-US" dirty="0"/>
              <a:t>6) fasting blood sugar &gt; 120 mg/dl</a:t>
            </a:r>
          </a:p>
          <a:p>
            <a:r>
              <a:rPr lang="en-US" dirty="0"/>
              <a:t>7) resting electrocardiographic results (values 0,1,2)</a:t>
            </a:r>
          </a:p>
          <a:p>
            <a:r>
              <a:rPr lang="en-US" dirty="0"/>
              <a:t>8) maximum heart rate achieved</a:t>
            </a:r>
          </a:p>
          <a:p>
            <a:r>
              <a:rPr lang="en-US" dirty="0"/>
              <a:t>9) exercise induced angina</a:t>
            </a:r>
          </a:p>
          <a:p>
            <a:r>
              <a:rPr lang="en-US" dirty="0"/>
              <a:t>10) </a:t>
            </a:r>
            <a:r>
              <a:rPr lang="en-US" dirty="0" err="1"/>
              <a:t>oldpeak</a:t>
            </a:r>
            <a:r>
              <a:rPr lang="en-US" dirty="0"/>
              <a:t> = ST depression induced by exercise relative to rest</a:t>
            </a:r>
          </a:p>
          <a:p>
            <a:r>
              <a:rPr lang="en-US" dirty="0"/>
              <a:t>11) the slope of the peak exercise ST segment</a:t>
            </a:r>
          </a:p>
          <a:p>
            <a:r>
              <a:rPr lang="en-US" dirty="0"/>
              <a:t>12) number of major vessels (0-3) colored by fluoroscopy</a:t>
            </a:r>
          </a:p>
          <a:p>
            <a:r>
              <a:rPr lang="en-US" dirty="0"/>
              <a:t>13) </a:t>
            </a:r>
            <a:r>
              <a:rPr lang="en-US" dirty="0" err="1"/>
              <a:t>thal</a:t>
            </a:r>
            <a:r>
              <a:rPr lang="en-US" dirty="0"/>
              <a:t>: 0 = normal; 1 = fixed defect; 2 = reversable defect</a:t>
            </a:r>
          </a:p>
          <a:p>
            <a:r>
              <a:rPr lang="en-US" dirty="0"/>
              <a:t>14) target: 0= less chance of heart attack 1= more chance of heart attack</a:t>
            </a:r>
          </a:p>
        </p:txBody>
      </p:sp>
    </p:spTree>
    <p:extLst>
      <p:ext uri="{BB962C8B-B14F-4D97-AF65-F5344CB8AC3E}">
        <p14:creationId xmlns:p14="http://schemas.microsoft.com/office/powerpoint/2010/main" val="335774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C2DD-128B-417F-8044-4213A4B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4560"/>
            <a:ext cx="11029616" cy="537396"/>
          </a:xfrm>
        </p:spPr>
        <p:txBody>
          <a:bodyPr/>
          <a:lstStyle/>
          <a:p>
            <a:r>
              <a:rPr lang="en-US" dirty="0"/>
              <a:t>Objective for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30DA-4F81-4F0A-B56D-2B4AAD03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2" y="2170336"/>
            <a:ext cx="11171856" cy="1497423"/>
          </a:xfrm>
        </p:spPr>
        <p:txBody>
          <a:bodyPr>
            <a:noAutofit/>
          </a:bodyPr>
          <a:lstStyle/>
          <a:p>
            <a:r>
              <a:rPr lang="en-US" sz="2000" dirty="0"/>
              <a:t>The objective for this dataset is to detect factors that play a part in women getting a heart attack</a:t>
            </a:r>
          </a:p>
          <a:p>
            <a:r>
              <a:rPr lang="en-US" sz="2000" dirty="0"/>
              <a:t>In order to utilize this dataset to it’s full potential, there is a need to pre-process it using different operations</a:t>
            </a:r>
          </a:p>
          <a:p>
            <a:r>
              <a:rPr lang="en-US" sz="2000" dirty="0"/>
              <a:t>Given that different individuals will use the data in a different manner and for different purposes, we need to clean and manipulate the dataset in a way that will be specific to solving our problem</a:t>
            </a:r>
          </a:p>
        </p:txBody>
      </p:sp>
    </p:spTree>
    <p:extLst>
      <p:ext uri="{BB962C8B-B14F-4D97-AF65-F5344CB8AC3E}">
        <p14:creationId xmlns:p14="http://schemas.microsoft.com/office/powerpoint/2010/main" val="334745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62A-E864-468D-9589-F4A9C9DF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42" y="867019"/>
            <a:ext cx="11029616" cy="588196"/>
          </a:xfrm>
        </p:spPr>
        <p:txBody>
          <a:bodyPr>
            <a:normAutofit/>
          </a:bodyPr>
          <a:lstStyle/>
          <a:p>
            <a:r>
              <a:rPr lang="en-US" dirty="0"/>
              <a:t>operation #1: </a:t>
            </a:r>
            <a:r>
              <a:rPr lang="en-US" dirty="0" err="1"/>
              <a:t>subsetting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B283-813E-489F-A85D-72FF6C5B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85" y="2422342"/>
            <a:ext cx="4815165" cy="1528295"/>
          </a:xfrm>
        </p:spPr>
        <p:txBody>
          <a:bodyPr>
            <a:noAutofit/>
          </a:bodyPr>
          <a:lstStyle/>
          <a:p>
            <a:r>
              <a:rPr lang="en-US" sz="1700" dirty="0"/>
              <a:t>Since we are only detecting heart attack possibility in women and the given data includes possibilities for both men and women, we will delete all the rows with male values</a:t>
            </a:r>
          </a:p>
          <a:p>
            <a:r>
              <a:rPr lang="en-US" sz="1700" dirty="0"/>
              <a:t>After this, we will delete the entire column since after the first operation, we know that the data will only contain female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4C608-41A7-46C5-9899-20E17F91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396224"/>
            <a:ext cx="3648075" cy="122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E14E4-C18F-449E-AE45-BF32E8CA4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2" r="1082"/>
          <a:stretch/>
        </p:blipFill>
        <p:spPr>
          <a:xfrm>
            <a:off x="5884464" y="2376818"/>
            <a:ext cx="678374" cy="3110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BC402-E023-4D84-A111-3003E329C8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030"/>
          <a:stretch/>
        </p:blipFill>
        <p:spPr>
          <a:xfrm>
            <a:off x="8657232" y="2376817"/>
            <a:ext cx="762000" cy="3110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A0D03-EF4B-4FAD-AA8C-14D1182DA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6352568"/>
            <a:ext cx="9971723" cy="294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E59E5-FCDB-4DEC-951F-42E073B9CAE6}"/>
              </a:ext>
            </a:extLst>
          </p:cNvPr>
          <p:cNvSpPr txBox="1"/>
          <p:nvPr/>
        </p:nvSpPr>
        <p:spPr>
          <a:xfrm>
            <a:off x="5243667" y="1890944"/>
            <a:ext cx="228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operation: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116E2-4079-4A6B-B231-F74CD7F4702F}"/>
              </a:ext>
            </a:extLst>
          </p:cNvPr>
          <p:cNvSpPr txBox="1"/>
          <p:nvPr/>
        </p:nvSpPr>
        <p:spPr>
          <a:xfrm>
            <a:off x="8004123" y="1887694"/>
            <a:ext cx="254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operation: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37748-8D7C-4FE1-8D28-C752BCD01FCB}"/>
              </a:ext>
            </a:extLst>
          </p:cNvPr>
          <p:cNvSpPr txBox="1"/>
          <p:nvPr/>
        </p:nvSpPr>
        <p:spPr>
          <a:xfrm>
            <a:off x="581192" y="5743653"/>
            <a:ext cx="330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deleting column:</a:t>
            </a:r>
          </a:p>
        </p:txBody>
      </p:sp>
    </p:spTree>
    <p:extLst>
      <p:ext uri="{BB962C8B-B14F-4D97-AF65-F5344CB8AC3E}">
        <p14:creationId xmlns:p14="http://schemas.microsoft.com/office/powerpoint/2010/main" val="81253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C552-9201-402A-8440-287D0CC3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72" y="857833"/>
            <a:ext cx="11029616" cy="572082"/>
          </a:xfrm>
        </p:spPr>
        <p:txBody>
          <a:bodyPr/>
          <a:lstStyle/>
          <a:p>
            <a:r>
              <a:rPr lang="en-US" dirty="0"/>
              <a:t>Operation #2: Renaming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4B1D-ED34-4CEB-9469-C1536E07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72" y="2343691"/>
            <a:ext cx="3076407" cy="25534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columns of this dataset are not descriptive at all, making them hard to understand and work with</a:t>
            </a:r>
          </a:p>
          <a:p>
            <a:r>
              <a:rPr lang="en-US" dirty="0"/>
              <a:t>After renaming them, in the after picture we can see that the columns are considerably easier to decipher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8F807-2B98-4584-B4ED-0230C4D1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321" y="2457395"/>
            <a:ext cx="7577922" cy="1200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3E5B57-13F8-4CB6-A79E-390C0F308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79" y="3853737"/>
            <a:ext cx="8432332" cy="572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A01A6-501D-41F7-9747-51352CCE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607" y="5114043"/>
            <a:ext cx="8880695" cy="1393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FC28A9-4841-438B-8148-7DCEC5DC58FE}"/>
              </a:ext>
            </a:extLst>
          </p:cNvPr>
          <p:cNvSpPr txBox="1"/>
          <p:nvPr/>
        </p:nvSpPr>
        <p:spPr>
          <a:xfrm>
            <a:off x="6339042" y="1892379"/>
            <a:ext cx="228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operation: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73ADD-DC42-4B66-996B-FBB354D36BAA}"/>
              </a:ext>
            </a:extLst>
          </p:cNvPr>
          <p:cNvSpPr txBox="1"/>
          <p:nvPr/>
        </p:nvSpPr>
        <p:spPr>
          <a:xfrm>
            <a:off x="6477449" y="4621503"/>
            <a:ext cx="254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operation:</a:t>
            </a:r>
          </a:p>
        </p:txBody>
      </p:sp>
    </p:spTree>
    <p:extLst>
      <p:ext uri="{BB962C8B-B14F-4D97-AF65-F5344CB8AC3E}">
        <p14:creationId xmlns:p14="http://schemas.microsoft.com/office/powerpoint/2010/main" val="221456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9CAA-6FBD-4B66-AD2E-BB5E000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892" y="792585"/>
            <a:ext cx="11029616" cy="669444"/>
          </a:xfrm>
        </p:spPr>
        <p:txBody>
          <a:bodyPr/>
          <a:lstStyle/>
          <a:p>
            <a:r>
              <a:rPr lang="en-US" dirty="0"/>
              <a:t>Operation #3: Converting numeric values to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7E59-0B44-49E2-BA15-2F10E5A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2" y="2191385"/>
            <a:ext cx="4267033" cy="24010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using the </a:t>
            </a:r>
            <a:r>
              <a:rPr lang="en-US" i="1" dirty="0" err="1"/>
              <a:t>as.factor</a:t>
            </a:r>
            <a:r>
              <a:rPr lang="en-US" i="1" dirty="0"/>
              <a:t> </a:t>
            </a:r>
            <a:r>
              <a:rPr lang="en-US" dirty="0"/>
              <a:t>function, we converted relevant numerical values to categorical</a:t>
            </a:r>
          </a:p>
          <a:p>
            <a:r>
              <a:rPr lang="en-US" dirty="0"/>
              <a:t>For example, chest pain is spilt into 4 factors ranging from 0-3, using this column as a numeric column would not make sense as the chest pain is split into 4 different categories not numeric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0B93E-EBD5-4E99-A08A-2D5CB0529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2522184"/>
            <a:ext cx="51054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A95CAB-3122-4564-8B24-16A6DFB0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5" y="3321866"/>
            <a:ext cx="6534150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7AA5A-CDA0-49AA-B014-0D4D7E8BF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2" y="4662170"/>
            <a:ext cx="6638925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0AAA0-7B7E-47FF-9930-0AF21C79AD3A}"/>
              </a:ext>
            </a:extLst>
          </p:cNvPr>
          <p:cNvSpPr txBox="1"/>
          <p:nvPr/>
        </p:nvSpPr>
        <p:spPr>
          <a:xfrm>
            <a:off x="5157942" y="2117974"/>
            <a:ext cx="228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operation: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9E3BF-DE2C-4E73-9F99-BE1B9D5C2422}"/>
              </a:ext>
            </a:extLst>
          </p:cNvPr>
          <p:cNvSpPr txBox="1"/>
          <p:nvPr/>
        </p:nvSpPr>
        <p:spPr>
          <a:xfrm>
            <a:off x="5157942" y="2917656"/>
            <a:ext cx="254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operation:</a:t>
            </a:r>
          </a:p>
        </p:txBody>
      </p:sp>
    </p:spTree>
    <p:extLst>
      <p:ext uri="{BB962C8B-B14F-4D97-AF65-F5344CB8AC3E}">
        <p14:creationId xmlns:p14="http://schemas.microsoft.com/office/powerpoint/2010/main" val="336689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42C2-9404-4334-AAF8-9A6D3D87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7" y="1019174"/>
            <a:ext cx="11029616" cy="468181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21C9-25B7-4D80-B81D-F3A2CD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68" y="1992536"/>
            <a:ext cx="11029615" cy="143646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https://www.kaggle.com/nareshbhat/health-care-data-set-on-heart-attack-possibility</a:t>
            </a:r>
            <a:endParaRPr lang="en-US" dirty="0"/>
          </a:p>
          <a:p>
            <a:r>
              <a:rPr lang="en-US" dirty="0">
                <a:hlinkClick r:id="rId3"/>
              </a:rPr>
              <a:t>https://rstudio.com/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556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AE459452715E479575BAFB48C9C302" ma:contentTypeVersion="4" ma:contentTypeDescription="Create a new document." ma:contentTypeScope="" ma:versionID="c78e70fd4e306f3d0b3cd3f62349b57c">
  <xsd:schema xmlns:xsd="http://www.w3.org/2001/XMLSchema" xmlns:xs="http://www.w3.org/2001/XMLSchema" xmlns:p="http://schemas.microsoft.com/office/2006/metadata/properties" xmlns:ns3="a58f8a70-7301-4a22-8c8c-79f5196cee82" targetNamespace="http://schemas.microsoft.com/office/2006/metadata/properties" ma:root="true" ma:fieldsID="8c6712ac325599327d236922b8731717" ns3:_="">
    <xsd:import namespace="a58f8a70-7301-4a22-8c8c-79f5196cee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f8a70-7301-4a22-8c8c-79f5196ce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7DE61-1FCC-4C59-B7B6-A8EA81290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8f8a70-7301-4a22-8c8c-79f5196c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E94106-5156-4A5E-9358-AE5A2933C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26AADB-EE54-4715-9D9D-833155659B05}">
  <ds:schemaRefs>
    <ds:schemaRef ds:uri="a58f8a70-7301-4a22-8c8c-79f5196cee82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62</TotalTime>
  <Words>433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ASSIGNMENT 1: DATA PRE-PROCESSING  CSIT558 - DATA MINING, Summer 2020 DR. APARNA VARDE Montclair State University </vt:lpstr>
      <vt:lpstr>Dataset</vt:lpstr>
      <vt:lpstr>Objective for dataset</vt:lpstr>
      <vt:lpstr>operation #1: subsetting data</vt:lpstr>
      <vt:lpstr>Operation #2: Renaming the columns</vt:lpstr>
      <vt:lpstr>Operation #3: Converting numeric values to categorical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ASSIGNMENT 1: DATA PRE-PROCESSING</dc:title>
  <dc:creator>Andleeb Chaudhri</dc:creator>
  <cp:lastModifiedBy>Andleeb Chaudhri</cp:lastModifiedBy>
  <cp:revision>8</cp:revision>
  <dcterms:created xsi:type="dcterms:W3CDTF">2020-07-10T21:14:06Z</dcterms:created>
  <dcterms:modified xsi:type="dcterms:W3CDTF">2020-07-10T22:16:56Z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0x010100EAAE459452715E479575BAFB48C9C302</vt:lpwstr>
  </property>
</Properties>
</file>