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ink/ink1.xml" ContentType="application/inkml+xml"/>
  <Override PartName="/ppt/ink/ink2.xml" ContentType="application/inkml+xml"/>
  <Override PartName="/ppt/ink/ink3.xml" ContentType="application/inkml+xml"/>
  <Override PartName="/ppt/media/image10.jpg" ContentType="image/jpg"/>
  <Override PartName="/ppt/media/image16.jpg" ContentType="image/jpg"/>
  <Override PartName="/ppt/media/image18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C34AA-15A3-41A1-AD8D-C241FF391475}" v="16" dt="2025-08-31T08:51:34.95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6/11/relationships/changesInfo" Target="changesInfos/changesInfo1.xml"/><Relationship Id="rId19" Type="http://schemas.microsoft.com/office/2015/10/relationships/revisionInfo" Target="revisionInfo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mal Deepa" userId="7cab277403b45244" providerId="LiveId" clId="{B24C34AA-15A3-41A1-AD8D-C241FF391475}"/>
    <pc:docChg chg="custSel modSld">
      <pc:chgData name="Vimal Deepa" userId="7cab277403b45244" providerId="LiveId" clId="{B24C34AA-15A3-41A1-AD8D-C241FF391475}" dt="2025-08-31T08:56:28.543" v="2537" actId="20577"/>
      <pc:docMkLst>
        <pc:docMk/>
      </pc:docMkLst>
      <pc:sldChg chg="modSp">
        <pc:chgData name="Vimal Deepa" userId="7cab277403b45244" providerId="LiveId" clId="{B24C34AA-15A3-41A1-AD8D-C241FF391475}" dt="2025-08-31T07:54:37.278" v="4"/>
        <pc:sldMkLst>
          <pc:docMk/>
          <pc:sldMk cId="0" sldId="256"/>
        </pc:sldMkLst>
        <pc:spChg chg="mod">
          <ac:chgData name="Vimal Deepa" userId="7cab277403b45244" providerId="LiveId" clId="{B24C34AA-15A3-41A1-AD8D-C241FF391475}" dt="2025-08-31T07:54:37.278" v="4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Vimal Deepa" userId="7cab277403b45244" providerId="LiveId" clId="{B24C34AA-15A3-41A1-AD8D-C241FF391475}" dt="2025-08-31T07:57:50.402" v="145" actId="12"/>
        <pc:sldMkLst>
          <pc:docMk/>
          <pc:sldMk cId="0" sldId="257"/>
        </pc:sldMkLst>
        <pc:spChg chg="mod">
          <ac:chgData name="Vimal Deepa" userId="7cab277403b45244" providerId="LiveId" clId="{B24C34AA-15A3-41A1-AD8D-C241FF391475}" dt="2025-08-31T07:57:42.003" v="143" actId="12"/>
          <ac:spMkLst>
            <pc:docMk/>
            <pc:sldMk cId="0" sldId="257"/>
            <ac:spMk id="2" creationId="{00000000-0000-0000-0000-000000000000}"/>
          </ac:spMkLst>
        </pc:spChg>
        <pc:spChg chg="mod">
          <ac:chgData name="Vimal Deepa" userId="7cab277403b45244" providerId="LiveId" clId="{B24C34AA-15A3-41A1-AD8D-C241FF391475}" dt="2025-08-31T07:57:50.402" v="145" actId="12"/>
          <ac:spMkLst>
            <pc:docMk/>
            <pc:sldMk cId="0" sldId="257"/>
            <ac:spMk id="17" creationId="{00000000-0000-0000-0000-000000000000}"/>
          </ac:spMkLst>
        </pc:spChg>
        <pc:spChg chg="mod">
          <ac:chgData name="Vimal Deepa" userId="7cab277403b45244" providerId="LiveId" clId="{B24C34AA-15A3-41A1-AD8D-C241FF391475}" dt="2025-08-31T07:54:37.278" v="4"/>
          <ac:spMkLst>
            <pc:docMk/>
            <pc:sldMk cId="0" sldId="257"/>
            <ac:spMk id="22" creationId="{00000000-0000-0000-0000-000000000000}"/>
          </ac:spMkLst>
        </pc:spChg>
      </pc:sldChg>
      <pc:sldChg chg="modSp mod">
        <pc:chgData name="Vimal Deepa" userId="7cab277403b45244" providerId="LiveId" clId="{B24C34AA-15A3-41A1-AD8D-C241FF391475}" dt="2025-08-31T07:58:07.936" v="146" actId="255"/>
        <pc:sldMkLst>
          <pc:docMk/>
          <pc:sldMk cId="0" sldId="258"/>
        </pc:sldMkLst>
        <pc:spChg chg="mod">
          <ac:chgData name="Vimal Deepa" userId="7cab277403b45244" providerId="LiveId" clId="{B24C34AA-15A3-41A1-AD8D-C241FF391475}" dt="2025-08-31T07:58:07.936" v="146" actId="255"/>
          <ac:spMkLst>
            <pc:docMk/>
            <pc:sldMk cId="0" sldId="258"/>
            <ac:spMk id="21" creationId="{00000000-0000-0000-0000-000000000000}"/>
          </ac:spMkLst>
        </pc:spChg>
        <pc:spChg chg="mod">
          <ac:chgData name="Vimal Deepa" userId="7cab277403b45244" providerId="LiveId" clId="{B24C34AA-15A3-41A1-AD8D-C241FF391475}" dt="2025-08-31T07:54:37.278" v="4"/>
          <ac:spMkLst>
            <pc:docMk/>
            <pc:sldMk cId="0" sldId="258"/>
            <ac:spMk id="22" creationId="{00000000-0000-0000-0000-000000000000}"/>
          </ac:spMkLst>
        </pc:spChg>
      </pc:sldChg>
      <pc:sldChg chg="addSp modSp mod">
        <pc:chgData name="Vimal Deepa" userId="7cab277403b45244" providerId="LiveId" clId="{B24C34AA-15A3-41A1-AD8D-C241FF391475}" dt="2025-08-31T08:07:22.378" v="497" actId="9405"/>
        <pc:sldMkLst>
          <pc:docMk/>
          <pc:sldMk cId="0" sldId="259"/>
        </pc:sldMkLst>
        <pc:spChg chg="mod">
          <ac:chgData name="Vimal Deepa" userId="7cab277403b45244" providerId="LiveId" clId="{B24C34AA-15A3-41A1-AD8D-C241FF391475}" dt="2025-08-31T08:02:43.731" v="245" actId="14100"/>
          <ac:spMkLst>
            <pc:docMk/>
            <pc:sldMk cId="0" sldId="259"/>
            <ac:spMk id="6" creationId="{00000000-0000-0000-0000-000000000000}"/>
          </ac:spMkLst>
        </pc:spChg>
        <pc:spChg chg="mod">
          <ac:chgData name="Vimal Deepa" userId="7cab277403b45244" providerId="LiveId" clId="{B24C34AA-15A3-41A1-AD8D-C241FF391475}" dt="2025-08-31T08:07:03.971" v="496" actId="14100"/>
          <ac:spMkLst>
            <pc:docMk/>
            <pc:sldMk cId="0" sldId="259"/>
            <ac:spMk id="7" creationId="{00000000-0000-0000-0000-000000000000}"/>
          </ac:spMkLst>
        </pc:spChg>
        <pc:spChg chg="mod">
          <ac:chgData name="Vimal Deepa" userId="7cab277403b45244" providerId="LiveId" clId="{B24C34AA-15A3-41A1-AD8D-C241FF391475}" dt="2025-08-31T07:54:37.278" v="4"/>
          <ac:spMkLst>
            <pc:docMk/>
            <pc:sldMk cId="0" sldId="259"/>
            <ac:spMk id="10" creationId="{00000000-0000-0000-0000-000000000000}"/>
          </ac:spMkLst>
        </pc:spChg>
        <pc:inkChg chg="add">
          <ac:chgData name="Vimal Deepa" userId="7cab277403b45244" providerId="LiveId" clId="{B24C34AA-15A3-41A1-AD8D-C241FF391475}" dt="2025-08-31T08:07:22.378" v="497" actId="9405"/>
          <ac:inkMkLst>
            <pc:docMk/>
            <pc:sldMk cId="0" sldId="259"/>
            <ac:inkMk id="9" creationId="{23049EF7-70AE-82C3-F42E-1784C5D15990}"/>
          </ac:inkMkLst>
        </pc:inkChg>
      </pc:sldChg>
      <pc:sldChg chg="addSp delSp modSp mod">
        <pc:chgData name="Vimal Deepa" userId="7cab277403b45244" providerId="LiveId" clId="{B24C34AA-15A3-41A1-AD8D-C241FF391475}" dt="2025-08-31T08:14:48.403" v="839" actId="20577"/>
        <pc:sldMkLst>
          <pc:docMk/>
          <pc:sldMk cId="0" sldId="260"/>
        </pc:sldMkLst>
        <pc:spChg chg="mod">
          <ac:chgData name="Vimal Deepa" userId="7cab277403b45244" providerId="LiveId" clId="{B24C34AA-15A3-41A1-AD8D-C241FF391475}" dt="2025-08-31T08:10:03.074" v="553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Vimal Deepa" userId="7cab277403b45244" providerId="LiveId" clId="{B24C34AA-15A3-41A1-AD8D-C241FF391475}" dt="2025-08-31T07:54:37.278" v="4"/>
          <ac:spMkLst>
            <pc:docMk/>
            <pc:sldMk cId="0" sldId="260"/>
            <ac:spMk id="10" creationId="{00000000-0000-0000-0000-000000000000}"/>
          </ac:spMkLst>
        </pc:spChg>
        <pc:spChg chg="add del mod">
          <ac:chgData name="Vimal Deepa" userId="7cab277403b45244" providerId="LiveId" clId="{B24C34AA-15A3-41A1-AD8D-C241FF391475}" dt="2025-08-31T08:10:19.931" v="556"/>
          <ac:spMkLst>
            <pc:docMk/>
            <pc:sldMk cId="0" sldId="260"/>
            <ac:spMk id="13" creationId="{7DA37C10-0D73-C86D-5B68-4718F1F0959B}"/>
          </ac:spMkLst>
        </pc:spChg>
        <pc:spChg chg="add mod">
          <ac:chgData name="Vimal Deepa" userId="7cab277403b45244" providerId="LiveId" clId="{B24C34AA-15A3-41A1-AD8D-C241FF391475}" dt="2025-08-31T08:14:48.403" v="839" actId="20577"/>
          <ac:spMkLst>
            <pc:docMk/>
            <pc:sldMk cId="0" sldId="260"/>
            <ac:spMk id="14" creationId="{BEF05040-F24C-3C4B-3277-214D3DE805C4}"/>
          </ac:spMkLst>
        </pc:spChg>
        <pc:grpChg chg="mod">
          <ac:chgData name="Vimal Deepa" userId="7cab277403b45244" providerId="LiveId" clId="{B24C34AA-15A3-41A1-AD8D-C241FF391475}" dt="2025-08-31T08:08:49.942" v="503" actId="14100"/>
          <ac:grpSpMkLst>
            <pc:docMk/>
            <pc:sldMk cId="0" sldId="260"/>
            <ac:grpSpMk id="12" creationId="{24CC6538-1A3F-C817-D369-D77F9416924F}"/>
          </ac:grpSpMkLst>
        </pc:grpChg>
        <pc:inkChg chg="add mod">
          <ac:chgData name="Vimal Deepa" userId="7cab277403b45244" providerId="LiveId" clId="{B24C34AA-15A3-41A1-AD8D-C241FF391475}" dt="2025-08-31T08:07:55.910" v="500"/>
          <ac:inkMkLst>
            <pc:docMk/>
            <pc:sldMk cId="0" sldId="260"/>
            <ac:inkMk id="9" creationId="{4B30EB29-1C98-B314-BB8A-97529B31A88B}"/>
          </ac:inkMkLst>
        </pc:inkChg>
        <pc:inkChg chg="add mod">
          <ac:chgData name="Vimal Deepa" userId="7cab277403b45244" providerId="LiveId" clId="{B24C34AA-15A3-41A1-AD8D-C241FF391475}" dt="2025-08-31T08:07:55.910" v="500"/>
          <ac:inkMkLst>
            <pc:docMk/>
            <pc:sldMk cId="0" sldId="260"/>
            <ac:inkMk id="11" creationId="{40468F13-92B5-520F-A04D-28C4118DED03}"/>
          </ac:inkMkLst>
        </pc:inkChg>
      </pc:sldChg>
      <pc:sldChg chg="addSp modSp mod">
        <pc:chgData name="Vimal Deepa" userId="7cab277403b45244" providerId="LiveId" clId="{B24C34AA-15A3-41A1-AD8D-C241FF391475}" dt="2025-08-31T08:21:35.113" v="1193" actId="20577"/>
        <pc:sldMkLst>
          <pc:docMk/>
          <pc:sldMk cId="0" sldId="261"/>
        </pc:sldMkLst>
        <pc:spChg chg="mod">
          <ac:chgData name="Vimal Deepa" userId="7cab277403b45244" providerId="LiveId" clId="{B24C34AA-15A3-41A1-AD8D-C241FF391475}" dt="2025-08-31T08:15:40.786" v="862" actId="20577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Vimal Deepa" userId="7cab277403b45244" providerId="LiveId" clId="{B24C34AA-15A3-41A1-AD8D-C241FF391475}" dt="2025-08-31T08:21:35.113" v="1193" actId="20577"/>
          <ac:spMkLst>
            <pc:docMk/>
            <pc:sldMk cId="0" sldId="261"/>
            <ac:spMk id="7" creationId="{013937B0-CC6C-A95B-2605-33723084364C}"/>
          </ac:spMkLst>
        </pc:spChg>
        <pc:spChg chg="mod">
          <ac:chgData name="Vimal Deepa" userId="7cab277403b45244" providerId="LiveId" clId="{B24C34AA-15A3-41A1-AD8D-C241FF391475}" dt="2025-08-31T07:54:37.278" v="4"/>
          <ac:spMkLst>
            <pc:docMk/>
            <pc:sldMk cId="0" sldId="261"/>
            <ac:spMk id="8" creationId="{00000000-0000-0000-0000-000000000000}"/>
          </ac:spMkLst>
        </pc:spChg>
      </pc:sldChg>
      <pc:sldChg chg="addSp delSp modSp mod">
        <pc:chgData name="Vimal Deepa" userId="7cab277403b45244" providerId="LiveId" clId="{B24C34AA-15A3-41A1-AD8D-C241FF391475}" dt="2025-08-31T08:28:50.194" v="1584" actId="20577"/>
        <pc:sldMkLst>
          <pc:docMk/>
          <pc:sldMk cId="0" sldId="262"/>
        </pc:sldMkLst>
        <pc:spChg chg="add del mod">
          <ac:chgData name="Vimal Deepa" userId="7cab277403b45244" providerId="LiveId" clId="{B24C34AA-15A3-41A1-AD8D-C241FF391475}" dt="2025-08-31T08:22:02.353" v="1196"/>
          <ac:spMkLst>
            <pc:docMk/>
            <pc:sldMk cId="0" sldId="262"/>
            <ac:spMk id="8" creationId="{B7748D87-0E42-5808-0993-5E5E0036EAA3}"/>
          </ac:spMkLst>
        </pc:spChg>
        <pc:spChg chg="mod">
          <ac:chgData name="Vimal Deepa" userId="7cab277403b45244" providerId="LiveId" clId="{B24C34AA-15A3-41A1-AD8D-C241FF391475}" dt="2025-08-31T07:54:37.278" v="4"/>
          <ac:spMkLst>
            <pc:docMk/>
            <pc:sldMk cId="0" sldId="262"/>
            <ac:spMk id="9" creationId="{00000000-0000-0000-0000-000000000000}"/>
          </ac:spMkLst>
        </pc:spChg>
        <pc:spChg chg="add mod">
          <ac:chgData name="Vimal Deepa" userId="7cab277403b45244" providerId="LiveId" clId="{B24C34AA-15A3-41A1-AD8D-C241FF391475}" dt="2025-08-31T08:28:50.194" v="1584" actId="20577"/>
          <ac:spMkLst>
            <pc:docMk/>
            <pc:sldMk cId="0" sldId="262"/>
            <ac:spMk id="10" creationId="{4F7F373B-783A-E982-4F2A-D0E6FB6FD83D}"/>
          </ac:spMkLst>
        </pc:spChg>
      </pc:sldChg>
      <pc:sldChg chg="addSp modSp mod">
        <pc:chgData name="Vimal Deepa" userId="7cab277403b45244" providerId="LiveId" clId="{B24C34AA-15A3-41A1-AD8D-C241FF391475}" dt="2025-08-31T08:50:22.237" v="2170" actId="1076"/>
        <pc:sldMkLst>
          <pc:docMk/>
          <pc:sldMk cId="0" sldId="263"/>
        </pc:sldMkLst>
        <pc:picChg chg="add mod">
          <ac:chgData name="Vimal Deepa" userId="7cab277403b45244" providerId="LiveId" clId="{B24C34AA-15A3-41A1-AD8D-C241FF391475}" dt="2025-08-31T08:49:38.820" v="2165" actId="1076"/>
          <ac:picMkLst>
            <pc:docMk/>
            <pc:sldMk cId="0" sldId="263"/>
            <ac:picMk id="11" creationId="{A1392779-5A35-D341-2A61-5B70A71BC159}"/>
          </ac:picMkLst>
        </pc:picChg>
        <pc:picChg chg="add mod">
          <ac:chgData name="Vimal Deepa" userId="7cab277403b45244" providerId="LiveId" clId="{B24C34AA-15A3-41A1-AD8D-C241FF391475}" dt="2025-08-31T08:50:22.237" v="2170" actId="1076"/>
          <ac:picMkLst>
            <pc:docMk/>
            <pc:sldMk cId="0" sldId="263"/>
            <ac:picMk id="13" creationId="{277A3C90-5670-21BF-1A9B-AC30D736F606}"/>
          </ac:picMkLst>
        </pc:picChg>
      </pc:sldChg>
      <pc:sldChg chg="addSp modSp mod">
        <pc:chgData name="Vimal Deepa" userId="7cab277403b45244" providerId="LiveId" clId="{B24C34AA-15A3-41A1-AD8D-C241FF391475}" dt="2025-08-31T08:32:30.799" v="1793" actId="20577"/>
        <pc:sldMkLst>
          <pc:docMk/>
          <pc:sldMk cId="0" sldId="264"/>
        </pc:sldMkLst>
        <pc:spChg chg="add mod">
          <ac:chgData name="Vimal Deepa" userId="7cab277403b45244" providerId="LiveId" clId="{B24C34AA-15A3-41A1-AD8D-C241FF391475}" dt="2025-08-31T08:32:30.799" v="1793" actId="20577"/>
          <ac:spMkLst>
            <pc:docMk/>
            <pc:sldMk cId="0" sldId="264"/>
            <ac:spMk id="2" creationId="{C29A32B3-E20E-94B1-910F-1F21118423CE}"/>
          </ac:spMkLst>
        </pc:spChg>
        <pc:spChg chg="mod">
          <ac:chgData name="Vimal Deepa" userId="7cab277403b45244" providerId="LiveId" clId="{B24C34AA-15A3-41A1-AD8D-C241FF391475}" dt="2025-08-31T08:29:15.688" v="1585" actId="1076"/>
          <ac:spMkLst>
            <pc:docMk/>
            <pc:sldMk cId="0" sldId="264"/>
            <ac:spMk id="8" creationId="{00000000-0000-0000-0000-000000000000}"/>
          </ac:spMkLst>
        </pc:spChg>
      </pc:sldChg>
      <pc:sldChg chg="addSp modSp mod">
        <pc:chgData name="Vimal Deepa" userId="7cab277403b45244" providerId="LiveId" clId="{B24C34AA-15A3-41A1-AD8D-C241FF391475}" dt="2025-08-31T08:56:28.543" v="2537" actId="20577"/>
        <pc:sldMkLst>
          <pc:docMk/>
          <pc:sldMk cId="0" sldId="265"/>
        </pc:sldMkLst>
        <pc:spChg chg="add mod">
          <ac:chgData name="Vimal Deepa" userId="7cab277403b45244" providerId="LiveId" clId="{B24C34AA-15A3-41A1-AD8D-C241FF391475}" dt="2025-08-31T08:56:28.543" v="2537" actId="20577"/>
          <ac:spMkLst>
            <pc:docMk/>
            <pc:sldMk cId="0" sldId="265"/>
            <ac:spMk id="2" creationId="{DF5B66E2-A9DB-1E21-AFEF-91EF957DD122}"/>
          </ac:spMkLst>
        </pc:spChg>
        <pc:spChg chg="mod">
          <ac:chgData name="Vimal Deepa" userId="7cab277403b45244" providerId="LiveId" clId="{B24C34AA-15A3-41A1-AD8D-C241FF391475}" dt="2025-08-31T08:51:25.330" v="2186" actId="20577"/>
          <ac:spMkLst>
            <pc:docMk/>
            <pc:sldMk cId="0" sldId="265"/>
            <ac:spMk id="7" creationId="{00000000-0000-0000-0000-000000000000}"/>
          </ac:spMkLst>
        </pc:spChg>
      </pc:sldChg>
      <pc:sldChg chg="addSp modSp mod">
        <pc:chgData name="Vimal Deepa" userId="7cab277403b45244" providerId="LiveId" clId="{B24C34AA-15A3-41A1-AD8D-C241FF391475}" dt="2025-08-31T08:37:53.950" v="2158" actId="20577"/>
        <pc:sldMkLst>
          <pc:docMk/>
          <pc:sldMk cId="2720660618" sldId="269"/>
        </pc:sldMkLst>
        <pc:spChg chg="mod">
          <ac:chgData name="Vimal Deepa" userId="7cab277403b45244" providerId="LiveId" clId="{B24C34AA-15A3-41A1-AD8D-C241FF391475}" dt="2025-08-31T07:54:37.278" v="4"/>
          <ac:spMkLst>
            <pc:docMk/>
            <pc:sldMk cId="2720660618" sldId="269"/>
            <ac:spMk id="2" creationId="{6E06195E-16D6-79D8-7A9F-F8EB1FE9E212}"/>
          </ac:spMkLst>
        </pc:spChg>
        <pc:spChg chg="add mod">
          <ac:chgData name="Vimal Deepa" userId="7cab277403b45244" providerId="LiveId" clId="{B24C34AA-15A3-41A1-AD8D-C241FF391475}" dt="2025-08-31T08:37:53.950" v="2158" actId="20577"/>
          <ac:spMkLst>
            <pc:docMk/>
            <pc:sldMk cId="2720660618" sldId="269"/>
            <ac:spMk id="3" creationId="{FFE4F365-2AA9-78FD-D303-A3C907DEC91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1T08:07:22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1T08:07:53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1T08:07:55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3937 1 24575,'24'0'0,"0"0"0,-1 0 0,39 1 0,-32-1 0,134 2 0,-1-1 0,-3 1 0,-2 1 0,-3-1 0,269 7 0,83 3 0,-498-11 0,1-1 0,-2 0 0,1 0 0,9 1 0,3 0 0,-18-1 0,0 0 0,0 1 0,0-1 0,1 0 0,-1 0 0,1 0 0,-1 0 0,1 0 0,0 0 0,-1 0 0,5 0 0,49 1 0,-20-1 0,14 0 0,0 1 0,-1-1 0,-1 1 0,66 1 0,172 5 0,-255-6 0,-2 0 0,0-1 0,43 3 0,-65-3 0,0 1 0,0-1 0,-1 1 0,0-1 0,-1 0 0,0 1 0,-1-1 0,0 1 0,-1-1 0,-1 1 0,0-1 0,0 1 0,-1-1 0,0 1 0,-3 1 0,-3 0 0,-2-1 0,-1 1 0,-14 1 0,-62 6 0,5-2-494,-9 1 0,-8-1 0,-166 9 0,236-15 614,-5 1 484,-2-1 0,-48 3 0,74-4-600,0 0-1,-1 1 1,0-1 0,0 0 0,-1 0-1,1 0 1,-1 0 0,0 0 0,0 1-1,0-1 1,0 0 0,-15 0 0,-11 0-8,-60 0 0,70 0 7,-268-1-320,1 1-1,-413-5 1,-560-7-5166,-944-17 2529,1929 24 2877,-276-5-1,509 9 617,-79-3-1,72 2-262</inkml:trace>
</inkml:ink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9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592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9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51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48704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355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491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86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99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4647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1111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0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2281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4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3933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0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361484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5159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customXml" Target="../ink/ink1.xml"/><Relationship Id="rId5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customXml" Target="../ink/ink2.xml"/><Relationship Id="rId5" Type="http://schemas.openxmlformats.org/officeDocument/2006/relationships/image" Target="../media/image12.png"/><Relationship Id="rId6" Type="http://schemas.openxmlformats.org/officeDocument/2006/relationships/customXml" Target="../ink/ink3.xml"/><Relationship Id="rId7" Type="http://schemas.openxmlformats.org/officeDocument/2006/relationships/image" Target="../media/image1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Relationship Id="rId3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Student</a:t>
            </a:r>
            <a:r>
              <a:rPr lang="en-US" b="1" i="0" dirty="0">
                <a:solidFill>
                  <a:srgbClr val="0F0F0F"/>
                </a:solidFill>
                <a:effectLst/>
                <a:latin typeface="Copperplate Gothic Bold" panose="020E0705020206020404" pitchFamily="34" charset="0"/>
                <a:cs typeface="Times New Roman" panose="02020603050405020304" pitchFamily="18" charset="0"/>
              </a:rPr>
              <a:t>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t>STUDENT NAME: DivyaDharshini.D</a:t>
            </a:r>
          </a:p>
          <a:p>
            <a:r>
              <a:t>REGISTER NO AND NMID: asunm287212401930</a:t>
            </a:r>
          </a:p>
          <a:p>
            <a:r>
              <a:t>DEPARTMENT: BCA Computer Application</a:t>
            </a:r>
          </a:p>
          <a:p>
            <a:r>
              <a:t>COLLEGE: COLLEGE/ UNIVERSITY:Madras University</a:t>
            </a:r>
          </a:p>
          <a:p/>
          <a:p>
            <a: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392779-5A35-D341-2A61-5B70A71BC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621362"/>
            <a:ext cx="4554378" cy="2736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A3C90-5670-21BF-1A9B-AC30D736F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913" y="2621362"/>
            <a:ext cx="3897092" cy="31321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29000" y="1000626"/>
            <a:ext cx="45786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B66E2-A9DB-1E21-AFEF-91EF957DD122}"/>
              </a:ext>
            </a:extLst>
          </p:cNvPr>
          <p:cNvSpPr txBox="1"/>
          <p:nvPr/>
        </p:nvSpPr>
        <p:spPr>
          <a:xfrm>
            <a:off x="2133600" y="2667000"/>
            <a:ext cx="89798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Highlights of My Project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Final Summary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Benefits To Society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Future Enhancement-&gt;Scope of adding new features and improvements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Personal Growth-&gt;Skills developed(</a:t>
            </a:r>
            <a:r>
              <a:rPr lang="en-US" b="1" dirty="0" err="1"/>
              <a:t>technical+soft</a:t>
            </a:r>
            <a:r>
              <a:rPr lang="en-US" b="1" dirty="0"/>
              <a:t> skills)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Closing Statement-&gt;Emphasis on the importance of digital portfolios in today’s world.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dirty="0"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113942"/>
            <a:ext cx="3909695" cy="21095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dirty="0">
                <a:latin typeface="Copperplate Gothic Light" panose="020E0507020206020404" pitchFamily="34" charset="0"/>
              </a:rPr>
              <a:t>Project Title</a:t>
            </a:r>
            <a:br>
              <a:rPr lang="en-US" sz="3600" dirty="0">
                <a:latin typeface="Copperplate Gothic Light" panose="020E0507020206020404" pitchFamily="34" charset="0"/>
              </a:rPr>
            </a:br>
            <a:br>
              <a:rPr lang="en-US" sz="3600" dirty="0">
                <a:latin typeface="Copperplate Gothic Light" panose="020E0507020206020404" pitchFamily="34" charset="0"/>
              </a:rPr>
            </a:br>
            <a:r>
              <a:rPr lang="en-US" sz="3600" dirty="0">
                <a:latin typeface="Copperplate Gothic Light" panose="020E0507020206020404" pitchFamily="34" charset="0"/>
              </a:rPr>
              <a:t>   </a:t>
            </a:r>
            <a:r>
              <a:rPr lang="en-US" sz="2800" dirty="0">
                <a:latin typeface="Arial Black" panose="020B0A04020102020204" pitchFamily="34" charset="0"/>
              </a:rPr>
              <a:t>student portfolio</a:t>
            </a:r>
            <a:br>
              <a:rPr lang="en-US" sz="2800" dirty="0">
                <a:latin typeface="Arial Black" panose="020B0A04020102020204" pitchFamily="34" charset="0"/>
              </a:rPr>
            </a:b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09974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/>
              <a:t>A</a:t>
            </a:r>
            <a:r>
              <a:rPr sz="4000" spc="-5" dirty="0"/>
              <a:t>G</a:t>
            </a:r>
            <a:r>
              <a:rPr sz="4000" spc="-35" dirty="0"/>
              <a:t>E</a:t>
            </a:r>
            <a:r>
              <a:rPr sz="4000" spc="15" dirty="0"/>
              <a:t>N</a:t>
            </a:r>
            <a:r>
              <a:rPr sz="40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8399" y="812127"/>
            <a:ext cx="6629401" cy="15555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2800" spc="-20" dirty="0"/>
              <a:t>                  </a:t>
            </a:r>
            <a:r>
              <a:rPr lang="en-US" sz="2800" spc="-20" dirty="0">
                <a:latin typeface="Copperplate Gothic Bold" panose="020E0705020206020404" pitchFamily="34" charset="0"/>
              </a:rPr>
              <a:t>Problem Statement</a:t>
            </a:r>
            <a:br>
              <a:rPr lang="en-US" sz="2800" spc="-20" dirty="0">
                <a:latin typeface="Copperplate Gothic Bold" panose="020E0705020206020404" pitchFamily="34" charset="0"/>
              </a:rPr>
            </a:br>
            <a:r>
              <a:rPr lang="en-US" sz="1800" spc="-20" dirty="0">
                <a:latin typeface="Aptos Narrow" panose="020B0004020202020204" pitchFamily="34" charset="0"/>
              </a:rPr>
              <a:t>In Today’s competitive </a:t>
            </a:r>
            <a:r>
              <a:rPr lang="en-US" sz="1800" spc="-20" dirty="0" err="1">
                <a:latin typeface="Aptos Narrow" panose="020B0004020202020204" pitchFamily="34" charset="0"/>
              </a:rPr>
              <a:t>environment,students</a:t>
            </a:r>
            <a:r>
              <a:rPr lang="en-US" sz="1800" spc="-20" dirty="0">
                <a:latin typeface="Aptos Narrow" panose="020B0004020202020204" pitchFamily="34" charset="0"/>
              </a:rPr>
              <a:t> need a platform to demonstrate their </a:t>
            </a:r>
            <a:r>
              <a:rPr lang="en-US" sz="1800" spc="-20" dirty="0" err="1">
                <a:latin typeface="Aptos Narrow" panose="020B0004020202020204" pitchFamily="34" charset="0"/>
              </a:rPr>
              <a:t>skills,creativity,and</a:t>
            </a:r>
            <a:r>
              <a:rPr lang="en-US" sz="1800" spc="-20" dirty="0">
                <a:latin typeface="Aptos Narrow" panose="020B0004020202020204" pitchFamily="34" charset="0"/>
              </a:rPr>
              <a:t> achievements beyond </a:t>
            </a:r>
            <a:r>
              <a:rPr lang="en-US" sz="1800" spc="-20" dirty="0" err="1">
                <a:latin typeface="Aptos Narrow" panose="020B0004020202020204" pitchFamily="34" charset="0"/>
              </a:rPr>
              <a:t>grades.A</a:t>
            </a:r>
            <a:r>
              <a:rPr lang="en-US" sz="1800" spc="-20" dirty="0">
                <a:latin typeface="Aptos Narrow" panose="020B0004020202020204" pitchFamily="34" charset="0"/>
              </a:rPr>
              <a:t> portfolio helps bridge this gap by providing evidence of learning and accomplishments.</a:t>
            </a:r>
            <a:endParaRPr sz="1800" dirty="0">
              <a:latin typeface="Aptos Narrow" panose="020B00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3049EF7-70AE-82C3-F42E-1784C5D15990}"/>
                  </a:ext>
                </a:extLst>
              </p14:cNvPr>
              <p14:cNvContentPartPr/>
              <p14:nvPr/>
            </p14:nvContentPartPr>
            <p14:xfrm>
              <a:off x="471530" y="337198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3049EF7-70AE-82C3-F42E-1784C5D159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410" y="336586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52605"/>
            <a:ext cx="526351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000" dirty="0">
                <a:latin typeface="Elephant" panose="02020904090505020303" pitchFamily="18" charset="0"/>
              </a:rPr>
              <a:t>      Project Overview</a:t>
            </a:r>
            <a:endParaRPr sz="4000" dirty="0">
              <a:latin typeface="Elephant" panose="0202090409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4CC6538-1A3F-C817-D369-D77F9416924F}"/>
              </a:ext>
            </a:extLst>
          </p:cNvPr>
          <p:cNvGrpSpPr/>
          <p:nvPr/>
        </p:nvGrpSpPr>
        <p:grpSpPr>
          <a:xfrm>
            <a:off x="1053016" y="7975920"/>
            <a:ext cx="2480760" cy="45719"/>
            <a:chOff x="873650" y="520901"/>
            <a:chExt cx="2480760" cy="12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30EB29-1C98-B314-BB8A-97529B31A88B}"/>
                    </a:ext>
                  </a:extLst>
                </p14:cNvPr>
                <p14:cNvContentPartPr/>
                <p14:nvPr/>
              </p14:nvContentPartPr>
              <p14:xfrm>
                <a:off x="2290610" y="520901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30EB29-1C98-B314-BB8A-97529B31A8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4490" y="5147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468F13-92B5-520F-A04D-28C4118DED03}"/>
                    </a:ext>
                  </a:extLst>
                </p14:cNvPr>
                <p14:cNvContentPartPr/>
                <p14:nvPr/>
              </p14:nvContentPartPr>
              <p14:xfrm>
                <a:off x="873650" y="520901"/>
                <a:ext cx="2480760" cy="1239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468F13-92B5-520F-A04D-28C4118DED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7530" y="356235"/>
                  <a:ext cx="2493000" cy="156917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EF05040-F24C-3C4B-3277-214D3DE805C4}"/>
              </a:ext>
            </a:extLst>
          </p:cNvPr>
          <p:cNvSpPr txBox="1"/>
          <p:nvPr/>
        </p:nvSpPr>
        <p:spPr>
          <a:xfrm>
            <a:off x="2057400" y="3200400"/>
            <a:ext cx="88608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opperplate Gothic Bold" panose="020E0705020206020404" pitchFamily="34" charset="0"/>
              </a:rPr>
              <a:t>Breif</a:t>
            </a:r>
            <a:r>
              <a:rPr lang="en-US" dirty="0">
                <a:latin typeface="Copperplate Gothic Bold" panose="020E0705020206020404" pitchFamily="34" charset="0"/>
              </a:rPr>
              <a:t> Summary Of My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pperplate Gothic Bold" panose="020E0705020206020404" pitchFamily="34" charset="0"/>
              </a:rPr>
              <a:t>My Portfolio contain(</a:t>
            </a:r>
            <a:r>
              <a:rPr lang="en-US" dirty="0" err="1">
                <a:latin typeface="Copperplate Gothic Bold" panose="020E0705020206020404" pitchFamily="34" charset="0"/>
              </a:rPr>
              <a:t>aboutme,projects,skills,contact</a:t>
            </a:r>
            <a:endParaRPr lang="en-US" dirty="0">
              <a:latin typeface="Copperplate Gothic Bold" panose="020E07050202060204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pperplate Gothic Bold" panose="020E0705020206020404" pitchFamily="34" charset="0"/>
              </a:rPr>
              <a:t>Main </a:t>
            </a:r>
            <a:r>
              <a:rPr lang="en-US" dirty="0" err="1">
                <a:latin typeface="Copperplate Gothic Bold" panose="020E0705020206020404" pitchFamily="34" charset="0"/>
              </a:rPr>
              <a:t>idea:to</a:t>
            </a:r>
            <a:r>
              <a:rPr lang="en-US" dirty="0">
                <a:latin typeface="Copperplate Gothic Bold" panose="020E0705020206020404" pitchFamily="34" charset="0"/>
              </a:rPr>
              <a:t> show my personal </a:t>
            </a:r>
            <a:r>
              <a:rPr lang="en-US" dirty="0" err="1">
                <a:latin typeface="Copperplate Gothic Bold" panose="020E0705020206020404" pitchFamily="34" charset="0"/>
              </a:rPr>
              <a:t>achievement,skills</a:t>
            </a:r>
            <a:r>
              <a:rPr lang="en-US" dirty="0">
                <a:latin typeface="Copperplate Gothic Bold" panose="020E0705020206020404" pitchFamily="34" charset="0"/>
              </a:rPr>
              <a:t> and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pperplate Gothic Bold" panose="020E0705020206020404" pitchFamily="34" charset="0"/>
              </a:rPr>
              <a:t>I have proceed all of my </a:t>
            </a:r>
            <a:r>
              <a:rPr lang="en-US" dirty="0" err="1">
                <a:latin typeface="Copperplate Gothic Bold" panose="020E0705020206020404" pitchFamily="34" charset="0"/>
              </a:rPr>
              <a:t>informations</a:t>
            </a:r>
            <a:r>
              <a:rPr lang="en-US" dirty="0">
                <a:latin typeface="Copperplate Gothic Bold" panose="020E0705020206020404" pitchFamily="34" charset="0"/>
              </a:rPr>
              <a:t> in this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pperplate Gothic Bold" panose="020E0705020206020404" pitchFamily="34" charset="0"/>
              </a:rPr>
              <a:t>My project was create and </a:t>
            </a:r>
            <a:r>
              <a:rPr lang="en-US" dirty="0" err="1">
                <a:latin typeface="Copperplate Gothic Bold" panose="020E0705020206020404" pitchFamily="34" charset="0"/>
              </a:rPr>
              <a:t>usefull</a:t>
            </a:r>
            <a:r>
              <a:rPr lang="en-US" dirty="0">
                <a:latin typeface="Copperplate Gothic Bold" panose="020E0705020206020404" pitchFamily="34" charset="0"/>
              </a:rPr>
              <a:t> to know about my self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57871"/>
            <a:ext cx="5014595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400" spc="25" dirty="0">
                <a:latin typeface="Algerian" panose="04020705040A02060702" pitchFamily="82" charset="0"/>
              </a:rPr>
              <a:t>                </a:t>
            </a:r>
            <a:r>
              <a:rPr sz="2400" spc="25" dirty="0">
                <a:latin typeface="Algerian" panose="04020705040A02060702" pitchFamily="82" charset="0"/>
              </a:rPr>
              <a:t>W</a:t>
            </a:r>
            <a:r>
              <a:rPr sz="2400" spc="-20" dirty="0">
                <a:latin typeface="Algerian" panose="04020705040A02060702" pitchFamily="82" charset="0"/>
              </a:rPr>
              <a:t>H</a:t>
            </a:r>
            <a:r>
              <a:rPr sz="2400" spc="20" dirty="0">
                <a:latin typeface="Algerian" panose="04020705040A02060702" pitchFamily="82" charset="0"/>
              </a:rPr>
              <a:t>O</a:t>
            </a:r>
            <a:r>
              <a:rPr sz="2400" spc="-235" dirty="0">
                <a:latin typeface="Algerian" panose="04020705040A02060702" pitchFamily="82" charset="0"/>
              </a:rPr>
              <a:t> </a:t>
            </a:r>
            <a:r>
              <a:rPr sz="2400" spc="-10" dirty="0">
                <a:latin typeface="Algerian" panose="04020705040A02060702" pitchFamily="82" charset="0"/>
              </a:rPr>
              <a:t>AR</a:t>
            </a:r>
            <a:r>
              <a:rPr sz="2400" spc="15" dirty="0">
                <a:latin typeface="Algerian" panose="04020705040A02060702" pitchFamily="82" charset="0"/>
              </a:rPr>
              <a:t>E</a:t>
            </a:r>
            <a:r>
              <a:rPr sz="2400" spc="-35" dirty="0">
                <a:latin typeface="Algerian" panose="04020705040A02060702" pitchFamily="82" charset="0"/>
              </a:rPr>
              <a:t> </a:t>
            </a:r>
            <a:r>
              <a:rPr sz="2400" spc="-10" dirty="0">
                <a:latin typeface="Algerian" panose="04020705040A02060702" pitchFamily="82" charset="0"/>
              </a:rPr>
              <a:t>T</a:t>
            </a:r>
            <a:r>
              <a:rPr sz="2400" spc="-15" dirty="0">
                <a:latin typeface="Algerian" panose="04020705040A02060702" pitchFamily="82" charset="0"/>
              </a:rPr>
              <a:t>H</a:t>
            </a:r>
            <a:r>
              <a:rPr sz="2400" spc="15" dirty="0">
                <a:latin typeface="Algerian" panose="04020705040A02060702" pitchFamily="82" charset="0"/>
              </a:rPr>
              <a:t>E</a:t>
            </a:r>
            <a:r>
              <a:rPr sz="2400" spc="-35" dirty="0">
                <a:latin typeface="Algerian" panose="04020705040A02060702" pitchFamily="82" charset="0"/>
              </a:rPr>
              <a:t> </a:t>
            </a:r>
            <a:r>
              <a:rPr sz="2400" spc="-20" dirty="0">
                <a:latin typeface="Algerian" panose="04020705040A02060702" pitchFamily="82" charset="0"/>
              </a:rPr>
              <a:t>E</a:t>
            </a:r>
            <a:r>
              <a:rPr sz="2400" spc="30" dirty="0">
                <a:latin typeface="Algerian" panose="04020705040A02060702" pitchFamily="82" charset="0"/>
              </a:rPr>
              <a:t>N</a:t>
            </a:r>
            <a:r>
              <a:rPr sz="2400" spc="15" dirty="0">
                <a:latin typeface="Algerian" panose="04020705040A02060702" pitchFamily="82" charset="0"/>
              </a:rPr>
              <a:t>D</a:t>
            </a:r>
            <a:r>
              <a:rPr sz="2400" spc="-45" dirty="0">
                <a:latin typeface="Algerian" panose="04020705040A02060702" pitchFamily="82" charset="0"/>
              </a:rPr>
              <a:t> </a:t>
            </a:r>
            <a:r>
              <a:rPr sz="2400" dirty="0">
                <a:latin typeface="Algerian" panose="04020705040A02060702" pitchFamily="82" charset="0"/>
              </a:rPr>
              <a:t>U</a:t>
            </a:r>
            <a:r>
              <a:rPr sz="2400" spc="10" dirty="0">
                <a:latin typeface="Algerian" panose="04020705040A02060702" pitchFamily="82" charset="0"/>
              </a:rPr>
              <a:t>S</a:t>
            </a:r>
            <a:r>
              <a:rPr sz="2400" spc="-25" dirty="0">
                <a:latin typeface="Algerian" panose="04020705040A02060702" pitchFamily="82" charset="0"/>
              </a:rPr>
              <a:t>E</a:t>
            </a:r>
            <a:r>
              <a:rPr sz="2400" spc="-10" dirty="0">
                <a:latin typeface="Algerian" panose="04020705040A02060702" pitchFamily="82" charset="0"/>
              </a:rPr>
              <a:t>R</a:t>
            </a:r>
            <a:r>
              <a:rPr sz="2400" spc="5" dirty="0">
                <a:latin typeface="Algerian" panose="04020705040A02060702" pitchFamily="82" charset="0"/>
              </a:rPr>
              <a:t>S?</a:t>
            </a:r>
            <a:endParaRPr sz="240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937B0-CC6C-A95B-2605-33723084364C}"/>
              </a:ext>
            </a:extLst>
          </p:cNvPr>
          <p:cNvSpPr txBox="1"/>
          <p:nvPr/>
        </p:nvSpPr>
        <p:spPr>
          <a:xfrm>
            <a:off x="2514600" y="3124200"/>
            <a:ext cx="90620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</a:rPr>
              <a:t>Student(</a:t>
            </a:r>
            <a:r>
              <a:rPr lang="en-US" sz="2800" dirty="0" err="1">
                <a:latin typeface="Century" panose="02040604050505020304" pitchFamily="18" charset="0"/>
              </a:rPr>
              <a:t>academic,projects,resumes,bio</a:t>
            </a:r>
            <a:r>
              <a:rPr lang="en-US" sz="2800" dirty="0">
                <a:latin typeface="Century" panose="02040604050505020304" pitchFamily="18" charset="0"/>
              </a:rPr>
              <a:t>-data).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Century" panose="02040604050505020304" pitchFamily="18" charset="0"/>
              </a:rPr>
              <a:t>Jod</a:t>
            </a:r>
            <a:r>
              <a:rPr lang="en-US" sz="2800" dirty="0">
                <a:latin typeface="Century" panose="02040604050505020304" pitchFamily="18" charset="0"/>
              </a:rPr>
              <a:t> Seekers(to share with recruiters).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</a:rPr>
              <a:t>Freelancers(to show </a:t>
            </a:r>
            <a:r>
              <a:rPr lang="en-US" sz="2800" dirty="0" err="1">
                <a:latin typeface="Century" panose="02040604050505020304" pitchFamily="18" charset="0"/>
              </a:rPr>
              <a:t>cilents</a:t>
            </a:r>
            <a:r>
              <a:rPr lang="en-US" sz="2800" dirty="0">
                <a:latin typeface="Century" panose="020406040505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</a:rPr>
              <a:t>Researches(to showcase publications and research).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</a:rPr>
              <a:t>Artists(to present creative portfolio).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</a:rPr>
              <a:t>Educators(to pitch ideas and business models).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7F373B-783A-E982-4F2A-D0E6FB6FD83D}"/>
              </a:ext>
            </a:extLst>
          </p:cNvPr>
          <p:cNvSpPr txBox="1"/>
          <p:nvPr/>
        </p:nvSpPr>
        <p:spPr>
          <a:xfrm>
            <a:off x="3124200" y="2743200"/>
            <a:ext cx="87752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HTML -&gt;</a:t>
            </a:r>
            <a:r>
              <a:rPr lang="en-US" b="1" dirty="0" err="1"/>
              <a:t>Strucutre</a:t>
            </a:r>
            <a:r>
              <a:rPr lang="en-US" b="1" dirty="0"/>
              <a:t>(</a:t>
            </a:r>
            <a:r>
              <a:rPr lang="en-US" b="1" dirty="0" err="1"/>
              <a:t>pages,section</a:t>
            </a:r>
            <a:r>
              <a:rPr lang="en-US" b="1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CSS</a:t>
            </a:r>
            <a:r>
              <a:rPr lang="en-US" dirty="0"/>
              <a:t> -&gt;</a:t>
            </a:r>
            <a:r>
              <a:rPr lang="en-US" b="1" dirty="0"/>
              <a:t>Styling(</a:t>
            </a:r>
            <a:r>
              <a:rPr lang="en-US" b="1" dirty="0" err="1"/>
              <a:t>colors,layouts,responsiveness</a:t>
            </a:r>
            <a:r>
              <a:rPr lang="en-US" b="1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JavaScript -&gt;Interactivity(navigation </a:t>
            </a:r>
            <a:r>
              <a:rPr lang="en-US" b="1" dirty="0" err="1"/>
              <a:t>menu,animations,forms</a:t>
            </a:r>
            <a:r>
              <a:rPr lang="en-US" b="1" dirty="0"/>
              <a:t> validation).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Mention code editor(VS CODE)</a:t>
            </a:r>
            <a:r>
              <a:rPr lang="en-US" b="1" dirty="0" err="1"/>
              <a:t>orCODEPEN</a:t>
            </a:r>
            <a:r>
              <a:rPr lang="en-US" b="1" dirty="0"/>
              <a:t> and hosting platform(</a:t>
            </a:r>
            <a:r>
              <a:rPr lang="en-US" b="1" dirty="0" err="1"/>
              <a:t>GitHug</a:t>
            </a:r>
            <a:r>
              <a:rPr lang="en-US" b="1" dirty="0"/>
              <a:t> Pages).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Browser </a:t>
            </a:r>
            <a:r>
              <a:rPr lang="en-US" b="1" dirty="0" err="1"/>
              <a:t>DevTools</a:t>
            </a:r>
            <a:r>
              <a:rPr lang="en-US" b="1" dirty="0"/>
              <a:t> -&gt;Debugging and Performance Testing.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Git&amp;GitHub</a:t>
            </a:r>
            <a:r>
              <a:rPr lang="en-US" b="1" dirty="0"/>
              <a:t> -&gt;Version control and collaborative 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9800" y="667832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9A32B3-E20E-94B1-910F-1F21118423CE}"/>
              </a:ext>
            </a:extLst>
          </p:cNvPr>
          <p:cNvSpPr txBox="1"/>
          <p:nvPr/>
        </p:nvSpPr>
        <p:spPr>
          <a:xfrm>
            <a:off x="2057400" y="2133600"/>
            <a:ext cx="45831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Section included: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Home/About 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Projects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Skills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Contact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Responsive layout(</a:t>
            </a:r>
            <a:r>
              <a:rPr lang="en-US" b="1" dirty="0" err="1"/>
              <a:t>Mobile+desktop</a:t>
            </a:r>
            <a:r>
              <a:rPr lang="en-US" b="1" dirty="0"/>
              <a:t> view).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Consistent color theme and typography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4F365-2AA9-78FD-D303-A3C907DEC916}"/>
              </a:ext>
            </a:extLst>
          </p:cNvPr>
          <p:cNvSpPr txBox="1"/>
          <p:nvPr/>
        </p:nvSpPr>
        <p:spPr>
          <a:xfrm>
            <a:off x="1828800" y="2743200"/>
            <a:ext cx="61695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Navigation bar with smooth scrolling.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 showcase with images/details.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Interactive elements(hover </a:t>
            </a:r>
            <a:r>
              <a:rPr lang="en-US" b="1" dirty="0" err="1"/>
              <a:t>effects,animations</a:t>
            </a:r>
            <a:r>
              <a:rPr lang="en-US" b="1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form(with validation).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Responsive design for all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Security measures(basic form spam protection).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Cross Browser compatibility(</a:t>
            </a:r>
            <a:r>
              <a:rPr lang="en-US" b="1" dirty="0" err="1"/>
              <a:t>Chrome,Edge,Firefox,Safari</a:t>
            </a:r>
            <a:r>
              <a:rPr lang="en-US" b="1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407</TotalTime>
  <Words>420</Words>
  <Application>Microsoft Office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8" baseType="lpstr">
      <vt:lpstr>Algerian</vt:lpstr>
      <vt:lpstr>Aptos Narrow</vt:lpstr>
      <vt:lpstr>Arial</vt:lpstr>
      <vt:lpstr>Arial Black</vt:lpstr>
      <vt:lpstr>Calibri</vt:lpstr>
      <vt:lpstr>Century</vt:lpstr>
      <vt:lpstr>Copperplate Gothic Bold</vt:lpstr>
      <vt:lpstr>Copperplate Gothic Light</vt:lpstr>
      <vt:lpstr>Courier New</vt:lpstr>
      <vt:lpstr>Elephant</vt:lpstr>
      <vt:lpstr>Garamond</vt:lpstr>
      <vt:lpstr>Roboto</vt:lpstr>
      <vt:lpstr>Sitka Small Semibold</vt:lpstr>
      <vt:lpstr>Times New Roman</vt:lpstr>
      <vt:lpstr>Trebuchet MS</vt:lpstr>
      <vt:lpstr>Wingdings</vt:lpstr>
      <vt:lpstr>Organic</vt:lpstr>
      <vt:lpstr>Student Portfolio  </vt:lpstr>
      <vt:lpstr>Project Title     student portfolio </vt:lpstr>
      <vt:lpstr>AGENDA</vt:lpstr>
      <vt:lpstr>                  Problem Statement In Today’s competitive environment,students need a platform to demonstrate their skills,creativity,and achievements beyond grades.A portfolio helps bridge this gap by providing evidence of learning and accomplishments.</vt:lpstr>
      <vt:lpstr>      Project Overview</vt:lpstr>
      <vt:lpstr>                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Vimal Deepa</cp:lastModifiedBy>
  <cp:revision>23</cp:revision>
  <dcterms:created xsi:type="dcterms:W3CDTF">2024-03-29T15:07:22Z</dcterms:created>
  <dcterms:modified xsi:type="dcterms:W3CDTF">2025-08-31T08:56:34Z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