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3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750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49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7304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84121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265990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4134491"/>
      </p:ext>
    </p:extLst>
  </p:cSld>
  <p:clrMapOvr>
    <a:masterClrMapping/>
  </p:clrMapOvr>
</p:notes>
</file>

<file path=ppt/notesSlides/notesSlide1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7385618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67466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368513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74448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59934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91610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35975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27523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sldImg"/>
          </p:nvPr>
        </p:nvSpPr>
        <p:spPr/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4880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689427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6650653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2173849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4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2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700894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2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1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3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64541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92070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312422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848463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115252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673892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959685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108344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143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18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hyperlink" Target="https://bhakyashreea-bca.github.io/nm/" TargetMode="External"/><Relationship Id="rId2" Type="http://schemas.openxmlformats.org/officeDocument/2006/relationships/hyperlink" Target="https://bhakyashreea-bca.github.io/nm/" TargetMode="External"/><Relationship Id="rId3" Type="http://schemas.openxmlformats.org/officeDocument/2006/relationships/hyperlink" Target="https://bhakyashreea-bca.github.io/nm/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1790686" y="2909887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Divya Dharshini  G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2124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02828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165080E26A1DB6E81874E0DC559EE032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SRM ARTS AND SCIENCE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   CHENGALPATTU/MADRAS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48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3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2309786" y="2000240"/>
            <a:ext cx="8001055" cy="4072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Fully functional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personal portfolio website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developed successfully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Highlights academic journey, skills, and technical abilities effectively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screenshots of homepage, About Me, Skills, Projects, and Contact sections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Final result: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professional digital resume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that increases career visibility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57768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790672" y="285745"/>
            <a:ext cx="4439773" cy="6286404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917276692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Rectangle"/>
          <p:cNvSpPr>
            <a:spLocks/>
          </p:cNvSpPr>
          <p:nvPr/>
        </p:nvSpPr>
        <p:spPr>
          <a:xfrm rot="0">
            <a:off x="1452529" y="1357298"/>
            <a:ext cx="7358114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 provided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hands-on experience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 web design and development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Improved knowledge of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JavaScript, and Bootstrap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Enhanced creativity and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problem-solving skills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acts as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strong digital identity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academic and career growth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Future scope: Add features like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blog section, project links, and interactive elements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875821"/>
      </p:ext>
    </p:extLst>
  </p:cSld>
  <p:clrMapOvr>
    <a:masterClrMapping/>
  </p:clrMapOvr>
</p:sld>
</file>

<file path=ppt/slides/slide1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0">
            <a:off x="1452529" y="1643050"/>
            <a:ext cx="7500990" cy="62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CLICK HERE 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hlinkClick r:id="rId1"/>
              </a:rPr>
              <a:t>https://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hlinkClick r:id="rId2"/>
              </a:rPr>
              <a:t>divyadharshinig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  <a:hlinkClick r:id="rId3"/>
              </a:rPr>
              <a:t>-bca.github.io/nm/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139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4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2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0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4" name="Rectangle"/>
          <p:cNvSpPr>
            <a:spLocks/>
          </p:cNvSpPr>
          <p:nvPr/>
        </p:nvSpPr>
        <p:spPr>
          <a:xfrm rot="0">
            <a:off x="1738282" y="2285992"/>
            <a:ext cx="8929751" cy="15582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Portfolio Website for Academic and Career Growth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1848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Combination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Rectangle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Combination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1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98046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9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2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3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4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 rot="0">
            <a:off x="809588" y="1928802"/>
            <a:ext cx="7358114" cy="4072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 today’s digital era, a professional online presence is essential for IT students and beginners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Traditional resumes are static and cannot showcase projects, creativity, or technical skills interactively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Without a portfolio, recruiters and peers find it difficult to evaluate practical abilities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 portfolio website can serve as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digital resume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, highlighting skills and achievements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927575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Rectangle"/>
          <p:cNvSpPr>
            <a:spLocks/>
          </p:cNvSpPr>
          <p:nvPr/>
        </p:nvSpPr>
        <p:spPr>
          <a:xfrm rot="0">
            <a:off x="809588" y="1928802"/>
            <a:ext cx="7358114" cy="47967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Development of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personal portfolio website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represent me professionally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includes sections: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 Me, Skills, Education, Projects, Resume, and Contact Information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Acts as a centralized platform for showcasing academic background, skills, hobbies, and achievements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Designed to be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user-friendly, responsive, and mobile-compatible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707601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8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1" name="Rectangle"/>
          <p:cNvSpPr>
            <a:spLocks/>
          </p:cNvSpPr>
          <p:nvPr/>
        </p:nvSpPr>
        <p:spPr>
          <a:xfrm rot="0">
            <a:off x="809588" y="1928802"/>
            <a:ext cx="7358114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Recruiters, employers, and HR professionals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who evaluate skills and projects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Teachers and mentors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monitor progress and academic achievements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Peers and collaborators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interested in working on projects together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Students and beginners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who want inspiration for creating their own portfolios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9528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6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9" name="Rectangle"/>
          <p:cNvSpPr>
            <a:spLocks/>
          </p:cNvSpPr>
          <p:nvPr/>
        </p:nvSpPr>
        <p:spPr>
          <a:xfrm rot="0">
            <a:off x="3309917" y="2000240"/>
            <a:ext cx="6000792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Provides the structure of the website.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Ensures styling, layout, and professional design.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JavaScript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Adds interactivity and dynamic features.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Bootstrap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Improves responsiveness and offers ready-made components.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Together, these tools create a functional, responsive, and visually appealing website.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40637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1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Rectangle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Rectangle"/>
          <p:cNvSpPr>
            <a:spLocks/>
          </p:cNvSpPr>
          <p:nvPr/>
        </p:nvSpPr>
        <p:spPr>
          <a:xfrm rot="0">
            <a:off x="809588" y="1714488"/>
            <a:ext cx="7429552" cy="4072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Follows a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clean and modern layout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Homepage introduces me with a short description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Sections include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About Me, Skills, Projects, Resume Download option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Navigation bar for quick and easy access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Minimal design, professional look, and focused on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user experience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21570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 rot="0">
            <a:off x="881026" y="1928802"/>
            <a:ext cx="857256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Responsive design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Works on desktops, tablets, and mobiles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Sections for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academic details, technical skills, hobbies, and achievements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Option to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download resume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directly from the site.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Projects are showcased with brief descriptions and technologies used.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Contact section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→ Allows communication via email and social media links.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Creates an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interactive and professional digital profile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132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405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29</cp:revision>
  <dcterms:created xsi:type="dcterms:W3CDTF">2024-03-29T15:07:22Z</dcterms:created>
  <dcterms:modified xsi:type="dcterms:W3CDTF">2025-09-03T03:36:16Z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