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259" r:id="rId3"/>
    <p:sldId id="262" r:id="rId4"/>
    <p:sldId id="265" r:id="rId5"/>
    <p:sldId id="268" r:id="rId6"/>
    <p:sldId id="271" r:id="rId7"/>
    <p:sldId id="293" r:id="rId8"/>
    <p:sldId id="274" r:id="rId9"/>
    <p:sldId id="280" r:id="rId10"/>
    <p:sldId id="283" r:id="rId11"/>
    <p:sldId id="289" r:id="rId12"/>
    <p:sldId id="292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0"/>
  </p:normalViewPr>
  <p:slideViewPr>
    <p:cSldViewPr>
      <p:cViewPr varScale="1">
        <p:scale>
          <a:sx n="86" d="100"/>
          <a:sy n="86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942C82-D3E4-431E-92CD-53A0F38DB2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80D-38B0-4E64-98B3-BDE7F1CC483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6696A-548F-48E7-9C29-BAC3C9601B3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45DBD0-D8A8-40A8-B227-3D085C9A365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DFF6CE-6577-4AF4-84D3-13ADEF6BCD7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7179CD-A3A7-4F2B-8B51-66FBDA20CC8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B2037E-4A2D-4F08-B1FA-EB6EB43AC6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611E6B-2C32-4A2F-91CC-2065EED3881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EE955D-C7AF-48CB-B1FD-B2A3B106F85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97A685-BBE0-47BF-9820-74C3F50A13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E7AA80-9ECD-428B-B9CB-2FA1C7A495A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4" y="1828800"/>
            <a:ext cx="774382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599" y="457200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Student Database Management System</a:t>
            </a:r>
            <a:endParaRPr lang="en-SG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9152-3DDA-F4F4-552D-F857285B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DISPLAY SUBJECT MARKS: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7FCE-1992-8311-BC68-C6C0FDB2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+mn-lt"/>
                <a:cs typeface="+mn-lt"/>
              </a:rPr>
              <a:t>Displaying all the subject marks from the given student ID.</a:t>
            </a:r>
          </a:p>
          <a:p>
            <a:pPr>
              <a:buFont typeface="Wingdings" panose="020B0604020202020204" pitchFamily="34" charset="0"/>
              <a:buChar char="Ø"/>
            </a:pPr>
            <a:endParaRPr lang="en-GB" sz="240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9F59F2-AE77-789E-E7A4-C73D23CB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6096000" cy="30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348498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Vasuki 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Harini N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Anjanasree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Dhivya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Dharshini 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Divya Dharshini 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Jayanthi J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1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WELCOME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Login: USERNAME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PASSWORD 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Update Student Details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Search Student by Name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All Students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Subject Marks</a:t>
            </a:r>
          </a:p>
        </p:txBody>
      </p:sp>
    </p:spTree>
    <p:extLst>
      <p:ext uri="{BB962C8B-B14F-4D97-AF65-F5344CB8AC3E}">
        <p14:creationId xmlns:p14="http://schemas.microsoft.com/office/powerpoint/2010/main" val="347620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893C47-252D-4D36-B82E-255294A63EFD}"/>
              </a:ext>
            </a:extLst>
          </p:cNvPr>
          <p:cNvSpPr txBox="1"/>
          <p:nvPr/>
        </p:nvSpPr>
        <p:spPr>
          <a:xfrm>
            <a:off x="282804" y="853840"/>
            <a:ext cx="1278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insertion function typically refers to the process of adding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student information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 is crucial for keeping the database up-to-date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latest data of students.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3845A-3EC4-4789-B44B-9E94BE5AA44B}"/>
              </a:ext>
            </a:extLst>
          </p:cNvPr>
          <p:cNvSpPr txBox="1"/>
          <p:nvPr/>
        </p:nvSpPr>
        <p:spPr>
          <a:xfrm>
            <a:off x="425548" y="3028431"/>
            <a:ext cx="331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1CCEB-9DF7-4F6C-A0E4-11E548A7AA2F}"/>
              </a:ext>
            </a:extLst>
          </p:cNvPr>
          <p:cNvSpPr txBox="1"/>
          <p:nvPr/>
        </p:nvSpPr>
        <p:spPr>
          <a:xfrm>
            <a:off x="304800" y="112634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Insertion Module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75ABD-3C75-88BC-85A0-A8365D695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3490096"/>
            <a:ext cx="5362575" cy="33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06290-42F3-471C-88E4-50C87F06F0CD}"/>
              </a:ext>
            </a:extLst>
          </p:cNvPr>
          <p:cNvSpPr txBox="1"/>
          <p:nvPr/>
        </p:nvSpPr>
        <p:spPr>
          <a:xfrm>
            <a:off x="501445" y="355267"/>
            <a:ext cx="4355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Login Module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640DB-840B-437C-8C2B-FA0B8B877B29}"/>
              </a:ext>
            </a:extLst>
          </p:cNvPr>
          <p:cNvSpPr txBox="1"/>
          <p:nvPr/>
        </p:nvSpPr>
        <p:spPr>
          <a:xfrm>
            <a:off x="378180" y="1395024"/>
            <a:ext cx="1380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function ,the user gets the student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id.If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student id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already exists in the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database,then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successful.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A7A01-F895-4090-9781-6A59801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197383"/>
            <a:ext cx="4476750" cy="1131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38029-39A1-43A1-9D53-88A3BAB20701}"/>
              </a:ext>
            </a:extLst>
          </p:cNvPr>
          <p:cNvSpPr txBox="1"/>
          <p:nvPr/>
        </p:nvSpPr>
        <p:spPr>
          <a:xfrm>
            <a:off x="378180" y="4562021"/>
            <a:ext cx="7019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login id does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failed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A35DC-2A06-40C9-BFEE-721B7B2E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7" y="5762350"/>
            <a:ext cx="5857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1504-A4E3-B2F9-C429-22628B2A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6" y="636587"/>
            <a:ext cx="7848600" cy="1927225"/>
          </a:xfrm>
        </p:spPr>
        <p:txBody>
          <a:bodyPr/>
          <a:lstStyle/>
          <a:p>
            <a:pPr marL="285750" indent="-285750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If the login id does not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exist,then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login will be failed.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 looks like this: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C20E-C2C0-F8CE-F764-29E995982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AE25C-AF12-2A02-F04F-E7236972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822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8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611" y="632522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UpdateDetails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module : </a:t>
            </a:r>
            <a:endParaRPr lang="en-SG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7416824" cy="245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update module is used to alter or update the already entered .</a:t>
            </a:r>
          </a:p>
        </p:txBody>
      </p:sp>
    </p:spTree>
    <p:extLst>
      <p:ext uri="{BB962C8B-B14F-4D97-AF65-F5344CB8AC3E}">
        <p14:creationId xmlns:p14="http://schemas.microsoft.com/office/powerpoint/2010/main" val="6918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C77-E390-4EFA-2553-C61D5716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0001" y="381000"/>
            <a:ext cx="9144001" cy="578497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                                </a:t>
            </a:r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54838-389E-038D-A2D7-84828720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32956"/>
            <a:ext cx="8229600" cy="56543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Search module typically involves traversing the data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to find a specific element </a:t>
            </a:r>
            <a:r>
              <a:rPr lang="en-IN" sz="3200" dirty="0"/>
              <a:t>.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output is as follows if the data is found</a:t>
            </a:r>
            <a:r>
              <a:rPr lang="en-IN" sz="3200" dirty="0"/>
              <a:t>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data is not found and the output is as follows: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1800" b="1" cap="all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18F6-1C10-167E-1BD9-6217ECF3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47400"/>
            <a:ext cx="7924800" cy="116881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5509CB4-2A4B-AEE8-8FB1-D83B8CFF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BA78C22-F2FB-CD16-EACB-06A445D54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E1757-5E91-243A-487A-3C09FEB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45416"/>
            <a:ext cx="6930537" cy="18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7AF4-1D79-8AD2-F40C-9CCBCC30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7360" y="-3456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9A7C-59B1-04DA-CC27-9593D36B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952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Display typically used to find a stored, generated and transmitted data In the data structure.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output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37AC-8252-5D1D-4B05-BCF54DA4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8249920" cy="45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2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4"/>
  <p:tag name="AS_RELEASE_DATE" val="2023.01.14"/>
  <p:tag name="AS_TITLE" val="Aspose.Slides for .NET5"/>
  <p:tag name="AS_VERSION" val="23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Clarity</vt:lpstr>
      <vt:lpstr>PowerPoint Presentation</vt:lpstr>
      <vt:lpstr>TEAM MEMBERS</vt:lpstr>
      <vt:lpstr>MODULES</vt:lpstr>
      <vt:lpstr>PowerPoint Presentation</vt:lpstr>
      <vt:lpstr>PowerPoint Presentation</vt:lpstr>
      <vt:lpstr>If the login id does not exist,then login will be failed.  Output looks like this: </vt:lpstr>
      <vt:lpstr>PowerPoint Presentation</vt:lpstr>
      <vt:lpstr>                                SEARCH :</vt:lpstr>
      <vt:lpstr>                          DISPLAY STUDENT :</vt:lpstr>
      <vt:lpstr>DISPLAY SUBJECT MARKS: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srinivasan arumugam</cp:lastModifiedBy>
  <cp:revision>7</cp:revision>
  <cp:lastPrinted>2023-11-17T01:11:31Z</cp:lastPrinted>
  <dcterms:created xsi:type="dcterms:W3CDTF">2023-11-17T01:11:31Z</dcterms:created>
  <dcterms:modified xsi:type="dcterms:W3CDTF">2023-11-20T09:00:17Z</dcterms:modified>
</cp:coreProperties>
</file>