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265" autoAdjust="0"/>
  </p:normalViewPr>
  <p:slideViewPr>
    <p:cSldViewPr snapToGrid="0">
      <p:cViewPr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8E6C-94A4-F8A9-79CF-9B96FD48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972" y="261732"/>
            <a:ext cx="8791575" cy="1116494"/>
          </a:xfrm>
        </p:spPr>
        <p:txBody>
          <a:bodyPr>
            <a:normAutofit/>
          </a:bodyPr>
          <a:lstStyle/>
          <a:p>
            <a:r>
              <a:rPr lang="en-IN" sz="5200" b="1" dirty="0">
                <a:solidFill>
                  <a:schemeClr val="bg1"/>
                </a:solidFill>
              </a:rPr>
              <a:t> </a:t>
            </a:r>
            <a:r>
              <a:rPr lang="en-IN" sz="6000" b="1" dirty="0">
                <a:solidFill>
                  <a:schemeClr val="bg1"/>
                </a:solidFill>
                <a:latin typeface="Bold"/>
              </a:rPr>
              <a:t>ATM Database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472A6-DA3B-B4E0-D2BE-572116193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7971" y="6858000"/>
            <a:ext cx="8791575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ATM Machine - URS">
            <a:extLst>
              <a:ext uri="{FF2B5EF4-FFF2-40B4-BE49-F238E27FC236}">
                <a16:creationId xmlns:a16="http://schemas.microsoft.com/office/drawing/2014/main" id="{3665D582-0862-8FAC-9CF0-D6C59DBE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378226"/>
            <a:ext cx="3495675" cy="527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4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BCA5-A2A7-B893-047E-8E86E82E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37" y="0"/>
            <a:ext cx="8118473" cy="106679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rgbClr val="C00000"/>
                </a:solidFill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A9B7-16FB-445C-AF5C-35707B0B6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pPr algn="just">
              <a:lnSpc>
                <a:spcPts val="168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4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4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Disk – 2 GB.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4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 required – 1 GB (minimum)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4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47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 Access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122" name="Picture 2" descr="6,244 Atm Screen Stock Photos, Pictures &amp; Royalty-Free Images - iStock">
            <a:extLst>
              <a:ext uri="{FF2B5EF4-FFF2-40B4-BE49-F238E27FC236}">
                <a16:creationId xmlns:a16="http://schemas.microsoft.com/office/drawing/2014/main" id="{718AB9BB-427B-755C-2348-C51DBD86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766762"/>
            <a:ext cx="6015036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8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858B-E653-8851-FF22-A1D94D63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789" y="1543049"/>
            <a:ext cx="8175622" cy="2486025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bg1"/>
                </a:solidFill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4191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78FF-FE81-F7DD-2C17-124A0433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49" y="271463"/>
            <a:ext cx="7561261" cy="128587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dirty="0">
                <a:solidFill>
                  <a:srgbClr val="C00000"/>
                </a:solidFill>
                <a:latin typeface="Bold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Bol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839F-EFF3-E3D4-6D6B-C16C814E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938"/>
            <a:ext cx="9905999" cy="400526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ATM's full form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Automated Teller Machine which is a self-service banking outlet.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 can withdraw money, check your balance, or even transfer funds.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These machines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allow you to undergo self-serviced transactions without the help of an actual teller and without having to visit the bank branch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Automated teller machines or ATMs allow many transactions, including cash withdrawals, cash deposits, and fund transfers.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7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9063-B746-A332-83C3-1E2A082E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975" y="0"/>
            <a:ext cx="7818436" cy="122872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rgbClr val="C00000"/>
                </a:solidFill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FDAC-B823-6C3D-F959-6E63D464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1525"/>
            <a:ext cx="9905999" cy="33718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ATM database system provides user the option to access information about their accounts and make cash transactions and even change their passwords online.</a:t>
            </a:r>
          </a:p>
          <a:p>
            <a:r>
              <a:rPr lang="en-US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can interact with the bank through this card. Some more facilities are there by using this machine.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23C26-6603-CEA5-953E-5EBE8C15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59" t="34911" r="49541" b="29290"/>
          <a:stretch>
            <a:fillRect/>
          </a:stretch>
        </p:blipFill>
        <p:spPr bwMode="auto">
          <a:xfrm>
            <a:off x="3544091" y="3314700"/>
            <a:ext cx="4386264" cy="33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24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096E-3AE5-1484-7730-FB0C04E8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175" y="214313"/>
            <a:ext cx="7361236" cy="127158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rgbClr val="C00000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8061-4FEF-5AA3-74DB-170707FBE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0700"/>
            <a:ext cx="9905999" cy="4152901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Using an ATM, customers can access their bank deposit or credit accounts in order to make a variety of financial transactions, most notably cash withdrawals and balance checking, as well as transferring credit to and from mobile phones.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ATMs can also be used to withdraw cash in a foreign country.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ATM is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way of performing quick and easy transactions on an individual basis.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Its device that enables customers to perform transactions, such as cash withdrawals, deposits, funds transfers, balance inquiries for 24/7 and without the need for direct interaction with bank staff.</a:t>
            </a:r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7C3FDD-715D-3A60-DA53-123A80340120}"/>
              </a:ext>
            </a:extLst>
          </p:cNvPr>
          <p:cNvSpPr txBox="1">
            <a:spLocks/>
          </p:cNvSpPr>
          <p:nvPr/>
        </p:nvSpPr>
        <p:spPr>
          <a:xfrm>
            <a:off x="1293812" y="1323975"/>
            <a:ext cx="9905999" cy="461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82425D-9E62-1A26-35B9-E0EA2CB45DEF}"/>
              </a:ext>
            </a:extLst>
          </p:cNvPr>
          <p:cNvSpPr txBox="1">
            <a:spLocks/>
          </p:cNvSpPr>
          <p:nvPr/>
        </p:nvSpPr>
        <p:spPr>
          <a:xfrm>
            <a:off x="1446212" y="1476375"/>
            <a:ext cx="9905999" cy="461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00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7E6D-2A18-1141-EC9C-A7BB7F52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76" y="0"/>
            <a:ext cx="9905998" cy="147857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 err="1">
                <a:solidFill>
                  <a:srgbClr val="C00000"/>
                </a:solidFill>
              </a:rPr>
              <a:t>FEAtures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9BBA-3D26-5CA7-33E6-3B0AE2F85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191001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Transfer funds between linked bank accounts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Receive account balance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Prints recent transactions list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Change your pin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Deposit your cash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Prepaid mobile recharge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Bill payments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Cash withdrawal</a:t>
            </a:r>
          </a:p>
          <a:p>
            <a:endParaRPr lang="en-IN" dirty="0"/>
          </a:p>
        </p:txBody>
      </p:sp>
      <p:pic>
        <p:nvPicPr>
          <p:cNvPr id="4098" name="Picture 2" descr="6,244 Atm Screen Stock Photos, Pictures &amp; Royalty-Free Images - iStock">
            <a:extLst>
              <a:ext uri="{FF2B5EF4-FFF2-40B4-BE49-F238E27FC236}">
                <a16:creationId xmlns:a16="http://schemas.microsoft.com/office/drawing/2014/main" id="{6848A8AF-73B8-54CD-D03E-5A0641C63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143126"/>
            <a:ext cx="4646612" cy="40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906F-C915-C64D-1214-66336293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487" y="0"/>
            <a:ext cx="8289923" cy="138588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rgbClr val="C00000"/>
                </a:solidFill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679A-649D-184B-D291-634C8CF7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288"/>
            <a:ext cx="9905999" cy="46339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Manually performing transactions and other ATM related actions in the banks is not always possible. 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may be cases of emergencies or public holidays which makes it impossible to gain access to these facilities at every time.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it is time taking and exhaustive in case there is a long queue of customers at the bank or even at the ATM kiosk that are generally provided by banks at various places.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7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3C6D-392E-8377-7FEE-0660061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899" y="0"/>
            <a:ext cx="7118347" cy="106679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rgbClr val="C00000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5925-6D0B-39E3-E83A-4CCF3429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66799"/>
            <a:ext cx="9905999" cy="5257800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15000"/>
              </a:lnSpc>
              <a:buSzPts val="1800"/>
              <a:buFont typeface="+mj-lt"/>
              <a:buAutoNum type="arabicPeriod"/>
            </a:pPr>
            <a:r>
              <a:rPr lang="en-IN" sz="9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Cash module</a:t>
            </a:r>
            <a:r>
              <a:rPr lang="en-IN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 shows denominations of money.</a:t>
            </a:r>
          </a:p>
          <a:p>
            <a:pPr marL="342900" lvl="0" indent="-342900" algn="just">
              <a:lnSpc>
                <a:spcPct val="115000"/>
              </a:lnSpc>
              <a:buSzPts val="1800"/>
              <a:buFont typeface="+mj-lt"/>
              <a:buAutoNum type="arabicPeriod"/>
            </a:pPr>
            <a:r>
              <a:rPr lang="en-IN" sz="9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 module</a:t>
            </a:r>
            <a:r>
              <a:rPr lang="en-IN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 lets users to transfer cash from one account to another. The inputs are password of sender and receiver and  amount of money to be transferred.</a:t>
            </a:r>
          </a:p>
          <a:p>
            <a:pPr marL="342900" lvl="0" indent="-342900" algn="just">
              <a:lnSpc>
                <a:spcPct val="115000"/>
              </a:lnSpc>
              <a:buSzPts val="1800"/>
              <a:buFont typeface="+mj-lt"/>
              <a:buAutoNum type="arabicPeriod"/>
            </a:pPr>
            <a:r>
              <a:rPr lang="en-IN" sz="9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 transactions module</a:t>
            </a:r>
            <a:r>
              <a:rPr lang="en-IN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 has two sub-modules:</a:t>
            </a:r>
          </a:p>
          <a:p>
            <a:pPr marL="742950" lvl="1" indent="-285750" algn="just">
              <a:lnSpc>
                <a:spcPct val="115000"/>
              </a:lnSpc>
              <a:buSzPts val="1800"/>
              <a:buFont typeface="+mj-lt"/>
              <a:buAutoNum type="alphaLcPeriod"/>
            </a:pPr>
            <a:r>
              <a:rPr lang="en-IN" sz="9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  <a:r>
              <a:rPr lang="en-IN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 allows the user to change his current password.</a:t>
            </a:r>
          </a:p>
          <a:p>
            <a:pPr marL="742950" lvl="1" indent="-285750" algn="just">
              <a:lnSpc>
                <a:spcPct val="115000"/>
              </a:lnSpc>
              <a:buSzPts val="1800"/>
              <a:buFont typeface="+mj-lt"/>
              <a:buAutoNum type="alphaLcPeriod"/>
            </a:pPr>
            <a:r>
              <a:rPr lang="en-IN" sz="9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 paying</a:t>
            </a:r>
            <a:r>
              <a:rPr lang="en-IN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 designed to pay debts or loans like credit debts, education debts, insurance debts, etc.</a:t>
            </a:r>
          </a:p>
          <a:p>
            <a:pPr marL="342900" lvl="0" indent="-342900" algn="just">
              <a:lnSpc>
                <a:spcPct val="115000"/>
              </a:lnSpc>
              <a:buSzPts val="1800"/>
              <a:buFont typeface="+mj-lt"/>
              <a:buAutoNum type="arabicPeriod"/>
            </a:pPr>
            <a:r>
              <a:rPr lang="en-IN" sz="9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Cash Module</a:t>
            </a:r>
            <a:r>
              <a:rPr lang="en-IN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 lets user see details of his account like name, password and the amount left after the standard deduction of a fixed amount.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800"/>
              <a:buFont typeface="+mj-lt"/>
              <a:buAutoNum type="arabicPeriod"/>
            </a:pPr>
            <a:r>
              <a:rPr lang="en-IN" sz="9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Module:-</a:t>
            </a:r>
            <a:r>
              <a:rPr lang="en-IN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lets the user see the remainder amount in his account after a transaction.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7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BBF3-B164-76A4-878D-5BFEC08F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313" y="0"/>
            <a:ext cx="8547098" cy="145732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rgbClr val="C00000"/>
                </a:solidFill>
              </a:rPr>
              <a:t>SECURITY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A25D-0B69-C300-2593-8D539A6C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5874"/>
            <a:ext cx="9905999" cy="4900613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ATMs are targets for fraud, robberies and other security breaches.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ATMs are becoming more complicated and they now serve numerous functions, thus becoming a high priority target for robbers and hackers.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Modern ATMs are implemented with high-security protection measures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On-Line PIN validation.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Off-Line PIN validation.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PIN validation for interchange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Hardware security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Authentication and data integrity.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76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170F-2266-C620-A6E4-9799C524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0" y="0"/>
            <a:ext cx="8589960" cy="13716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rgbClr val="C00000"/>
                </a:solidFill>
              </a:rPr>
              <a:t>HARDWARE COMPONENTS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B4F7E2-6F09-EDC1-3664-2A82FDBD6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262" y="1371600"/>
            <a:ext cx="5921374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8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237</TotalTime>
  <Words>559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Bold</vt:lpstr>
      <vt:lpstr>Calibri</vt:lpstr>
      <vt:lpstr>Symbol</vt:lpstr>
      <vt:lpstr>Tahoma</vt:lpstr>
      <vt:lpstr>Tw Cen MT</vt:lpstr>
      <vt:lpstr>Wingdings</vt:lpstr>
      <vt:lpstr>Circuit</vt:lpstr>
      <vt:lpstr> ATM Database system</vt:lpstr>
      <vt:lpstr> INTRODUCTION</vt:lpstr>
      <vt:lpstr>Proposed system</vt:lpstr>
      <vt:lpstr>SCOPE</vt:lpstr>
      <vt:lpstr>FEAtures</vt:lpstr>
      <vt:lpstr>Existing system</vt:lpstr>
      <vt:lpstr>modules</vt:lpstr>
      <vt:lpstr>SECURITY FEATURES</vt:lpstr>
      <vt:lpstr>HARDWARE COMPONENTS</vt:lpstr>
      <vt:lpstr>Requirements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ATM Database system</dc:title>
  <dc:creator>Divine god</dc:creator>
  <cp:lastModifiedBy>Divine god</cp:lastModifiedBy>
  <cp:revision>4</cp:revision>
  <dcterms:created xsi:type="dcterms:W3CDTF">2022-10-17T05:38:48Z</dcterms:created>
  <dcterms:modified xsi:type="dcterms:W3CDTF">2022-10-17T09:36:24Z</dcterms:modified>
</cp:coreProperties>
</file>