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0AE8D91-994F-4965-91A5-536EC380EA22}">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D54F4A-8979-457B-BF0E-47931D867CFC}"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IN"/>
        </a:p>
      </dgm:t>
    </dgm:pt>
    <dgm:pt modelId="{BDE17DF0-4056-4E27-8952-CB3DE675BFC4}">
      <dgm:prSet phldrT="[Text]"/>
      <dgm:spPr/>
      <dgm:t>
        <a:bodyPr/>
        <a:lstStyle/>
        <a:p>
          <a:r>
            <a:rPr lang="en-IN" dirty="0"/>
            <a:t>Personas</a:t>
          </a:r>
        </a:p>
      </dgm:t>
    </dgm:pt>
    <dgm:pt modelId="{468EF694-AF05-4E13-8DFE-523C3D9DBBE4}" type="parTrans" cxnId="{788617EE-A097-4BAA-B40A-2CF456399063}">
      <dgm:prSet/>
      <dgm:spPr/>
      <dgm:t>
        <a:bodyPr/>
        <a:lstStyle/>
        <a:p>
          <a:endParaRPr lang="en-IN"/>
        </a:p>
      </dgm:t>
    </dgm:pt>
    <dgm:pt modelId="{4FC0CE08-B75D-428B-B873-CC1FF81A097A}" type="sibTrans" cxnId="{788617EE-A097-4BAA-B40A-2CF456399063}">
      <dgm:prSet/>
      <dgm:spPr/>
      <dgm:t>
        <a:bodyPr/>
        <a:lstStyle/>
        <a:p>
          <a:endParaRPr lang="en-IN"/>
        </a:p>
      </dgm:t>
    </dgm:pt>
    <dgm:pt modelId="{88FB0AE1-E678-4558-9BD6-0423CF9CD02E}">
      <dgm:prSet phldrT="[Text]"/>
      <dgm:spPr/>
      <dgm:t>
        <a:bodyPr/>
        <a:lstStyle/>
        <a:p>
          <a:r>
            <a:rPr lang="en-IN" dirty="0"/>
            <a:t>Recruiters</a:t>
          </a:r>
        </a:p>
      </dgm:t>
    </dgm:pt>
    <dgm:pt modelId="{993F2680-2C9F-40AC-8FEA-6B3D46830A2D}" type="parTrans" cxnId="{626439A1-F995-4191-BB14-22595646D889}">
      <dgm:prSet/>
      <dgm:spPr/>
      <dgm:t>
        <a:bodyPr/>
        <a:lstStyle/>
        <a:p>
          <a:endParaRPr lang="en-IN"/>
        </a:p>
      </dgm:t>
    </dgm:pt>
    <dgm:pt modelId="{5C24E7F0-FA43-41C9-8E2A-9E15929776FF}" type="sibTrans" cxnId="{626439A1-F995-4191-BB14-22595646D889}">
      <dgm:prSet/>
      <dgm:spPr/>
      <dgm:t>
        <a:bodyPr/>
        <a:lstStyle/>
        <a:p>
          <a:endParaRPr lang="en-IN"/>
        </a:p>
      </dgm:t>
    </dgm:pt>
    <dgm:pt modelId="{B8270A74-741B-4DBA-8A72-CA1049D18B2B}">
      <dgm:prSet phldrT="[Text]"/>
      <dgm:spPr/>
      <dgm:t>
        <a:bodyPr/>
        <a:lstStyle/>
        <a:p>
          <a:r>
            <a:rPr lang="en-IN" dirty="0"/>
            <a:t>Sales Professionals</a:t>
          </a:r>
        </a:p>
      </dgm:t>
    </dgm:pt>
    <dgm:pt modelId="{D8CA4776-D750-43F1-AE41-8CF7645EBDE7}" type="parTrans" cxnId="{4A32447E-38BD-4365-BA30-31DAEA3CAD74}">
      <dgm:prSet/>
      <dgm:spPr/>
      <dgm:t>
        <a:bodyPr/>
        <a:lstStyle/>
        <a:p>
          <a:endParaRPr lang="en-IN"/>
        </a:p>
      </dgm:t>
    </dgm:pt>
    <dgm:pt modelId="{AF7244BB-5042-475F-968E-58A2738B0720}" type="sibTrans" cxnId="{4A32447E-38BD-4365-BA30-31DAEA3CAD74}">
      <dgm:prSet/>
      <dgm:spPr/>
      <dgm:t>
        <a:bodyPr/>
        <a:lstStyle/>
        <a:p>
          <a:endParaRPr lang="en-IN"/>
        </a:p>
      </dgm:t>
    </dgm:pt>
    <dgm:pt modelId="{3DB4E1D9-4825-4200-A711-611BAB201FB0}">
      <dgm:prSet phldrT="[Text]"/>
      <dgm:spPr/>
      <dgm:t>
        <a:bodyPr/>
        <a:lstStyle/>
        <a:p>
          <a:r>
            <a:rPr lang="en-IN" dirty="0"/>
            <a:t>Job Seeker</a:t>
          </a:r>
        </a:p>
      </dgm:t>
    </dgm:pt>
    <dgm:pt modelId="{85A51CF9-440B-498F-B89F-A0EBD6FD4F3A}" type="sibTrans" cxnId="{5783EF47-6C44-4AC6-8315-B5219A362122}">
      <dgm:prSet/>
      <dgm:spPr/>
      <dgm:t>
        <a:bodyPr/>
        <a:lstStyle/>
        <a:p>
          <a:endParaRPr lang="en-IN"/>
        </a:p>
      </dgm:t>
    </dgm:pt>
    <dgm:pt modelId="{77982F2E-2BAE-43AB-A620-F43B87FBB92F}" type="parTrans" cxnId="{5783EF47-6C44-4AC6-8315-B5219A362122}">
      <dgm:prSet/>
      <dgm:spPr/>
      <dgm:t>
        <a:bodyPr/>
        <a:lstStyle/>
        <a:p>
          <a:endParaRPr lang="en-IN"/>
        </a:p>
      </dgm:t>
    </dgm:pt>
    <dgm:pt modelId="{88FD8193-5D70-4265-BDC3-B91FCB5BA77B}">
      <dgm:prSet phldrT="[Text]"/>
      <dgm:spPr/>
      <dgm:t>
        <a:bodyPr/>
        <a:lstStyle/>
        <a:p>
          <a:r>
            <a:rPr lang="en-IN" dirty="0"/>
            <a:t>Influencers</a:t>
          </a:r>
        </a:p>
      </dgm:t>
    </dgm:pt>
    <dgm:pt modelId="{3B7F7E7C-2083-4688-845B-30C73FC4A0E0}" type="parTrans" cxnId="{23029618-028C-4B5F-B755-E6AD012396E1}">
      <dgm:prSet/>
      <dgm:spPr/>
      <dgm:t>
        <a:bodyPr/>
        <a:lstStyle/>
        <a:p>
          <a:endParaRPr lang="en-IN"/>
        </a:p>
      </dgm:t>
    </dgm:pt>
    <dgm:pt modelId="{C0D62C76-FF3F-47B0-9ACF-34123B7969D5}" type="sibTrans" cxnId="{23029618-028C-4B5F-B755-E6AD012396E1}">
      <dgm:prSet/>
      <dgm:spPr/>
      <dgm:t>
        <a:bodyPr/>
        <a:lstStyle/>
        <a:p>
          <a:endParaRPr lang="en-IN"/>
        </a:p>
      </dgm:t>
    </dgm:pt>
    <dgm:pt modelId="{DA5ED25D-10EF-40E6-B5BA-F2A5C7F11DC7}" type="pres">
      <dgm:prSet presAssocID="{D7D54F4A-8979-457B-BF0E-47931D867CFC}" presName="diagram" presStyleCnt="0">
        <dgm:presLayoutVars>
          <dgm:chPref val="1"/>
          <dgm:dir/>
          <dgm:animOne val="branch"/>
          <dgm:animLvl val="lvl"/>
          <dgm:resizeHandles/>
        </dgm:presLayoutVars>
      </dgm:prSet>
      <dgm:spPr/>
    </dgm:pt>
    <dgm:pt modelId="{F14DCB1C-E3CF-4DDA-B8C0-553403BC1084}" type="pres">
      <dgm:prSet presAssocID="{BDE17DF0-4056-4E27-8952-CB3DE675BFC4}" presName="root" presStyleCnt="0"/>
      <dgm:spPr/>
    </dgm:pt>
    <dgm:pt modelId="{AD6638AF-27BC-4038-987D-FF99FEB43702}" type="pres">
      <dgm:prSet presAssocID="{BDE17DF0-4056-4E27-8952-CB3DE675BFC4}" presName="rootComposite" presStyleCnt="0"/>
      <dgm:spPr/>
    </dgm:pt>
    <dgm:pt modelId="{09EEE175-C563-44F2-A07C-A891EB5E0861}" type="pres">
      <dgm:prSet presAssocID="{BDE17DF0-4056-4E27-8952-CB3DE675BFC4}" presName="rootText" presStyleLbl="node1" presStyleIdx="0" presStyleCnt="1" custLinFactNeighborX="-2651" custLinFactNeighborY="-3415"/>
      <dgm:spPr/>
    </dgm:pt>
    <dgm:pt modelId="{CFDEBB6A-9959-450D-A45B-F29F2B3CED1D}" type="pres">
      <dgm:prSet presAssocID="{BDE17DF0-4056-4E27-8952-CB3DE675BFC4}" presName="rootConnector" presStyleLbl="node1" presStyleIdx="0" presStyleCnt="1"/>
      <dgm:spPr/>
    </dgm:pt>
    <dgm:pt modelId="{F9430328-44F6-4E5E-959C-4B33FFBCA67D}" type="pres">
      <dgm:prSet presAssocID="{BDE17DF0-4056-4E27-8952-CB3DE675BFC4}" presName="childShape" presStyleCnt="0"/>
      <dgm:spPr/>
    </dgm:pt>
    <dgm:pt modelId="{959B2843-FFFD-4B6F-A04C-9E64D7636E6F}" type="pres">
      <dgm:prSet presAssocID="{77982F2E-2BAE-43AB-A620-F43B87FBB92F}" presName="Name13" presStyleLbl="parChTrans1D2" presStyleIdx="0" presStyleCnt="4"/>
      <dgm:spPr/>
    </dgm:pt>
    <dgm:pt modelId="{3B4C9E38-3D28-4EFB-9B14-531FF5C9E5A6}" type="pres">
      <dgm:prSet presAssocID="{3DB4E1D9-4825-4200-A711-611BAB201FB0}" presName="childText" presStyleLbl="bgAcc1" presStyleIdx="0" presStyleCnt="4">
        <dgm:presLayoutVars>
          <dgm:bulletEnabled val="1"/>
        </dgm:presLayoutVars>
      </dgm:prSet>
      <dgm:spPr/>
    </dgm:pt>
    <dgm:pt modelId="{04E4AB12-8BD8-4FF2-92F7-247ABFCCF6DC}" type="pres">
      <dgm:prSet presAssocID="{993F2680-2C9F-40AC-8FEA-6B3D46830A2D}" presName="Name13" presStyleLbl="parChTrans1D2" presStyleIdx="1" presStyleCnt="4"/>
      <dgm:spPr/>
    </dgm:pt>
    <dgm:pt modelId="{6E654F31-8057-4E75-B677-7FF50AC4FDE1}" type="pres">
      <dgm:prSet presAssocID="{88FB0AE1-E678-4558-9BD6-0423CF9CD02E}" presName="childText" presStyleLbl="bgAcc1" presStyleIdx="1" presStyleCnt="4">
        <dgm:presLayoutVars>
          <dgm:bulletEnabled val="1"/>
        </dgm:presLayoutVars>
      </dgm:prSet>
      <dgm:spPr/>
    </dgm:pt>
    <dgm:pt modelId="{16CE74D0-0890-49D9-B0C0-8C6FA58E7C26}" type="pres">
      <dgm:prSet presAssocID="{D8CA4776-D750-43F1-AE41-8CF7645EBDE7}" presName="Name13" presStyleLbl="parChTrans1D2" presStyleIdx="2" presStyleCnt="4"/>
      <dgm:spPr/>
    </dgm:pt>
    <dgm:pt modelId="{81A82928-7BF2-4161-94E4-D24069B06A33}" type="pres">
      <dgm:prSet presAssocID="{B8270A74-741B-4DBA-8A72-CA1049D18B2B}" presName="childText" presStyleLbl="bgAcc1" presStyleIdx="2" presStyleCnt="4">
        <dgm:presLayoutVars>
          <dgm:bulletEnabled val="1"/>
        </dgm:presLayoutVars>
      </dgm:prSet>
      <dgm:spPr/>
    </dgm:pt>
    <dgm:pt modelId="{860BE4A6-F255-4AFC-B111-15AE0C9BDDCB}" type="pres">
      <dgm:prSet presAssocID="{3B7F7E7C-2083-4688-845B-30C73FC4A0E0}" presName="Name13" presStyleLbl="parChTrans1D2" presStyleIdx="3" presStyleCnt="4"/>
      <dgm:spPr/>
    </dgm:pt>
    <dgm:pt modelId="{D8AAD6E5-F196-44F8-BE29-99F917B3A999}" type="pres">
      <dgm:prSet presAssocID="{88FD8193-5D70-4265-BDC3-B91FCB5BA77B}" presName="childText" presStyleLbl="bgAcc1" presStyleIdx="3" presStyleCnt="4">
        <dgm:presLayoutVars>
          <dgm:bulletEnabled val="1"/>
        </dgm:presLayoutVars>
      </dgm:prSet>
      <dgm:spPr/>
    </dgm:pt>
  </dgm:ptLst>
  <dgm:cxnLst>
    <dgm:cxn modelId="{E2F37D0C-BB48-4F3F-A5EB-032C29DFA442}" type="presOf" srcId="{88FD8193-5D70-4265-BDC3-B91FCB5BA77B}" destId="{D8AAD6E5-F196-44F8-BE29-99F917B3A999}" srcOrd="0" destOrd="0" presId="urn:microsoft.com/office/officeart/2005/8/layout/hierarchy3"/>
    <dgm:cxn modelId="{23029618-028C-4B5F-B755-E6AD012396E1}" srcId="{BDE17DF0-4056-4E27-8952-CB3DE675BFC4}" destId="{88FD8193-5D70-4265-BDC3-B91FCB5BA77B}" srcOrd="3" destOrd="0" parTransId="{3B7F7E7C-2083-4688-845B-30C73FC4A0E0}" sibTransId="{C0D62C76-FF3F-47B0-9ACF-34123B7969D5}"/>
    <dgm:cxn modelId="{CBD04B1A-8CAE-4733-9C68-603FBB03F843}" type="presOf" srcId="{77982F2E-2BAE-43AB-A620-F43B87FBB92F}" destId="{959B2843-FFFD-4B6F-A04C-9E64D7636E6F}" srcOrd="0" destOrd="0" presId="urn:microsoft.com/office/officeart/2005/8/layout/hierarchy3"/>
    <dgm:cxn modelId="{84357625-2FFF-4761-8BEE-37012A3326FB}" type="presOf" srcId="{993F2680-2C9F-40AC-8FEA-6B3D46830A2D}" destId="{04E4AB12-8BD8-4FF2-92F7-247ABFCCF6DC}" srcOrd="0" destOrd="0" presId="urn:microsoft.com/office/officeart/2005/8/layout/hierarchy3"/>
    <dgm:cxn modelId="{A2E93F2C-7FB5-4B35-BF8F-34E65C4B5DB9}" type="presOf" srcId="{D8CA4776-D750-43F1-AE41-8CF7645EBDE7}" destId="{16CE74D0-0890-49D9-B0C0-8C6FA58E7C26}" srcOrd="0" destOrd="0" presId="urn:microsoft.com/office/officeart/2005/8/layout/hierarchy3"/>
    <dgm:cxn modelId="{E65BD531-C9A6-461C-B04B-5D5FA99DF387}" type="presOf" srcId="{B8270A74-741B-4DBA-8A72-CA1049D18B2B}" destId="{81A82928-7BF2-4161-94E4-D24069B06A33}" srcOrd="0" destOrd="0" presId="urn:microsoft.com/office/officeart/2005/8/layout/hierarchy3"/>
    <dgm:cxn modelId="{5783EF47-6C44-4AC6-8315-B5219A362122}" srcId="{BDE17DF0-4056-4E27-8952-CB3DE675BFC4}" destId="{3DB4E1D9-4825-4200-A711-611BAB201FB0}" srcOrd="0" destOrd="0" parTransId="{77982F2E-2BAE-43AB-A620-F43B87FBB92F}" sibTransId="{85A51CF9-440B-498F-B89F-A0EBD6FD4F3A}"/>
    <dgm:cxn modelId="{E40BD66C-2756-4A51-BF7C-52709DBD98D5}" type="presOf" srcId="{88FB0AE1-E678-4558-9BD6-0423CF9CD02E}" destId="{6E654F31-8057-4E75-B677-7FF50AC4FDE1}" srcOrd="0" destOrd="0" presId="urn:microsoft.com/office/officeart/2005/8/layout/hierarchy3"/>
    <dgm:cxn modelId="{A17C645A-5BCD-46B2-B836-791588A80A16}" type="presOf" srcId="{D7D54F4A-8979-457B-BF0E-47931D867CFC}" destId="{DA5ED25D-10EF-40E6-B5BA-F2A5C7F11DC7}" srcOrd="0" destOrd="0" presId="urn:microsoft.com/office/officeart/2005/8/layout/hierarchy3"/>
    <dgm:cxn modelId="{4A32447E-38BD-4365-BA30-31DAEA3CAD74}" srcId="{BDE17DF0-4056-4E27-8952-CB3DE675BFC4}" destId="{B8270A74-741B-4DBA-8A72-CA1049D18B2B}" srcOrd="2" destOrd="0" parTransId="{D8CA4776-D750-43F1-AE41-8CF7645EBDE7}" sibTransId="{AF7244BB-5042-475F-968E-58A2738B0720}"/>
    <dgm:cxn modelId="{153C448E-B1A8-44C0-8033-166B1F27AD47}" type="presOf" srcId="{BDE17DF0-4056-4E27-8952-CB3DE675BFC4}" destId="{09EEE175-C563-44F2-A07C-A891EB5E0861}" srcOrd="0" destOrd="0" presId="urn:microsoft.com/office/officeart/2005/8/layout/hierarchy3"/>
    <dgm:cxn modelId="{626439A1-F995-4191-BB14-22595646D889}" srcId="{BDE17DF0-4056-4E27-8952-CB3DE675BFC4}" destId="{88FB0AE1-E678-4558-9BD6-0423CF9CD02E}" srcOrd="1" destOrd="0" parTransId="{993F2680-2C9F-40AC-8FEA-6B3D46830A2D}" sibTransId="{5C24E7F0-FA43-41C9-8E2A-9E15929776FF}"/>
    <dgm:cxn modelId="{88DB5FCA-F1A8-4384-A949-6B424368BCE0}" type="presOf" srcId="{3B7F7E7C-2083-4688-845B-30C73FC4A0E0}" destId="{860BE4A6-F255-4AFC-B111-15AE0C9BDDCB}" srcOrd="0" destOrd="0" presId="urn:microsoft.com/office/officeart/2005/8/layout/hierarchy3"/>
    <dgm:cxn modelId="{175631CD-193E-4703-A8C0-1DE31313F9F0}" type="presOf" srcId="{BDE17DF0-4056-4E27-8952-CB3DE675BFC4}" destId="{CFDEBB6A-9959-450D-A45B-F29F2B3CED1D}" srcOrd="1" destOrd="0" presId="urn:microsoft.com/office/officeart/2005/8/layout/hierarchy3"/>
    <dgm:cxn modelId="{788617EE-A097-4BAA-B40A-2CF456399063}" srcId="{D7D54F4A-8979-457B-BF0E-47931D867CFC}" destId="{BDE17DF0-4056-4E27-8952-CB3DE675BFC4}" srcOrd="0" destOrd="0" parTransId="{468EF694-AF05-4E13-8DFE-523C3D9DBBE4}" sibTransId="{4FC0CE08-B75D-428B-B873-CC1FF81A097A}"/>
    <dgm:cxn modelId="{307ADEFC-FD0E-4495-8FDE-FC2609B06201}" type="presOf" srcId="{3DB4E1D9-4825-4200-A711-611BAB201FB0}" destId="{3B4C9E38-3D28-4EFB-9B14-531FF5C9E5A6}" srcOrd="0" destOrd="0" presId="urn:microsoft.com/office/officeart/2005/8/layout/hierarchy3"/>
    <dgm:cxn modelId="{B915761A-3B09-4345-AD2F-DB0B8355B2FE}" type="presParOf" srcId="{DA5ED25D-10EF-40E6-B5BA-F2A5C7F11DC7}" destId="{F14DCB1C-E3CF-4DDA-B8C0-553403BC1084}" srcOrd="0" destOrd="0" presId="urn:microsoft.com/office/officeart/2005/8/layout/hierarchy3"/>
    <dgm:cxn modelId="{A07E478D-3E52-49EE-BEFD-7C357C5ED85E}" type="presParOf" srcId="{F14DCB1C-E3CF-4DDA-B8C0-553403BC1084}" destId="{AD6638AF-27BC-4038-987D-FF99FEB43702}" srcOrd="0" destOrd="0" presId="urn:microsoft.com/office/officeart/2005/8/layout/hierarchy3"/>
    <dgm:cxn modelId="{51B7CCE5-B5B2-423A-88BE-0480689194F4}" type="presParOf" srcId="{AD6638AF-27BC-4038-987D-FF99FEB43702}" destId="{09EEE175-C563-44F2-A07C-A891EB5E0861}" srcOrd="0" destOrd="0" presId="urn:microsoft.com/office/officeart/2005/8/layout/hierarchy3"/>
    <dgm:cxn modelId="{7B5BB609-BEC9-4613-B690-9ED9F84D85F0}" type="presParOf" srcId="{AD6638AF-27BC-4038-987D-FF99FEB43702}" destId="{CFDEBB6A-9959-450D-A45B-F29F2B3CED1D}" srcOrd="1" destOrd="0" presId="urn:microsoft.com/office/officeart/2005/8/layout/hierarchy3"/>
    <dgm:cxn modelId="{91C42060-CA98-4F83-9002-E769674DADD3}" type="presParOf" srcId="{F14DCB1C-E3CF-4DDA-B8C0-553403BC1084}" destId="{F9430328-44F6-4E5E-959C-4B33FFBCA67D}" srcOrd="1" destOrd="0" presId="urn:microsoft.com/office/officeart/2005/8/layout/hierarchy3"/>
    <dgm:cxn modelId="{DF97F680-ADA2-4C49-8633-D8F82A09345C}" type="presParOf" srcId="{F9430328-44F6-4E5E-959C-4B33FFBCA67D}" destId="{959B2843-FFFD-4B6F-A04C-9E64D7636E6F}" srcOrd="0" destOrd="0" presId="urn:microsoft.com/office/officeart/2005/8/layout/hierarchy3"/>
    <dgm:cxn modelId="{6C220C99-E5CC-4F86-9C54-09DC04EF10B2}" type="presParOf" srcId="{F9430328-44F6-4E5E-959C-4B33FFBCA67D}" destId="{3B4C9E38-3D28-4EFB-9B14-531FF5C9E5A6}" srcOrd="1" destOrd="0" presId="urn:microsoft.com/office/officeart/2005/8/layout/hierarchy3"/>
    <dgm:cxn modelId="{4A25BA5C-F9A5-4961-9BFD-BD640819DFB4}" type="presParOf" srcId="{F9430328-44F6-4E5E-959C-4B33FFBCA67D}" destId="{04E4AB12-8BD8-4FF2-92F7-247ABFCCF6DC}" srcOrd="2" destOrd="0" presId="urn:microsoft.com/office/officeart/2005/8/layout/hierarchy3"/>
    <dgm:cxn modelId="{5AB0B3BE-98A8-4651-B111-F4D4789347A9}" type="presParOf" srcId="{F9430328-44F6-4E5E-959C-4B33FFBCA67D}" destId="{6E654F31-8057-4E75-B677-7FF50AC4FDE1}" srcOrd="3" destOrd="0" presId="urn:microsoft.com/office/officeart/2005/8/layout/hierarchy3"/>
    <dgm:cxn modelId="{3E3D4178-A113-44CF-9087-9E3F2108A528}" type="presParOf" srcId="{F9430328-44F6-4E5E-959C-4B33FFBCA67D}" destId="{16CE74D0-0890-49D9-B0C0-8C6FA58E7C26}" srcOrd="4" destOrd="0" presId="urn:microsoft.com/office/officeart/2005/8/layout/hierarchy3"/>
    <dgm:cxn modelId="{C712046E-7956-4D9B-A526-A33EC8640CCE}" type="presParOf" srcId="{F9430328-44F6-4E5E-959C-4B33FFBCA67D}" destId="{81A82928-7BF2-4161-94E4-D24069B06A33}" srcOrd="5" destOrd="0" presId="urn:microsoft.com/office/officeart/2005/8/layout/hierarchy3"/>
    <dgm:cxn modelId="{5A56C17D-E4C6-4BE4-80D6-FCD052DD3EDC}" type="presParOf" srcId="{F9430328-44F6-4E5E-959C-4B33FFBCA67D}" destId="{860BE4A6-F255-4AFC-B111-15AE0C9BDDCB}" srcOrd="6" destOrd="0" presId="urn:microsoft.com/office/officeart/2005/8/layout/hierarchy3"/>
    <dgm:cxn modelId="{3BD42A30-B3ED-4A22-94DF-1899F284253C}" type="presParOf" srcId="{F9430328-44F6-4E5E-959C-4B33FFBCA67D}" destId="{D8AAD6E5-F196-44F8-BE29-99F917B3A999}"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EE175-C563-44F2-A07C-A891EB5E0861}">
      <dsp:nvSpPr>
        <dsp:cNvPr id="0" name=""/>
        <dsp:cNvSpPr/>
      </dsp:nvSpPr>
      <dsp:spPr>
        <a:xfrm>
          <a:off x="514348" y="0"/>
          <a:ext cx="1673404" cy="83670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IN" sz="2800" kern="1200" dirty="0"/>
            <a:t>Personas</a:t>
          </a:r>
        </a:p>
      </dsp:txBody>
      <dsp:txXfrm>
        <a:off x="538854" y="24506"/>
        <a:ext cx="1624392" cy="787690"/>
      </dsp:txXfrm>
    </dsp:sp>
    <dsp:sp modelId="{959B2843-FFFD-4B6F-A04C-9E64D7636E6F}">
      <dsp:nvSpPr>
        <dsp:cNvPr id="0" name=""/>
        <dsp:cNvSpPr/>
      </dsp:nvSpPr>
      <dsp:spPr>
        <a:xfrm>
          <a:off x="681688" y="836702"/>
          <a:ext cx="211702" cy="628572"/>
        </a:xfrm>
        <a:custGeom>
          <a:avLst/>
          <a:gdLst/>
          <a:ahLst/>
          <a:cxnLst/>
          <a:rect l="0" t="0" r="0" b="0"/>
          <a:pathLst>
            <a:path>
              <a:moveTo>
                <a:pt x="0" y="0"/>
              </a:moveTo>
              <a:lnTo>
                <a:pt x="0" y="628572"/>
              </a:lnTo>
              <a:lnTo>
                <a:pt x="211702" y="628572"/>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4C9E38-3D28-4EFB-9B14-531FF5C9E5A6}">
      <dsp:nvSpPr>
        <dsp:cNvPr id="0" name=""/>
        <dsp:cNvSpPr/>
      </dsp:nvSpPr>
      <dsp:spPr>
        <a:xfrm>
          <a:off x="893391" y="1046923"/>
          <a:ext cx="1338723" cy="83670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Job Seeker</a:t>
          </a:r>
        </a:p>
      </dsp:txBody>
      <dsp:txXfrm>
        <a:off x="917897" y="1071429"/>
        <a:ext cx="1289711" cy="787690"/>
      </dsp:txXfrm>
    </dsp:sp>
    <dsp:sp modelId="{04E4AB12-8BD8-4FF2-92F7-247ABFCCF6DC}">
      <dsp:nvSpPr>
        <dsp:cNvPr id="0" name=""/>
        <dsp:cNvSpPr/>
      </dsp:nvSpPr>
      <dsp:spPr>
        <a:xfrm>
          <a:off x="681688" y="836702"/>
          <a:ext cx="211702" cy="1674450"/>
        </a:xfrm>
        <a:custGeom>
          <a:avLst/>
          <a:gdLst/>
          <a:ahLst/>
          <a:cxnLst/>
          <a:rect l="0" t="0" r="0" b="0"/>
          <a:pathLst>
            <a:path>
              <a:moveTo>
                <a:pt x="0" y="0"/>
              </a:moveTo>
              <a:lnTo>
                <a:pt x="0" y="1674450"/>
              </a:lnTo>
              <a:lnTo>
                <a:pt x="211702" y="1674450"/>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654F31-8057-4E75-B677-7FF50AC4FDE1}">
      <dsp:nvSpPr>
        <dsp:cNvPr id="0" name=""/>
        <dsp:cNvSpPr/>
      </dsp:nvSpPr>
      <dsp:spPr>
        <a:xfrm>
          <a:off x="893391" y="2092801"/>
          <a:ext cx="1338723" cy="83670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Recruiters</a:t>
          </a:r>
        </a:p>
      </dsp:txBody>
      <dsp:txXfrm>
        <a:off x="917897" y="2117307"/>
        <a:ext cx="1289711" cy="787690"/>
      </dsp:txXfrm>
    </dsp:sp>
    <dsp:sp modelId="{16CE74D0-0890-49D9-B0C0-8C6FA58E7C26}">
      <dsp:nvSpPr>
        <dsp:cNvPr id="0" name=""/>
        <dsp:cNvSpPr/>
      </dsp:nvSpPr>
      <dsp:spPr>
        <a:xfrm>
          <a:off x="681688" y="836702"/>
          <a:ext cx="211702" cy="2720328"/>
        </a:xfrm>
        <a:custGeom>
          <a:avLst/>
          <a:gdLst/>
          <a:ahLst/>
          <a:cxnLst/>
          <a:rect l="0" t="0" r="0" b="0"/>
          <a:pathLst>
            <a:path>
              <a:moveTo>
                <a:pt x="0" y="0"/>
              </a:moveTo>
              <a:lnTo>
                <a:pt x="0" y="2720328"/>
              </a:lnTo>
              <a:lnTo>
                <a:pt x="211702" y="2720328"/>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82928-7BF2-4161-94E4-D24069B06A33}">
      <dsp:nvSpPr>
        <dsp:cNvPr id="0" name=""/>
        <dsp:cNvSpPr/>
      </dsp:nvSpPr>
      <dsp:spPr>
        <a:xfrm>
          <a:off x="893391" y="3138679"/>
          <a:ext cx="1338723" cy="83670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Sales Professionals</a:t>
          </a:r>
        </a:p>
      </dsp:txBody>
      <dsp:txXfrm>
        <a:off x="917897" y="3163185"/>
        <a:ext cx="1289711" cy="787690"/>
      </dsp:txXfrm>
    </dsp:sp>
    <dsp:sp modelId="{860BE4A6-F255-4AFC-B111-15AE0C9BDDCB}">
      <dsp:nvSpPr>
        <dsp:cNvPr id="0" name=""/>
        <dsp:cNvSpPr/>
      </dsp:nvSpPr>
      <dsp:spPr>
        <a:xfrm>
          <a:off x="681688" y="836702"/>
          <a:ext cx="211702" cy="3766206"/>
        </a:xfrm>
        <a:custGeom>
          <a:avLst/>
          <a:gdLst/>
          <a:ahLst/>
          <a:cxnLst/>
          <a:rect l="0" t="0" r="0" b="0"/>
          <a:pathLst>
            <a:path>
              <a:moveTo>
                <a:pt x="0" y="0"/>
              </a:moveTo>
              <a:lnTo>
                <a:pt x="0" y="3766206"/>
              </a:lnTo>
              <a:lnTo>
                <a:pt x="211702" y="3766206"/>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AD6E5-F196-44F8-BE29-99F917B3A999}">
      <dsp:nvSpPr>
        <dsp:cNvPr id="0" name=""/>
        <dsp:cNvSpPr/>
      </dsp:nvSpPr>
      <dsp:spPr>
        <a:xfrm>
          <a:off x="893391" y="4184557"/>
          <a:ext cx="1338723" cy="836702"/>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Influencers</a:t>
          </a:r>
        </a:p>
      </dsp:txBody>
      <dsp:txXfrm>
        <a:off x="917897" y="4209063"/>
        <a:ext cx="1289711" cy="78769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B8CFAE-C464-478C-955C-0D3A27EFEB9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141565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8CFAE-C464-478C-955C-0D3A27EFEB91}"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210331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1B8CFAE-C464-478C-955C-0D3A27EFEB9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316719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1B8CFAE-C464-478C-955C-0D3A27EFEB91}" type="datetimeFigureOut">
              <a:rPr lang="en-IN" smtClean="0"/>
              <a:t>10-07-2022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69194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CFAE-C464-478C-955C-0D3A27EFEB9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2316650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CFAE-C464-478C-955C-0D3A27EFEB9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626439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8CFAE-C464-478C-955C-0D3A27EFEB9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31349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8CFAE-C464-478C-955C-0D3A27EFEB91}" type="datetimeFigureOut">
              <a:rPr lang="en-IN" smtClean="0"/>
              <a:t>10-07-2022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180439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8CFAE-C464-478C-955C-0D3A27EFEB91}"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11034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8CFAE-C464-478C-955C-0D3A27EFEB91}" type="datetimeFigureOut">
              <a:rPr lang="en-IN" smtClean="0"/>
              <a:t>10-07-2022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421487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8CFAE-C464-478C-955C-0D3A27EFEB91}" type="datetimeFigureOut">
              <a:rPr lang="en-IN" smtClean="0"/>
              <a:t>10-07-2022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3047546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8CFAE-C464-478C-955C-0D3A27EFEB91}" type="datetimeFigureOut">
              <a:rPr lang="en-IN" smtClean="0"/>
              <a:t>10-07-2022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30484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B8CFAE-C464-478C-955C-0D3A27EFEB91}" type="datetimeFigureOut">
              <a:rPr lang="en-IN" smtClean="0"/>
              <a:t>10-07-2022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17154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1B8CFAE-C464-478C-955C-0D3A27EFEB91}" type="datetimeFigureOut">
              <a:rPr lang="en-IN" smtClean="0"/>
              <a:t>10-07-2022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EA951C5-6A1C-407C-9708-349992BB0FAD}" type="slidenum">
              <a:rPr lang="en-IN" smtClean="0"/>
              <a:t>‹#›</a:t>
            </a:fld>
            <a:endParaRPr lang="en-IN"/>
          </a:p>
        </p:txBody>
      </p:sp>
    </p:spTree>
    <p:extLst>
      <p:ext uri="{BB962C8B-B14F-4D97-AF65-F5344CB8AC3E}">
        <p14:creationId xmlns:p14="http://schemas.microsoft.com/office/powerpoint/2010/main" val="301072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1B8CFAE-C464-478C-955C-0D3A27EFEB91}" type="datetimeFigureOut">
              <a:rPr lang="en-IN" smtClean="0"/>
              <a:t>10-07-2022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EA951C5-6A1C-407C-9708-349992BB0FAD}" type="slidenum">
              <a:rPr lang="en-IN" smtClean="0"/>
              <a:t>‹#›</a:t>
            </a:fld>
            <a:endParaRPr lang="en-IN"/>
          </a:p>
        </p:txBody>
      </p:sp>
    </p:spTree>
    <p:extLst>
      <p:ext uri="{BB962C8B-B14F-4D97-AF65-F5344CB8AC3E}">
        <p14:creationId xmlns:p14="http://schemas.microsoft.com/office/powerpoint/2010/main" val="11809279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96E2-F151-D2CA-113C-A86E5AAD3E20}"/>
              </a:ext>
            </a:extLst>
          </p:cNvPr>
          <p:cNvSpPr>
            <a:spLocks noGrp="1"/>
          </p:cNvSpPr>
          <p:nvPr>
            <p:ph type="ctrTitle"/>
          </p:nvPr>
        </p:nvSpPr>
        <p:spPr>
          <a:xfrm>
            <a:off x="1666875" y="1"/>
            <a:ext cx="9315450" cy="843378"/>
          </a:xfrm>
        </p:spPr>
        <p:txBody>
          <a:bodyPr>
            <a:noAutofit/>
          </a:bodyPr>
          <a:lstStyle/>
          <a:p>
            <a:r>
              <a:rPr lang="en-IN" sz="2800" b="1" dirty="0">
                <a:solidFill>
                  <a:srgbClr val="FF0000"/>
                </a:solidFill>
              </a:rPr>
              <a:t>Problem statement: </a:t>
            </a:r>
            <a:r>
              <a:rPr lang="en-IN" sz="2800" dirty="0"/>
              <a:t>To Improve LinkedIn Messaging</a:t>
            </a:r>
            <a:endParaRPr lang="en-IN" sz="2800" b="1" dirty="0"/>
          </a:p>
        </p:txBody>
      </p:sp>
      <p:sp>
        <p:nvSpPr>
          <p:cNvPr id="3" name="Subtitle 2">
            <a:extLst>
              <a:ext uri="{FF2B5EF4-FFF2-40B4-BE49-F238E27FC236}">
                <a16:creationId xmlns:a16="http://schemas.microsoft.com/office/drawing/2014/main" id="{F29E6912-DDF0-279E-E539-A5E16413CA2C}"/>
              </a:ext>
            </a:extLst>
          </p:cNvPr>
          <p:cNvSpPr>
            <a:spLocks noGrp="1"/>
          </p:cNvSpPr>
          <p:nvPr>
            <p:ph type="subTitle" idx="1"/>
          </p:nvPr>
        </p:nvSpPr>
        <p:spPr>
          <a:xfrm>
            <a:off x="347891" y="1426029"/>
            <a:ext cx="3805010" cy="2355395"/>
          </a:xfrm>
        </p:spPr>
        <p:txBody>
          <a:bodyPr>
            <a:normAutofit fontScale="92500" lnSpcReduction="10000"/>
          </a:bodyPr>
          <a:lstStyle/>
          <a:p>
            <a:r>
              <a:rPr lang="en-IN" sz="1800" b="1" dirty="0">
                <a:solidFill>
                  <a:srgbClr val="FFFF00"/>
                </a:solidFill>
              </a:rPr>
              <a:t>What Does LinkedIn Messaging Do?</a:t>
            </a:r>
          </a:p>
          <a:p>
            <a:r>
              <a:rPr lang="en-IN" sz="1800" dirty="0"/>
              <a:t>LinkedIn messaging allows the people to connect through sharing of messages to reach out to a particular person in a large professional community of </a:t>
            </a:r>
            <a:r>
              <a:rPr lang="en-IN" sz="1800" dirty="0" err="1"/>
              <a:t>linkedIn</a:t>
            </a:r>
            <a:r>
              <a:rPr lang="en-IN" sz="1800" dirty="0"/>
              <a:t> through one to one communication. </a:t>
            </a:r>
          </a:p>
        </p:txBody>
      </p:sp>
      <p:sp>
        <p:nvSpPr>
          <p:cNvPr id="4" name="TextBox 3">
            <a:extLst>
              <a:ext uri="{FF2B5EF4-FFF2-40B4-BE49-F238E27FC236}">
                <a16:creationId xmlns:a16="http://schemas.microsoft.com/office/drawing/2014/main" id="{3D388A98-0716-637C-212D-C13D8E334A55}"/>
              </a:ext>
            </a:extLst>
          </p:cNvPr>
          <p:cNvSpPr txBox="1"/>
          <p:nvPr/>
        </p:nvSpPr>
        <p:spPr>
          <a:xfrm>
            <a:off x="186243" y="3872853"/>
            <a:ext cx="3376107" cy="3046988"/>
          </a:xfrm>
          <a:prstGeom prst="rect">
            <a:avLst/>
          </a:prstGeom>
          <a:noFill/>
        </p:spPr>
        <p:txBody>
          <a:bodyPr wrap="square" rtlCol="0">
            <a:spAutoFit/>
          </a:bodyPr>
          <a:lstStyle/>
          <a:p>
            <a:r>
              <a:rPr lang="en-IN" sz="3200" b="1" dirty="0">
                <a:solidFill>
                  <a:schemeClr val="accent6"/>
                </a:solidFill>
              </a:rPr>
              <a:t>        Goal</a:t>
            </a:r>
            <a:endParaRPr lang="en-IN" sz="2000" b="1" dirty="0"/>
          </a:p>
          <a:p>
            <a:r>
              <a:rPr lang="en-IN" sz="2000" dirty="0"/>
              <a:t>I have decided to increase engagement and retention by improving messaging feature which will automatically add to revenue.</a:t>
            </a:r>
          </a:p>
          <a:p>
            <a:r>
              <a:rPr lang="en-IN" sz="2000" b="1" dirty="0"/>
              <a:t>  </a:t>
            </a:r>
          </a:p>
        </p:txBody>
      </p:sp>
      <p:graphicFrame>
        <p:nvGraphicFramePr>
          <p:cNvPr id="17" name="Diagram 16">
            <a:extLst>
              <a:ext uri="{FF2B5EF4-FFF2-40B4-BE49-F238E27FC236}">
                <a16:creationId xmlns:a16="http://schemas.microsoft.com/office/drawing/2014/main" id="{C4C0343E-93F3-BAFA-34CA-0B4E86F327FA}"/>
              </a:ext>
            </a:extLst>
          </p:cNvPr>
          <p:cNvGraphicFramePr/>
          <p:nvPr>
            <p:extLst>
              <p:ext uri="{D42A27DB-BD31-4B8C-83A1-F6EECF244321}">
                <p14:modId xmlns:p14="http://schemas.microsoft.com/office/powerpoint/2010/main" val="3186418429"/>
              </p:ext>
            </p:extLst>
          </p:nvPr>
        </p:nvGraphicFramePr>
        <p:xfrm>
          <a:off x="7140646" y="1205943"/>
          <a:ext cx="2790825" cy="5022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Building your network with LinkedIn Invite Message">
            <a:extLst>
              <a:ext uri="{FF2B5EF4-FFF2-40B4-BE49-F238E27FC236}">
                <a16:creationId xmlns:a16="http://schemas.microsoft.com/office/drawing/2014/main" id="{B275E3A9-0F16-F4C6-B772-8769EC6F9A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2901" y="1444661"/>
            <a:ext cx="3011784" cy="1984339"/>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8F84AD89-4D14-2630-B9F7-C8A7FB04EAB5}"/>
              </a:ext>
            </a:extLst>
          </p:cNvPr>
          <p:cNvSpPr/>
          <p:nvPr/>
        </p:nvSpPr>
        <p:spPr>
          <a:xfrm>
            <a:off x="9518953" y="2783661"/>
            <a:ext cx="2448055" cy="1576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Out of these four personas I would like to focus on Job Seekers.</a:t>
            </a:r>
          </a:p>
        </p:txBody>
      </p:sp>
      <p:pic>
        <p:nvPicPr>
          <p:cNvPr id="1028" name="Picture 4" descr="What's the difference between connect and message feature on LinkedIn?">
            <a:extLst>
              <a:ext uri="{FF2B5EF4-FFF2-40B4-BE49-F238E27FC236}">
                <a16:creationId xmlns:a16="http://schemas.microsoft.com/office/drawing/2014/main" id="{9B8F18C6-4E0F-42E6-DB6C-52B815C23F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3301" y="3872853"/>
            <a:ext cx="4147780" cy="235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10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14C-EB63-0B00-D6F7-448D9B008D1F}"/>
              </a:ext>
            </a:extLst>
          </p:cNvPr>
          <p:cNvSpPr>
            <a:spLocks noGrp="1"/>
          </p:cNvSpPr>
          <p:nvPr>
            <p:ph type="title"/>
          </p:nvPr>
        </p:nvSpPr>
        <p:spPr>
          <a:xfrm>
            <a:off x="838199" y="453230"/>
            <a:ext cx="6372225" cy="1238249"/>
          </a:xfrm>
        </p:spPr>
        <p:txBody>
          <a:bodyPr>
            <a:normAutofit/>
          </a:bodyPr>
          <a:lstStyle/>
          <a:p>
            <a:r>
              <a:rPr lang="en-IN" sz="3600" b="1" dirty="0">
                <a:solidFill>
                  <a:srgbClr val="00B0F0"/>
                </a:solidFill>
              </a:rPr>
              <a:t>Pain points of Job Seekers:</a:t>
            </a:r>
          </a:p>
        </p:txBody>
      </p:sp>
      <p:sp>
        <p:nvSpPr>
          <p:cNvPr id="3" name="Content Placeholder 2">
            <a:extLst>
              <a:ext uri="{FF2B5EF4-FFF2-40B4-BE49-F238E27FC236}">
                <a16:creationId xmlns:a16="http://schemas.microsoft.com/office/drawing/2014/main" id="{1D05726D-0EBB-EA4E-037C-D9E9224A94CA}"/>
              </a:ext>
            </a:extLst>
          </p:cNvPr>
          <p:cNvSpPr>
            <a:spLocks noGrp="1"/>
          </p:cNvSpPr>
          <p:nvPr>
            <p:ph idx="1"/>
          </p:nvPr>
        </p:nvSpPr>
        <p:spPr>
          <a:xfrm>
            <a:off x="881062" y="2561432"/>
            <a:ext cx="10429875" cy="3843337"/>
          </a:xfrm>
        </p:spPr>
        <p:txBody>
          <a:bodyPr>
            <a:normAutofit/>
          </a:bodyPr>
          <a:lstStyle/>
          <a:p>
            <a:r>
              <a:rPr lang="en-IN" sz="2200" dirty="0">
                <a:latin typeface="+mj-lt"/>
                <a:cs typeface="Calibri Light" panose="020F0302020204030204" pitchFamily="34" charset="0"/>
              </a:rPr>
              <a:t>If a jobseeker opens his </a:t>
            </a:r>
            <a:r>
              <a:rPr lang="en-IN" sz="2200" dirty="0" err="1">
                <a:latin typeface="+mj-lt"/>
                <a:cs typeface="Calibri Light" panose="020F0302020204030204" pitchFamily="34" charset="0"/>
              </a:rPr>
              <a:t>linkedIn</a:t>
            </a:r>
            <a:r>
              <a:rPr lang="en-IN" sz="2200" dirty="0">
                <a:latin typeface="+mj-lt"/>
                <a:cs typeface="Calibri Light" panose="020F0302020204030204" pitchFamily="34" charset="0"/>
              </a:rPr>
              <a:t> account after a long time then it becomes very difficult for him to prioritize which message is important or which needs to be ignored.</a:t>
            </a:r>
          </a:p>
          <a:p>
            <a:r>
              <a:rPr lang="en-IN" sz="2200" dirty="0">
                <a:latin typeface="+mj-lt"/>
                <a:cs typeface="Calibri Light" panose="020F0302020204030204" pitchFamily="34" charset="0"/>
              </a:rPr>
              <a:t>It is not possible for jobseeker to identify the notifications on </a:t>
            </a:r>
            <a:r>
              <a:rPr lang="en-IN" sz="2200" dirty="0" err="1">
                <a:latin typeface="+mj-lt"/>
                <a:cs typeface="Calibri Light" panose="020F0302020204030204" pitchFamily="34" charset="0"/>
              </a:rPr>
              <a:t>gmail</a:t>
            </a:r>
            <a:r>
              <a:rPr lang="en-IN" sz="2200" dirty="0">
                <a:latin typeface="+mj-lt"/>
                <a:cs typeface="Calibri Light" panose="020F0302020204030204" pitchFamily="34" charset="0"/>
              </a:rPr>
              <a:t> via </a:t>
            </a:r>
            <a:r>
              <a:rPr lang="en-IN" sz="2200" dirty="0" err="1">
                <a:latin typeface="+mj-lt"/>
                <a:cs typeface="Calibri Light" panose="020F0302020204030204" pitchFamily="34" charset="0"/>
              </a:rPr>
              <a:t>linkedin</a:t>
            </a:r>
            <a:r>
              <a:rPr lang="en-IN" sz="2200" dirty="0">
                <a:latin typeface="+mj-lt"/>
                <a:cs typeface="Calibri Light" panose="020F0302020204030204" pitchFamily="34" charset="0"/>
              </a:rPr>
              <a:t> messaging whether it is a in mail or a direct message. </a:t>
            </a:r>
          </a:p>
          <a:p>
            <a:r>
              <a:rPr lang="en-IN" sz="2200" dirty="0">
                <a:latin typeface="+mj-lt"/>
                <a:cs typeface="Calibri Light" panose="020F0302020204030204" pitchFamily="34" charset="0"/>
              </a:rPr>
              <a:t>There is no track of information about for a particular job profile a candidate has sent message to which company and which recruiter.</a:t>
            </a:r>
          </a:p>
          <a:p>
            <a:endParaRPr lang="en-IN" sz="2400" dirty="0"/>
          </a:p>
          <a:p>
            <a:endParaRPr lang="en-IN" sz="2400" dirty="0"/>
          </a:p>
        </p:txBody>
      </p:sp>
      <p:pic>
        <p:nvPicPr>
          <p:cNvPr id="2050" name="Picture 2" descr="Image result for LinkedIN symbol images">
            <a:extLst>
              <a:ext uri="{FF2B5EF4-FFF2-40B4-BE49-F238E27FC236}">
                <a16:creationId xmlns:a16="http://schemas.microsoft.com/office/drawing/2014/main" id="{B89B64F2-6986-2963-F706-A729C4F55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0" y="187325"/>
            <a:ext cx="12382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61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58AF-3386-E995-3DDE-0328C0AFF221}"/>
              </a:ext>
            </a:extLst>
          </p:cNvPr>
          <p:cNvSpPr>
            <a:spLocks noGrp="1"/>
          </p:cNvSpPr>
          <p:nvPr>
            <p:ph type="title"/>
          </p:nvPr>
        </p:nvSpPr>
        <p:spPr>
          <a:xfrm>
            <a:off x="810000" y="447188"/>
            <a:ext cx="6876675" cy="970450"/>
          </a:xfrm>
        </p:spPr>
        <p:txBody>
          <a:bodyPr>
            <a:normAutofit/>
          </a:bodyPr>
          <a:lstStyle/>
          <a:p>
            <a:r>
              <a:rPr lang="en-IN" sz="3200" b="1" dirty="0">
                <a:solidFill>
                  <a:srgbClr val="00B0F0"/>
                </a:solidFill>
              </a:rPr>
              <a:t>Solutions:</a:t>
            </a:r>
          </a:p>
        </p:txBody>
      </p:sp>
      <p:sp>
        <p:nvSpPr>
          <p:cNvPr id="3" name="Content Placeholder 2">
            <a:extLst>
              <a:ext uri="{FF2B5EF4-FFF2-40B4-BE49-F238E27FC236}">
                <a16:creationId xmlns:a16="http://schemas.microsoft.com/office/drawing/2014/main" id="{4AF480B8-39FD-C4D8-0519-924CC615F7A5}"/>
              </a:ext>
            </a:extLst>
          </p:cNvPr>
          <p:cNvSpPr>
            <a:spLocks noGrp="1"/>
          </p:cNvSpPr>
          <p:nvPr>
            <p:ph idx="1"/>
          </p:nvPr>
        </p:nvSpPr>
        <p:spPr>
          <a:xfrm>
            <a:off x="838200" y="2411899"/>
            <a:ext cx="10515600" cy="4351338"/>
          </a:xfrm>
        </p:spPr>
        <p:txBody>
          <a:bodyPr>
            <a:normAutofit/>
          </a:bodyPr>
          <a:lstStyle/>
          <a:p>
            <a:r>
              <a:rPr lang="en-IN" sz="2000" dirty="0"/>
              <a:t>Feature to mark the message as important while sending it so that when in future one get reply on the same message so it highlights or appear in upper section which reduces the risk to skip the important message.</a:t>
            </a:r>
          </a:p>
          <a:p>
            <a:r>
              <a:rPr lang="en-IN" sz="2000" dirty="0"/>
              <a:t>Gmail notifications which users receive must have proper subject mentioning whether it is a in mail message or a direct message.</a:t>
            </a:r>
          </a:p>
          <a:p>
            <a:r>
              <a:rPr lang="en-IN" sz="2000" dirty="0"/>
              <a:t>User can apply filter on messages on the basis of company, job profile, recruiter, etc. which helps him to keep track of his messages that he has sent for a specific job profile, to whom and when.</a:t>
            </a:r>
          </a:p>
          <a:p>
            <a:endParaRPr lang="en-IN" dirty="0"/>
          </a:p>
          <a:p>
            <a:endParaRPr lang="en-IN" dirty="0"/>
          </a:p>
          <a:p>
            <a:endParaRPr lang="en-IN" dirty="0"/>
          </a:p>
          <a:p>
            <a:endParaRPr lang="en-IN" dirty="0"/>
          </a:p>
        </p:txBody>
      </p:sp>
      <p:pic>
        <p:nvPicPr>
          <p:cNvPr id="4" name="Picture 2" descr="Image result for LinkedIN symbol images">
            <a:extLst>
              <a:ext uri="{FF2B5EF4-FFF2-40B4-BE49-F238E27FC236}">
                <a16:creationId xmlns:a16="http://schemas.microsoft.com/office/drawing/2014/main" id="{664A63BF-D929-50D5-C434-5C33F8652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0" y="187325"/>
            <a:ext cx="12382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521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E1DD-199E-F05E-FE37-9723B4C9DEA8}"/>
              </a:ext>
            </a:extLst>
          </p:cNvPr>
          <p:cNvSpPr>
            <a:spLocks noGrp="1"/>
          </p:cNvSpPr>
          <p:nvPr>
            <p:ph type="title"/>
          </p:nvPr>
        </p:nvSpPr>
        <p:spPr>
          <a:xfrm>
            <a:off x="838199" y="277812"/>
            <a:ext cx="3152775" cy="1325563"/>
          </a:xfrm>
        </p:spPr>
        <p:txBody>
          <a:bodyPr>
            <a:normAutofit/>
          </a:bodyPr>
          <a:lstStyle/>
          <a:p>
            <a:r>
              <a:rPr lang="en-IN" sz="3200" b="1" dirty="0">
                <a:solidFill>
                  <a:srgbClr val="00B0F0"/>
                </a:solidFill>
              </a:rPr>
              <a:t>Summary:</a:t>
            </a:r>
          </a:p>
        </p:txBody>
      </p:sp>
      <p:sp>
        <p:nvSpPr>
          <p:cNvPr id="3" name="Content Placeholder 2">
            <a:extLst>
              <a:ext uri="{FF2B5EF4-FFF2-40B4-BE49-F238E27FC236}">
                <a16:creationId xmlns:a16="http://schemas.microsoft.com/office/drawing/2014/main" id="{FD8886C4-71E5-7DC2-E01C-977B7951CD35}"/>
              </a:ext>
            </a:extLst>
          </p:cNvPr>
          <p:cNvSpPr>
            <a:spLocks noGrp="1"/>
          </p:cNvSpPr>
          <p:nvPr>
            <p:ph idx="1"/>
          </p:nvPr>
        </p:nvSpPr>
        <p:spPr>
          <a:xfrm>
            <a:off x="838199" y="2232025"/>
            <a:ext cx="10515600" cy="1870075"/>
          </a:xfrm>
        </p:spPr>
        <p:txBody>
          <a:bodyPr/>
          <a:lstStyle/>
          <a:p>
            <a:pPr marL="0" indent="0">
              <a:buNone/>
            </a:pPr>
            <a:r>
              <a:rPr lang="en-IN" dirty="0"/>
              <a:t>Providing the important messages first will save the time of user in searching it through a list of messages and notifications on </a:t>
            </a:r>
            <a:r>
              <a:rPr lang="en-IN" dirty="0" err="1"/>
              <a:t>gmail</a:t>
            </a:r>
            <a:r>
              <a:rPr lang="en-IN" dirty="0"/>
              <a:t> with subject mentioning their category will improve the user experience on </a:t>
            </a:r>
            <a:r>
              <a:rPr lang="en-IN" dirty="0" err="1"/>
              <a:t>linkedIn</a:t>
            </a:r>
            <a:r>
              <a:rPr lang="en-IN" dirty="0"/>
              <a:t> messaging tool.</a:t>
            </a:r>
          </a:p>
        </p:txBody>
      </p:sp>
      <p:pic>
        <p:nvPicPr>
          <p:cNvPr id="5" name="Picture 2" descr="Image result for LinkedIN symbol images">
            <a:extLst>
              <a:ext uri="{FF2B5EF4-FFF2-40B4-BE49-F238E27FC236}">
                <a16:creationId xmlns:a16="http://schemas.microsoft.com/office/drawing/2014/main" id="{04688676-92BF-22DF-4B30-762C23F1A8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0" y="187325"/>
            <a:ext cx="12382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539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87</TotalTime>
  <Words>321</Words>
  <Application>Microsoft Office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Gothic</vt:lpstr>
      <vt:lpstr>Wingdings 2</vt:lpstr>
      <vt:lpstr>Quotable</vt:lpstr>
      <vt:lpstr>Problem statement: To Improve LinkedIn Messaging</vt:lpstr>
      <vt:lpstr>Pain points of Job Seekers:</vt:lpstr>
      <vt:lpstr>Solutions: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To Improve LinkedIn Messaging</dc:title>
  <dc:creator>Divya Samadhiya</dc:creator>
  <cp:lastModifiedBy>Divya Samadhiya</cp:lastModifiedBy>
  <cp:revision>4</cp:revision>
  <dcterms:created xsi:type="dcterms:W3CDTF">2022-07-10T13:25:10Z</dcterms:created>
  <dcterms:modified xsi:type="dcterms:W3CDTF">2022-07-10T14:52:21Z</dcterms:modified>
</cp:coreProperties>
</file>