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9" r:id="rId11"/>
    <p:sldId id="270" r:id="rId12"/>
    <p:sldId id="272" r:id="rId13"/>
    <p:sldId id="273" r:id="rId14"/>
    <p:sldId id="274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D4FBE2-74EF-B1F3-C580-11342E73D0A1}" v="25" dt="2021-11-11T03:42:18.028"/>
    <p1510:client id="{95D7FD1F-C897-40F3-B4CB-48B158F15E25}" v="1495" dt="2021-11-07T09:56:52.355"/>
    <p1510:client id="{CC5A6AB8-1AA0-EBA8-3FBA-DCC2B44E6B70}" v="95" dt="2021-11-08T07:04:38.689"/>
    <p1510:client id="{CFD254C6-A84D-83C5-AF25-8801CA3D17D1}" v="166" dt="2021-11-07T17:23:56.2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vya Byregowda" userId="S::divya_byregowda@thbs.com::0ab3cfdc-88de-4642-8c24-047b74234a69" providerId="AD" clId="Web-{95D4FBE2-74EF-B1F3-C580-11342E73D0A1}"/>
    <pc:docChg chg="modSld">
      <pc:chgData name="Divya Byregowda" userId="S::divya_byregowda@thbs.com::0ab3cfdc-88de-4642-8c24-047b74234a69" providerId="AD" clId="Web-{95D4FBE2-74EF-B1F3-C580-11342E73D0A1}" dt="2021-11-11T03:42:18.028" v="55" actId="14100"/>
      <pc:docMkLst>
        <pc:docMk/>
      </pc:docMkLst>
      <pc:sldChg chg="modSp">
        <pc:chgData name="Divya Byregowda" userId="S::divya_byregowda@thbs.com::0ab3cfdc-88de-4642-8c24-047b74234a69" providerId="AD" clId="Web-{95D4FBE2-74EF-B1F3-C580-11342E73D0A1}" dt="2021-11-11T03:33:21.202" v="30" actId="20577"/>
        <pc:sldMkLst>
          <pc:docMk/>
          <pc:sldMk cId="2818136677" sldId="259"/>
        </pc:sldMkLst>
        <pc:graphicFrameChg chg="mod modGraphic">
          <ac:chgData name="Divya Byregowda" userId="S::divya_byregowda@thbs.com::0ab3cfdc-88de-4642-8c24-047b74234a69" providerId="AD" clId="Web-{95D4FBE2-74EF-B1F3-C580-11342E73D0A1}" dt="2021-11-11T03:33:21.202" v="30" actId="20577"/>
          <ac:graphicFrameMkLst>
            <pc:docMk/>
            <pc:sldMk cId="2818136677" sldId="259"/>
            <ac:graphicFrameMk id="6" creationId="{8994ADA0-FFD8-42E4-A156-E5009D91E054}"/>
          </ac:graphicFrameMkLst>
        </pc:graphicFrameChg>
      </pc:sldChg>
      <pc:sldChg chg="modSp">
        <pc:chgData name="Divya Byregowda" userId="S::divya_byregowda@thbs.com::0ab3cfdc-88de-4642-8c24-047b74234a69" providerId="AD" clId="Web-{95D4FBE2-74EF-B1F3-C580-11342E73D0A1}" dt="2021-11-11T03:33:48.671" v="34" actId="20577"/>
        <pc:sldMkLst>
          <pc:docMk/>
          <pc:sldMk cId="1254674080" sldId="260"/>
        </pc:sldMkLst>
        <pc:spChg chg="mod">
          <ac:chgData name="Divya Byregowda" userId="S::divya_byregowda@thbs.com::0ab3cfdc-88de-4642-8c24-047b74234a69" providerId="AD" clId="Web-{95D4FBE2-74EF-B1F3-C580-11342E73D0A1}" dt="2021-11-11T03:33:48.671" v="34" actId="20577"/>
          <ac:spMkLst>
            <pc:docMk/>
            <pc:sldMk cId="1254674080" sldId="260"/>
            <ac:spMk id="23" creationId="{C5B01288-8514-4891-99BC-6818C2802F95}"/>
          </ac:spMkLst>
        </pc:spChg>
      </pc:sldChg>
      <pc:sldChg chg="modSp">
        <pc:chgData name="Divya Byregowda" userId="S::divya_byregowda@thbs.com::0ab3cfdc-88de-4642-8c24-047b74234a69" providerId="AD" clId="Web-{95D4FBE2-74EF-B1F3-C580-11342E73D0A1}" dt="2021-11-11T03:42:18.028" v="55" actId="14100"/>
        <pc:sldMkLst>
          <pc:docMk/>
          <pc:sldMk cId="642324117" sldId="273"/>
        </pc:sldMkLst>
        <pc:picChg chg="mod modCrop">
          <ac:chgData name="Divya Byregowda" userId="S::divya_byregowda@thbs.com::0ab3cfdc-88de-4642-8c24-047b74234a69" providerId="AD" clId="Web-{95D4FBE2-74EF-B1F3-C580-11342E73D0A1}" dt="2021-11-11T03:42:00.419" v="52" actId="14100"/>
          <ac:picMkLst>
            <pc:docMk/>
            <pc:sldMk cId="642324117" sldId="273"/>
            <ac:picMk id="10" creationId="{7C2AD1FA-22CD-4FAD-88C0-140E0AFDB73D}"/>
          </ac:picMkLst>
        </pc:picChg>
        <pc:picChg chg="mod modCrop">
          <ac:chgData name="Divya Byregowda" userId="S::divya_byregowda@thbs.com::0ab3cfdc-88de-4642-8c24-047b74234a69" providerId="AD" clId="Web-{95D4FBE2-74EF-B1F3-C580-11342E73D0A1}" dt="2021-11-11T03:42:18.028" v="55" actId="14100"/>
          <ac:picMkLst>
            <pc:docMk/>
            <pc:sldMk cId="642324117" sldId="273"/>
            <ac:picMk id="11" creationId="{7E5BE12A-73B4-43BC-B24D-A6B961B4D540}"/>
          </ac:picMkLst>
        </pc:picChg>
      </pc:sldChg>
      <pc:sldChg chg="modSp">
        <pc:chgData name="Divya Byregowda" userId="S::divya_byregowda@thbs.com::0ab3cfdc-88de-4642-8c24-047b74234a69" providerId="AD" clId="Web-{95D4FBE2-74EF-B1F3-C580-11342E73D0A1}" dt="2021-11-11T03:40:36.294" v="44" actId="14100"/>
        <pc:sldMkLst>
          <pc:docMk/>
          <pc:sldMk cId="2298368271" sldId="274"/>
        </pc:sldMkLst>
        <pc:picChg chg="mod modCrop">
          <ac:chgData name="Divya Byregowda" userId="S::divya_byregowda@thbs.com::0ab3cfdc-88de-4642-8c24-047b74234a69" providerId="AD" clId="Web-{95D4FBE2-74EF-B1F3-C580-11342E73D0A1}" dt="2021-11-11T03:40:36.294" v="44" actId="14100"/>
          <ac:picMkLst>
            <pc:docMk/>
            <pc:sldMk cId="2298368271" sldId="274"/>
            <ac:picMk id="2" creationId="{2A4BEA6D-1D4C-4E8D-A364-6D38F680B13B}"/>
          </ac:picMkLst>
        </pc:picChg>
        <pc:picChg chg="mod modCrop">
          <ac:chgData name="Divya Byregowda" userId="S::divya_byregowda@thbs.com::0ab3cfdc-88de-4642-8c24-047b74234a69" providerId="AD" clId="Web-{95D4FBE2-74EF-B1F3-C580-11342E73D0A1}" dt="2021-11-11T03:39:54.013" v="39" actId="14100"/>
          <ac:picMkLst>
            <pc:docMk/>
            <pc:sldMk cId="2298368271" sldId="274"/>
            <ac:picMk id="3" creationId="{6CFFE21C-E7F5-4209-8CDD-8A0C5613C305}"/>
          </ac:picMkLst>
        </pc:picChg>
      </pc:sldChg>
    </pc:docChg>
  </pc:docChgLst>
  <pc:docChgLst>
    <pc:chgData name="Divya Byregowda" userId="S::divya_byregowda@thbs.com::0ab3cfdc-88de-4642-8c24-047b74234a69" providerId="AD" clId="Web-{CFD254C6-A84D-83C5-AF25-8801CA3D17D1}"/>
    <pc:docChg chg="addSld delSld modSld">
      <pc:chgData name="Divya Byregowda" userId="S::divya_byregowda@thbs.com::0ab3cfdc-88de-4642-8c24-047b74234a69" providerId="AD" clId="Web-{CFD254C6-A84D-83C5-AF25-8801CA3D17D1}" dt="2021-11-07T17:23:56.274" v="166" actId="14100"/>
      <pc:docMkLst>
        <pc:docMk/>
      </pc:docMkLst>
      <pc:sldChg chg="modSp">
        <pc:chgData name="Divya Byregowda" userId="S::divya_byregowda@thbs.com::0ab3cfdc-88de-4642-8c24-047b74234a69" providerId="AD" clId="Web-{CFD254C6-A84D-83C5-AF25-8801CA3D17D1}" dt="2021-11-07T15:07:15.159" v="4" actId="20577"/>
        <pc:sldMkLst>
          <pc:docMk/>
          <pc:sldMk cId="2987329412" sldId="262"/>
        </pc:sldMkLst>
        <pc:spChg chg="mod">
          <ac:chgData name="Divya Byregowda" userId="S::divya_byregowda@thbs.com::0ab3cfdc-88de-4642-8c24-047b74234a69" providerId="AD" clId="Web-{CFD254C6-A84D-83C5-AF25-8801CA3D17D1}" dt="2021-11-07T15:07:15.159" v="4" actId="20577"/>
          <ac:spMkLst>
            <pc:docMk/>
            <pc:sldMk cId="2987329412" sldId="262"/>
            <ac:spMk id="3" creationId="{E47BB4CA-1222-4BE7-AD76-2F65A170A577}"/>
          </ac:spMkLst>
        </pc:spChg>
      </pc:sldChg>
      <pc:sldChg chg="del">
        <pc:chgData name="Divya Byregowda" userId="S::divya_byregowda@thbs.com::0ab3cfdc-88de-4642-8c24-047b74234a69" providerId="AD" clId="Web-{CFD254C6-A84D-83C5-AF25-8801CA3D17D1}" dt="2021-11-07T15:07:23.363" v="5"/>
        <pc:sldMkLst>
          <pc:docMk/>
          <pc:sldMk cId="1684714439" sldId="263"/>
        </pc:sldMkLst>
      </pc:sldChg>
      <pc:sldChg chg="delSp modSp mod modClrScheme delDesignElem chgLayout">
        <pc:chgData name="Divya Byregowda" userId="S::divya_byregowda@thbs.com::0ab3cfdc-88de-4642-8c24-047b74234a69" providerId="AD" clId="Web-{CFD254C6-A84D-83C5-AF25-8801CA3D17D1}" dt="2021-11-07T15:11:09.511" v="36" actId="20577"/>
        <pc:sldMkLst>
          <pc:docMk/>
          <pc:sldMk cId="3176467810" sldId="264"/>
        </pc:sldMkLst>
        <pc:spChg chg="mod ord">
          <ac:chgData name="Divya Byregowda" userId="S::divya_byregowda@thbs.com::0ab3cfdc-88de-4642-8c24-047b74234a69" providerId="AD" clId="Web-{CFD254C6-A84D-83C5-AF25-8801CA3D17D1}" dt="2021-11-07T15:10:59.666" v="34" actId="20577"/>
          <ac:spMkLst>
            <pc:docMk/>
            <pc:sldMk cId="3176467810" sldId="264"/>
            <ac:spMk id="2" creationId="{41FA292C-71D8-4BC4-BC27-222F9CA4EA1E}"/>
          </ac:spMkLst>
        </pc:spChg>
        <pc:spChg chg="mod ord">
          <ac:chgData name="Divya Byregowda" userId="S::divya_byregowda@thbs.com::0ab3cfdc-88de-4642-8c24-047b74234a69" providerId="AD" clId="Web-{CFD254C6-A84D-83C5-AF25-8801CA3D17D1}" dt="2021-11-07T15:11:09.511" v="36" actId="20577"/>
          <ac:spMkLst>
            <pc:docMk/>
            <pc:sldMk cId="3176467810" sldId="264"/>
            <ac:spMk id="3" creationId="{88763843-02F8-45C0-80E4-B1791B354230}"/>
          </ac:spMkLst>
        </pc:spChg>
        <pc:spChg chg="del">
          <ac:chgData name="Divya Byregowda" userId="S::divya_byregowda@thbs.com::0ab3cfdc-88de-4642-8c24-047b74234a69" providerId="AD" clId="Web-{CFD254C6-A84D-83C5-AF25-8801CA3D17D1}" dt="2021-11-07T15:09:57.926" v="27"/>
          <ac:spMkLst>
            <pc:docMk/>
            <pc:sldMk cId="3176467810" sldId="264"/>
            <ac:spMk id="9" creationId="{25C8D2C1-DA83-420D-9635-D52CE066B5DA}"/>
          </ac:spMkLst>
        </pc:spChg>
        <pc:spChg chg="del">
          <ac:chgData name="Divya Byregowda" userId="S::divya_byregowda@thbs.com::0ab3cfdc-88de-4642-8c24-047b74234a69" providerId="AD" clId="Web-{CFD254C6-A84D-83C5-AF25-8801CA3D17D1}" dt="2021-11-07T15:09:57.926" v="27"/>
          <ac:spMkLst>
            <pc:docMk/>
            <pc:sldMk cId="3176467810" sldId="264"/>
            <ac:spMk id="11" creationId="{434F74C9-6A0B-409E-AD1C-45B58BE91BB8}"/>
          </ac:spMkLst>
        </pc:spChg>
        <pc:spChg chg="del">
          <ac:chgData name="Divya Byregowda" userId="S::divya_byregowda@thbs.com::0ab3cfdc-88de-4642-8c24-047b74234a69" providerId="AD" clId="Web-{CFD254C6-A84D-83C5-AF25-8801CA3D17D1}" dt="2021-11-07T15:09:57.926" v="27"/>
          <ac:spMkLst>
            <pc:docMk/>
            <pc:sldMk cId="3176467810" sldId="264"/>
            <ac:spMk id="15" creationId="{A9286AD2-18A9-4868-A4E3-7A2097A20810}"/>
          </ac:spMkLst>
        </pc:spChg>
        <pc:cxnChg chg="del">
          <ac:chgData name="Divya Byregowda" userId="S::divya_byregowda@thbs.com::0ab3cfdc-88de-4642-8c24-047b74234a69" providerId="AD" clId="Web-{CFD254C6-A84D-83C5-AF25-8801CA3D17D1}" dt="2021-11-07T15:09:57.926" v="27"/>
          <ac:cxnSpMkLst>
            <pc:docMk/>
            <pc:sldMk cId="3176467810" sldId="264"/>
            <ac:cxnSpMk id="13" creationId="{F5486A9D-1265-4B57-91E6-68E666B978BC}"/>
          </ac:cxnSpMkLst>
        </pc:cxnChg>
        <pc:cxnChg chg="del">
          <ac:chgData name="Divya Byregowda" userId="S::divya_byregowda@thbs.com::0ab3cfdc-88de-4642-8c24-047b74234a69" providerId="AD" clId="Web-{CFD254C6-A84D-83C5-AF25-8801CA3D17D1}" dt="2021-11-07T15:09:57.926" v="27"/>
          <ac:cxnSpMkLst>
            <pc:docMk/>
            <pc:sldMk cId="3176467810" sldId="264"/>
            <ac:cxnSpMk id="17" creationId="{E7A7CD63-7EC3-44F3-95D0-595C4019FF24}"/>
          </ac:cxnSpMkLst>
        </pc:cxnChg>
      </pc:sldChg>
      <pc:sldChg chg="del">
        <pc:chgData name="Divya Byregowda" userId="S::divya_byregowda@thbs.com::0ab3cfdc-88de-4642-8c24-047b74234a69" providerId="AD" clId="Web-{CFD254C6-A84D-83C5-AF25-8801CA3D17D1}" dt="2021-11-07T15:11:45.764" v="37"/>
        <pc:sldMkLst>
          <pc:docMk/>
          <pc:sldMk cId="279965071" sldId="265"/>
        </pc:sldMkLst>
      </pc:sldChg>
      <pc:sldChg chg="addSp delSp modSp new mod modClrScheme chgLayout">
        <pc:chgData name="Divya Byregowda" userId="S::divya_byregowda@thbs.com::0ab3cfdc-88de-4642-8c24-047b74234a69" providerId="AD" clId="Web-{CFD254C6-A84D-83C5-AF25-8801CA3D17D1}" dt="2021-11-07T15:34:46.088" v="99" actId="14100"/>
        <pc:sldMkLst>
          <pc:docMk/>
          <pc:sldMk cId="3007722445" sldId="268"/>
        </pc:sldMkLst>
        <pc:spChg chg="add mod">
          <ac:chgData name="Divya Byregowda" userId="S::divya_byregowda@thbs.com::0ab3cfdc-88de-4642-8c24-047b74234a69" providerId="AD" clId="Web-{CFD254C6-A84D-83C5-AF25-8801CA3D17D1}" dt="2021-11-07T15:26:52.901" v="67" actId="14100"/>
          <ac:spMkLst>
            <pc:docMk/>
            <pc:sldMk cId="3007722445" sldId="268"/>
            <ac:spMk id="2" creationId="{4C3450AE-10F6-469F-A6E5-CE73923188B8}"/>
          </ac:spMkLst>
        </pc:spChg>
        <pc:spChg chg="add del mod">
          <ac:chgData name="Divya Byregowda" userId="S::divya_byregowda@thbs.com::0ab3cfdc-88de-4642-8c24-047b74234a69" providerId="AD" clId="Web-{CFD254C6-A84D-83C5-AF25-8801CA3D17D1}" dt="2021-11-07T15:25:53.239" v="56"/>
          <ac:spMkLst>
            <pc:docMk/>
            <pc:sldMk cId="3007722445" sldId="268"/>
            <ac:spMk id="3" creationId="{5DDBE960-703E-41C6-86D5-6AAF3292E67C}"/>
          </ac:spMkLst>
        </pc:spChg>
        <pc:picChg chg="add mod ord modCrop">
          <ac:chgData name="Divya Byregowda" userId="S::divya_byregowda@thbs.com::0ab3cfdc-88de-4642-8c24-047b74234a69" providerId="AD" clId="Web-{CFD254C6-A84D-83C5-AF25-8801CA3D17D1}" dt="2021-11-07T15:34:46.088" v="99" actId="14100"/>
          <ac:picMkLst>
            <pc:docMk/>
            <pc:sldMk cId="3007722445" sldId="268"/>
            <ac:picMk id="4" creationId="{8B7D129B-911C-4920-8EA9-7047B9DBCFF7}"/>
          </ac:picMkLst>
        </pc:picChg>
        <pc:picChg chg="add mod modCrop">
          <ac:chgData name="Divya Byregowda" userId="S::divya_byregowda@thbs.com::0ab3cfdc-88de-4642-8c24-047b74234a69" providerId="AD" clId="Web-{CFD254C6-A84D-83C5-AF25-8801CA3D17D1}" dt="2021-11-07T15:34:35.915" v="97" actId="14100"/>
          <ac:picMkLst>
            <pc:docMk/>
            <pc:sldMk cId="3007722445" sldId="268"/>
            <ac:picMk id="5" creationId="{B5E3EE51-0DA3-4029-804B-B3B7FCF195B4}"/>
          </ac:picMkLst>
        </pc:picChg>
      </pc:sldChg>
      <pc:sldChg chg="addSp delSp modSp new mod setBg modClrScheme chgLayout">
        <pc:chgData name="Divya Byregowda" userId="S::divya_byregowda@thbs.com::0ab3cfdc-88de-4642-8c24-047b74234a69" providerId="AD" clId="Web-{CFD254C6-A84D-83C5-AF25-8801CA3D17D1}" dt="2021-11-07T17:23:43.399" v="165"/>
        <pc:sldMkLst>
          <pc:docMk/>
          <pc:sldMk cId="2230961271" sldId="269"/>
        </pc:sldMkLst>
        <pc:spChg chg="del">
          <ac:chgData name="Divya Byregowda" userId="S::divya_byregowda@thbs.com::0ab3cfdc-88de-4642-8c24-047b74234a69" providerId="AD" clId="Web-{CFD254C6-A84D-83C5-AF25-8801CA3D17D1}" dt="2021-11-07T17:20:14.024" v="146"/>
          <ac:spMkLst>
            <pc:docMk/>
            <pc:sldMk cId="2230961271" sldId="269"/>
            <ac:spMk id="2" creationId="{B75EF718-2053-4ED6-9CD3-FE1EE62C967B}"/>
          </ac:spMkLst>
        </pc:spChg>
        <pc:spChg chg="del">
          <ac:chgData name="Divya Byregowda" userId="S::divya_byregowda@thbs.com::0ab3cfdc-88de-4642-8c24-047b74234a69" providerId="AD" clId="Web-{CFD254C6-A84D-83C5-AF25-8801CA3D17D1}" dt="2021-11-07T17:03:34.585" v="101"/>
          <ac:spMkLst>
            <pc:docMk/>
            <pc:sldMk cId="2230961271" sldId="269"/>
            <ac:spMk id="3" creationId="{A0593335-AD9B-4AB1-BA73-7D588620FBAB}"/>
          </ac:spMkLst>
        </pc:spChg>
        <pc:spChg chg="add del mod">
          <ac:chgData name="Divya Byregowda" userId="S::divya_byregowda@thbs.com::0ab3cfdc-88de-4642-8c24-047b74234a69" providerId="AD" clId="Web-{CFD254C6-A84D-83C5-AF25-8801CA3D17D1}" dt="2021-11-07T17:20:14.024" v="146"/>
          <ac:spMkLst>
            <pc:docMk/>
            <pc:sldMk cId="2230961271" sldId="269"/>
            <ac:spMk id="8" creationId="{C62B0199-8B61-402D-BBD9-1CE293D324A6}"/>
          </ac:spMkLst>
        </pc:spChg>
        <pc:spChg chg="add del">
          <ac:chgData name="Divya Byregowda" userId="S::divya_byregowda@thbs.com::0ab3cfdc-88de-4642-8c24-047b74234a69" providerId="AD" clId="Web-{CFD254C6-A84D-83C5-AF25-8801CA3D17D1}" dt="2021-11-07T17:23:12.477" v="161"/>
          <ac:spMkLst>
            <pc:docMk/>
            <pc:sldMk cId="2230961271" sldId="269"/>
            <ac:spMk id="11" creationId="{25ED69BC-66D4-439D-9739-69DA08317B18}"/>
          </ac:spMkLst>
        </pc:spChg>
        <pc:spChg chg="add del">
          <ac:chgData name="Divya Byregowda" userId="S::divya_byregowda@thbs.com::0ab3cfdc-88de-4642-8c24-047b74234a69" providerId="AD" clId="Web-{CFD254C6-A84D-83C5-AF25-8801CA3D17D1}" dt="2021-11-07T17:23:12.477" v="161"/>
          <ac:spMkLst>
            <pc:docMk/>
            <pc:sldMk cId="2230961271" sldId="269"/>
            <ac:spMk id="13" creationId="{9D7312F7-2B85-4A98-BE37-BB99514D3508}"/>
          </ac:spMkLst>
        </pc:spChg>
        <pc:picChg chg="add del mod ord modCrop">
          <ac:chgData name="Divya Byregowda" userId="S::divya_byregowda@thbs.com::0ab3cfdc-88de-4642-8c24-047b74234a69" providerId="AD" clId="Web-{CFD254C6-A84D-83C5-AF25-8801CA3D17D1}" dt="2021-11-07T17:19:55.040" v="143"/>
          <ac:picMkLst>
            <pc:docMk/>
            <pc:sldMk cId="2230961271" sldId="269"/>
            <ac:picMk id="4" creationId="{76E5B9A8-8E0A-4EBB-A9A6-6FB9F2F8E43E}"/>
          </ac:picMkLst>
        </pc:picChg>
        <pc:picChg chg="add del mod">
          <ac:chgData name="Divya Byregowda" userId="S::divya_byregowda@thbs.com::0ab3cfdc-88de-4642-8c24-047b74234a69" providerId="AD" clId="Web-{CFD254C6-A84D-83C5-AF25-8801CA3D17D1}" dt="2021-11-07T17:05:16.662" v="111"/>
          <ac:picMkLst>
            <pc:docMk/>
            <pc:sldMk cId="2230961271" sldId="269"/>
            <ac:picMk id="5" creationId="{B1EC3591-EC3F-420A-BA9C-E8BBD8356CFA}"/>
          </ac:picMkLst>
        </pc:picChg>
        <pc:picChg chg="add mod modCrop">
          <ac:chgData name="Divya Byregowda" userId="S::divya_byregowda@thbs.com::0ab3cfdc-88de-4642-8c24-047b74234a69" providerId="AD" clId="Web-{CFD254C6-A84D-83C5-AF25-8801CA3D17D1}" dt="2021-11-07T17:23:43.399" v="165"/>
          <ac:picMkLst>
            <pc:docMk/>
            <pc:sldMk cId="2230961271" sldId="269"/>
            <ac:picMk id="6" creationId="{FFD2ED69-5198-4C91-83DE-2A9412364143}"/>
          </ac:picMkLst>
        </pc:picChg>
      </pc:sldChg>
      <pc:sldChg chg="addSp delSp modSp new mod modClrScheme chgLayout">
        <pc:chgData name="Divya Byregowda" userId="S::divya_byregowda@thbs.com::0ab3cfdc-88de-4642-8c24-047b74234a69" providerId="AD" clId="Web-{CFD254C6-A84D-83C5-AF25-8801CA3D17D1}" dt="2021-11-07T17:23:56.274" v="166" actId="14100"/>
        <pc:sldMkLst>
          <pc:docMk/>
          <pc:sldMk cId="98437372" sldId="270"/>
        </pc:sldMkLst>
        <pc:spChg chg="del">
          <ac:chgData name="Divya Byregowda" userId="S::divya_byregowda@thbs.com::0ab3cfdc-88de-4642-8c24-047b74234a69" providerId="AD" clId="Web-{CFD254C6-A84D-83C5-AF25-8801CA3D17D1}" dt="2021-11-07T17:21:27.572" v="156"/>
          <ac:spMkLst>
            <pc:docMk/>
            <pc:sldMk cId="98437372" sldId="270"/>
            <ac:spMk id="2" creationId="{10E1FE87-BDA5-400E-85DE-B0F533D894D8}"/>
          </ac:spMkLst>
        </pc:spChg>
        <pc:spChg chg="del">
          <ac:chgData name="Divya Byregowda" userId="S::divya_byregowda@thbs.com::0ab3cfdc-88de-4642-8c24-047b74234a69" providerId="AD" clId="Web-{CFD254C6-A84D-83C5-AF25-8801CA3D17D1}" dt="2021-11-07T17:21:27.572" v="156"/>
          <ac:spMkLst>
            <pc:docMk/>
            <pc:sldMk cId="98437372" sldId="270"/>
            <ac:spMk id="3" creationId="{CA1D9507-D508-4159-8643-F8F9644B7F0F}"/>
          </ac:spMkLst>
        </pc:spChg>
        <pc:picChg chg="add mod modCrop">
          <ac:chgData name="Divya Byregowda" userId="S::divya_byregowda@thbs.com::0ab3cfdc-88de-4642-8c24-047b74234a69" providerId="AD" clId="Web-{CFD254C6-A84D-83C5-AF25-8801CA3D17D1}" dt="2021-11-07T17:23:56.274" v="166" actId="14100"/>
          <ac:picMkLst>
            <pc:docMk/>
            <pc:sldMk cId="98437372" sldId="270"/>
            <ac:picMk id="5" creationId="{686BD0DE-6642-4E4C-BD83-802D9FF03F12}"/>
          </ac:picMkLst>
        </pc:picChg>
      </pc:sldChg>
    </pc:docChg>
  </pc:docChgLst>
  <pc:docChgLst>
    <pc:chgData name="Divya Byregowda" userId="S::divya_byregowda@thbs.com::0ab3cfdc-88de-4642-8c24-047b74234a69" providerId="AD" clId="Web-{CC5A6AB8-1AA0-EBA8-3FBA-DCC2B44E6B70}"/>
    <pc:docChg chg="addSld delSld modSld">
      <pc:chgData name="Divya Byregowda" userId="S::divya_byregowda@thbs.com::0ab3cfdc-88de-4642-8c24-047b74234a69" providerId="AD" clId="Web-{CC5A6AB8-1AA0-EBA8-3FBA-DCC2B44E6B70}" dt="2021-11-08T07:04:38.689" v="90"/>
      <pc:docMkLst>
        <pc:docMk/>
      </pc:docMkLst>
      <pc:sldChg chg="del">
        <pc:chgData name="Divya Byregowda" userId="S::divya_byregowda@thbs.com::0ab3cfdc-88de-4642-8c24-047b74234a69" providerId="AD" clId="Web-{CC5A6AB8-1AA0-EBA8-3FBA-DCC2B44E6B70}" dt="2021-11-08T03:20:58.292" v="8"/>
        <pc:sldMkLst>
          <pc:docMk/>
          <pc:sldMk cId="3007722445" sldId="268"/>
        </pc:sldMkLst>
      </pc:sldChg>
      <pc:sldChg chg="addSp delSp modSp">
        <pc:chgData name="Divya Byregowda" userId="S::divya_byregowda@thbs.com::0ab3cfdc-88de-4642-8c24-047b74234a69" providerId="AD" clId="Web-{CC5A6AB8-1AA0-EBA8-3FBA-DCC2B44E6B70}" dt="2021-11-08T03:21:14.871" v="9"/>
        <pc:sldMkLst>
          <pc:docMk/>
          <pc:sldMk cId="98437372" sldId="270"/>
        </pc:sldMkLst>
        <pc:picChg chg="add del mod">
          <ac:chgData name="Divya Byregowda" userId="S::divya_byregowda@thbs.com::0ab3cfdc-88de-4642-8c24-047b74234a69" providerId="AD" clId="Web-{CC5A6AB8-1AA0-EBA8-3FBA-DCC2B44E6B70}" dt="2021-11-08T03:19:53.354" v="1"/>
          <ac:picMkLst>
            <pc:docMk/>
            <pc:sldMk cId="98437372" sldId="270"/>
            <ac:picMk id="2" creationId="{B03C41DE-0E59-4A3D-837C-744199278B73}"/>
          </ac:picMkLst>
        </pc:picChg>
        <pc:picChg chg="add del mod">
          <ac:chgData name="Divya Byregowda" userId="S::divya_byregowda@thbs.com::0ab3cfdc-88de-4642-8c24-047b74234a69" providerId="AD" clId="Web-{CC5A6AB8-1AA0-EBA8-3FBA-DCC2B44E6B70}" dt="2021-11-08T03:21:14.871" v="9"/>
          <ac:picMkLst>
            <pc:docMk/>
            <pc:sldMk cId="98437372" sldId="270"/>
            <ac:picMk id="3" creationId="{40196CC4-7333-487C-BADE-7331E30DE2CC}"/>
          </ac:picMkLst>
        </pc:picChg>
      </pc:sldChg>
      <pc:sldChg chg="new del">
        <pc:chgData name="Divya Byregowda" userId="S::divya_byregowda@thbs.com::0ab3cfdc-88de-4642-8c24-047b74234a69" providerId="AD" clId="Web-{CC5A6AB8-1AA0-EBA8-3FBA-DCC2B44E6B70}" dt="2021-11-08T03:21:19.183" v="10"/>
        <pc:sldMkLst>
          <pc:docMk/>
          <pc:sldMk cId="4033804085" sldId="271"/>
        </pc:sldMkLst>
      </pc:sldChg>
      <pc:sldChg chg="add replId">
        <pc:chgData name="Divya Byregowda" userId="S::divya_byregowda@thbs.com::0ab3cfdc-88de-4642-8c24-047b74234a69" providerId="AD" clId="Web-{CC5A6AB8-1AA0-EBA8-3FBA-DCC2B44E6B70}" dt="2021-11-08T03:20:50.073" v="7"/>
        <pc:sldMkLst>
          <pc:docMk/>
          <pc:sldMk cId="444759665" sldId="272"/>
        </pc:sldMkLst>
      </pc:sldChg>
      <pc:sldChg chg="addSp delSp modSp new mod setBg modClrScheme chgLayout">
        <pc:chgData name="Divya Byregowda" userId="S::divya_byregowda@thbs.com::0ab3cfdc-88de-4642-8c24-047b74234a69" providerId="AD" clId="Web-{CC5A6AB8-1AA0-EBA8-3FBA-DCC2B44E6B70}" dt="2021-11-08T07:04:38.689" v="90"/>
        <pc:sldMkLst>
          <pc:docMk/>
          <pc:sldMk cId="642324117" sldId="273"/>
        </pc:sldMkLst>
        <pc:spChg chg="del">
          <ac:chgData name="Divya Byregowda" userId="S::divya_byregowda@thbs.com::0ab3cfdc-88de-4642-8c24-047b74234a69" providerId="AD" clId="Web-{CC5A6AB8-1AA0-EBA8-3FBA-DCC2B44E6B70}" dt="2021-11-08T03:25:11.312" v="40"/>
          <ac:spMkLst>
            <pc:docMk/>
            <pc:sldMk cId="642324117" sldId="273"/>
            <ac:spMk id="2" creationId="{37231941-9DAF-4D24-9DDF-DB2D4FECE713}"/>
          </ac:spMkLst>
        </pc:spChg>
        <pc:spChg chg="del">
          <ac:chgData name="Divya Byregowda" userId="S::divya_byregowda@thbs.com::0ab3cfdc-88de-4642-8c24-047b74234a69" providerId="AD" clId="Web-{CC5A6AB8-1AA0-EBA8-3FBA-DCC2B44E6B70}" dt="2021-11-08T03:21:33.668" v="12"/>
          <ac:spMkLst>
            <pc:docMk/>
            <pc:sldMk cId="642324117" sldId="273"/>
            <ac:spMk id="3" creationId="{C39BB186-7BC4-45D2-8E52-A45641A47D6A}"/>
          </ac:spMkLst>
        </pc:spChg>
        <pc:spChg chg="add del mod">
          <ac:chgData name="Divya Byregowda" userId="S::divya_byregowda@thbs.com::0ab3cfdc-88de-4642-8c24-047b74234a69" providerId="AD" clId="Web-{CC5A6AB8-1AA0-EBA8-3FBA-DCC2B44E6B70}" dt="2021-11-08T03:21:50.449" v="14"/>
          <ac:spMkLst>
            <pc:docMk/>
            <pc:sldMk cId="642324117" sldId="273"/>
            <ac:spMk id="6" creationId="{D6C664D4-3CE5-48A1-97EE-7A9B959D1DE7}"/>
          </ac:spMkLst>
        </pc:spChg>
        <pc:spChg chg="add del mod">
          <ac:chgData name="Divya Byregowda" userId="S::divya_byregowda@thbs.com::0ab3cfdc-88de-4642-8c24-047b74234a69" providerId="AD" clId="Web-{CC5A6AB8-1AA0-EBA8-3FBA-DCC2B44E6B70}" dt="2021-11-08T03:22:30.684" v="17"/>
          <ac:spMkLst>
            <pc:docMk/>
            <pc:sldMk cId="642324117" sldId="273"/>
            <ac:spMk id="9" creationId="{957B06B1-0C50-43AA-A550-2ACA8E8360DC}"/>
          </ac:spMkLst>
        </pc:spChg>
        <pc:spChg chg="add del">
          <ac:chgData name="Divya Byregowda" userId="S::divya_byregowda@thbs.com::0ab3cfdc-88de-4642-8c24-047b74234a69" providerId="AD" clId="Web-{CC5A6AB8-1AA0-EBA8-3FBA-DCC2B44E6B70}" dt="2021-11-08T03:28:52.534" v="75"/>
          <ac:spMkLst>
            <pc:docMk/>
            <pc:sldMk cId="642324117" sldId="273"/>
            <ac:spMk id="13" creationId="{44C5A9E5-0F35-4AA6-AF26-B90A2D47BC43}"/>
          </ac:spMkLst>
        </pc:spChg>
        <pc:spChg chg="add del">
          <ac:chgData name="Divya Byregowda" userId="S::divya_byregowda@thbs.com::0ab3cfdc-88de-4642-8c24-047b74234a69" providerId="AD" clId="Web-{CC5A6AB8-1AA0-EBA8-3FBA-DCC2B44E6B70}" dt="2021-11-08T03:28:52.534" v="75"/>
          <ac:spMkLst>
            <pc:docMk/>
            <pc:sldMk cId="642324117" sldId="273"/>
            <ac:spMk id="14" creationId="{4D9DB69D-7E48-4FDF-806E-F0B4BF0053DD}"/>
          </ac:spMkLst>
        </pc:spChg>
        <pc:spChg chg="add del">
          <ac:chgData name="Divya Byregowda" userId="S::divya_byregowda@thbs.com::0ab3cfdc-88de-4642-8c24-047b74234a69" providerId="AD" clId="Web-{CC5A6AB8-1AA0-EBA8-3FBA-DCC2B44E6B70}" dt="2021-11-08T03:28:52.534" v="75"/>
          <ac:spMkLst>
            <pc:docMk/>
            <pc:sldMk cId="642324117" sldId="273"/>
            <ac:spMk id="15" creationId="{846BF69C-4724-4F8D-8EA6-1487E9C9C4FD}"/>
          </ac:spMkLst>
        </pc:spChg>
        <pc:spChg chg="add del">
          <ac:chgData name="Divya Byregowda" userId="S::divya_byregowda@thbs.com::0ab3cfdc-88de-4642-8c24-047b74234a69" providerId="AD" clId="Web-{CC5A6AB8-1AA0-EBA8-3FBA-DCC2B44E6B70}" dt="2021-11-08T03:28:40.159" v="73"/>
          <ac:spMkLst>
            <pc:docMk/>
            <pc:sldMk cId="642324117" sldId="273"/>
            <ac:spMk id="16" creationId="{BB2B8762-61F0-4F1B-9364-D633EE9D6AF5}"/>
          </ac:spMkLst>
        </pc:spChg>
        <pc:spChg chg="add del">
          <ac:chgData name="Divya Byregowda" userId="S::divya_byregowda@thbs.com::0ab3cfdc-88de-4642-8c24-047b74234a69" providerId="AD" clId="Web-{CC5A6AB8-1AA0-EBA8-3FBA-DCC2B44E6B70}" dt="2021-11-08T07:04:29.830" v="87"/>
          <ac:spMkLst>
            <pc:docMk/>
            <pc:sldMk cId="642324117" sldId="273"/>
            <ac:spMk id="17" creationId="{A459ADE6-39B5-4D2B-B804-9E7F4F18C64B}"/>
          </ac:spMkLst>
        </pc:spChg>
        <pc:spChg chg="add del">
          <ac:chgData name="Divya Byregowda" userId="S::divya_byregowda@thbs.com::0ab3cfdc-88de-4642-8c24-047b74234a69" providerId="AD" clId="Web-{CC5A6AB8-1AA0-EBA8-3FBA-DCC2B44E6B70}" dt="2021-11-08T03:28:40.159" v="73"/>
          <ac:spMkLst>
            <pc:docMk/>
            <pc:sldMk cId="642324117" sldId="273"/>
            <ac:spMk id="18" creationId="{E97675C8-1328-460C-9EBF-6B446B67EAD3}"/>
          </ac:spMkLst>
        </pc:spChg>
        <pc:spChg chg="add del">
          <ac:chgData name="Divya Byregowda" userId="S::divya_byregowda@thbs.com::0ab3cfdc-88de-4642-8c24-047b74234a69" providerId="AD" clId="Web-{CC5A6AB8-1AA0-EBA8-3FBA-DCC2B44E6B70}" dt="2021-11-08T07:04:29.830" v="87"/>
          <ac:spMkLst>
            <pc:docMk/>
            <pc:sldMk cId="642324117" sldId="273"/>
            <ac:spMk id="19" creationId="{7883968A-0790-403A-8861-3A61F1595143}"/>
          </ac:spMkLst>
        </pc:spChg>
        <pc:spChg chg="add del">
          <ac:chgData name="Divya Byregowda" userId="S::divya_byregowda@thbs.com::0ab3cfdc-88de-4642-8c24-047b74234a69" providerId="AD" clId="Web-{CC5A6AB8-1AA0-EBA8-3FBA-DCC2B44E6B70}" dt="2021-11-08T03:28:40.159" v="73"/>
          <ac:spMkLst>
            <pc:docMk/>
            <pc:sldMk cId="642324117" sldId="273"/>
            <ac:spMk id="22" creationId="{2AD83CFE-1CA3-4832-A4B9-C48CD1347C03}"/>
          </ac:spMkLst>
        </pc:spChg>
        <pc:spChg chg="add del">
          <ac:chgData name="Divya Byregowda" userId="S::divya_byregowda@thbs.com::0ab3cfdc-88de-4642-8c24-047b74234a69" providerId="AD" clId="Web-{CC5A6AB8-1AA0-EBA8-3FBA-DCC2B44E6B70}" dt="2021-11-08T07:04:29.830" v="87"/>
          <ac:spMkLst>
            <pc:docMk/>
            <pc:sldMk cId="642324117" sldId="273"/>
            <ac:spMk id="23" creationId="{CCBD7F24-76AF-485A-8CDA-BD14BB87DAED}"/>
          </ac:spMkLst>
        </pc:spChg>
        <pc:spChg chg="add del">
          <ac:chgData name="Divya Byregowda" userId="S::divya_byregowda@thbs.com::0ab3cfdc-88de-4642-8c24-047b74234a69" providerId="AD" clId="Web-{CC5A6AB8-1AA0-EBA8-3FBA-DCC2B44E6B70}" dt="2021-11-08T03:28:40.159" v="73"/>
          <ac:spMkLst>
            <pc:docMk/>
            <pc:sldMk cId="642324117" sldId="273"/>
            <ac:spMk id="24" creationId="{BC98641C-7F74-435D-996F-A4387A3C3C26}"/>
          </ac:spMkLst>
        </pc:spChg>
        <pc:spChg chg="add del">
          <ac:chgData name="Divya Byregowda" userId="S::divya_byregowda@thbs.com::0ab3cfdc-88de-4642-8c24-047b74234a69" providerId="AD" clId="Web-{CC5A6AB8-1AA0-EBA8-3FBA-DCC2B44E6B70}" dt="2021-11-08T03:28:40.159" v="73"/>
          <ac:spMkLst>
            <pc:docMk/>
            <pc:sldMk cId="642324117" sldId="273"/>
            <ac:spMk id="26" creationId="{F530C0F6-C8DF-4539-B30C-8105DB618C20}"/>
          </ac:spMkLst>
        </pc:spChg>
        <pc:spChg chg="add del">
          <ac:chgData name="Divya Byregowda" userId="S::divya_byregowda@thbs.com::0ab3cfdc-88de-4642-8c24-047b74234a69" providerId="AD" clId="Web-{CC5A6AB8-1AA0-EBA8-3FBA-DCC2B44E6B70}" dt="2021-11-08T07:04:29.830" v="87"/>
          <ac:spMkLst>
            <pc:docMk/>
            <pc:sldMk cId="642324117" sldId="273"/>
            <ac:spMk id="27" creationId="{DBC45491-5547-43EE-A47D-B35FF1E5D1EC}"/>
          </ac:spMkLst>
        </pc:spChg>
        <pc:spChg chg="add del">
          <ac:chgData name="Divya Byregowda" userId="S::divya_byregowda@thbs.com::0ab3cfdc-88de-4642-8c24-047b74234a69" providerId="AD" clId="Web-{CC5A6AB8-1AA0-EBA8-3FBA-DCC2B44E6B70}" dt="2021-11-08T03:28:40.159" v="73"/>
          <ac:spMkLst>
            <pc:docMk/>
            <pc:sldMk cId="642324117" sldId="273"/>
            <ac:spMk id="28" creationId="{BAE51241-AA8B-4B82-9C59-6738DB85674C}"/>
          </ac:spMkLst>
        </pc:spChg>
        <pc:spChg chg="add del">
          <ac:chgData name="Divya Byregowda" userId="S::divya_byregowda@thbs.com::0ab3cfdc-88de-4642-8c24-047b74234a69" providerId="AD" clId="Web-{CC5A6AB8-1AA0-EBA8-3FBA-DCC2B44E6B70}" dt="2021-11-08T07:04:29.830" v="87"/>
          <ac:spMkLst>
            <pc:docMk/>
            <pc:sldMk cId="642324117" sldId="273"/>
            <ac:spMk id="29" creationId="{83EC4747-42A5-473A-BE8A-E5B5FE37ED21}"/>
          </ac:spMkLst>
        </pc:spChg>
        <pc:spChg chg="add del">
          <ac:chgData name="Divya Byregowda" userId="S::divya_byregowda@thbs.com::0ab3cfdc-88de-4642-8c24-047b74234a69" providerId="AD" clId="Web-{CC5A6AB8-1AA0-EBA8-3FBA-DCC2B44E6B70}" dt="2021-11-08T07:04:29.830" v="87"/>
          <ac:spMkLst>
            <pc:docMk/>
            <pc:sldMk cId="642324117" sldId="273"/>
            <ac:spMk id="30" creationId="{44CED4F7-01F5-434A-A0BB-233942471D65}"/>
          </ac:spMkLst>
        </pc:spChg>
        <pc:picChg chg="add del mod">
          <ac:chgData name="Divya Byregowda" userId="S::divya_byregowda@thbs.com::0ab3cfdc-88de-4642-8c24-047b74234a69" providerId="AD" clId="Web-{CC5A6AB8-1AA0-EBA8-3FBA-DCC2B44E6B70}" dt="2021-11-08T07:04:38.689" v="90"/>
          <ac:picMkLst>
            <pc:docMk/>
            <pc:sldMk cId="642324117" sldId="273"/>
            <ac:picMk id="2" creationId="{C8816186-8BE9-4753-B0A1-C270763D45D4}"/>
          </ac:picMkLst>
        </pc:picChg>
        <pc:picChg chg="add del mod ord">
          <ac:chgData name="Divya Byregowda" userId="S::divya_byregowda@thbs.com::0ab3cfdc-88de-4642-8c24-047b74234a69" providerId="AD" clId="Web-{CC5A6AB8-1AA0-EBA8-3FBA-DCC2B44E6B70}" dt="2021-11-08T03:21:40.059" v="13"/>
          <ac:picMkLst>
            <pc:docMk/>
            <pc:sldMk cId="642324117" sldId="273"/>
            <ac:picMk id="4" creationId="{4904EF2C-7610-4294-9173-18048BD7E779}"/>
          </ac:picMkLst>
        </pc:picChg>
        <pc:picChg chg="add del mod ord">
          <ac:chgData name="Divya Byregowda" userId="S::divya_byregowda@thbs.com::0ab3cfdc-88de-4642-8c24-047b74234a69" providerId="AD" clId="Web-{CC5A6AB8-1AA0-EBA8-3FBA-DCC2B44E6B70}" dt="2021-11-08T03:22:15.559" v="16"/>
          <ac:picMkLst>
            <pc:docMk/>
            <pc:sldMk cId="642324117" sldId="273"/>
            <ac:picMk id="7" creationId="{7D34684A-F897-4947-BA48-2D7B9B6C24EA}"/>
          </ac:picMkLst>
        </pc:picChg>
        <pc:picChg chg="add mod ord modCrop">
          <ac:chgData name="Divya Byregowda" userId="S::divya_byregowda@thbs.com::0ab3cfdc-88de-4642-8c24-047b74234a69" providerId="AD" clId="Web-{CC5A6AB8-1AA0-EBA8-3FBA-DCC2B44E6B70}" dt="2021-11-08T07:04:29.830" v="87"/>
          <ac:picMkLst>
            <pc:docMk/>
            <pc:sldMk cId="642324117" sldId="273"/>
            <ac:picMk id="10" creationId="{7C2AD1FA-22CD-4FAD-88C0-140E0AFDB73D}"/>
          </ac:picMkLst>
        </pc:picChg>
        <pc:picChg chg="add mod ord modCrop">
          <ac:chgData name="Divya Byregowda" userId="S::divya_byregowda@thbs.com::0ab3cfdc-88de-4642-8c24-047b74234a69" providerId="AD" clId="Web-{CC5A6AB8-1AA0-EBA8-3FBA-DCC2B44E6B70}" dt="2021-11-08T07:04:29.830" v="87"/>
          <ac:picMkLst>
            <pc:docMk/>
            <pc:sldMk cId="642324117" sldId="273"/>
            <ac:picMk id="11" creationId="{7E5BE12A-73B4-43BC-B24D-A6B961B4D540}"/>
          </ac:picMkLst>
        </pc:picChg>
        <pc:cxnChg chg="add del">
          <ac:chgData name="Divya Byregowda" userId="S::divya_byregowda@thbs.com::0ab3cfdc-88de-4642-8c24-047b74234a69" providerId="AD" clId="Web-{CC5A6AB8-1AA0-EBA8-3FBA-DCC2B44E6B70}" dt="2021-11-08T03:28:40.159" v="73"/>
          <ac:cxnSpMkLst>
            <pc:docMk/>
            <pc:sldMk cId="642324117" sldId="273"/>
            <ac:cxnSpMk id="20" creationId="{514EE78B-AF71-4195-A01B-F1165D9233BF}"/>
          </ac:cxnSpMkLst>
        </pc:cxnChg>
        <pc:cxnChg chg="add del">
          <ac:chgData name="Divya Byregowda" userId="S::divya_byregowda@thbs.com::0ab3cfdc-88de-4642-8c24-047b74234a69" providerId="AD" clId="Web-{CC5A6AB8-1AA0-EBA8-3FBA-DCC2B44E6B70}" dt="2021-11-08T07:04:29.830" v="87"/>
          <ac:cxnSpMkLst>
            <pc:docMk/>
            <pc:sldMk cId="642324117" sldId="273"/>
            <ac:cxnSpMk id="21" creationId="{4E9A2888-251D-4ACC-9A39-8C65906F5285}"/>
          </ac:cxnSpMkLst>
        </pc:cxnChg>
        <pc:cxnChg chg="add del">
          <ac:chgData name="Divya Byregowda" userId="S::divya_byregowda@thbs.com::0ab3cfdc-88de-4642-8c24-047b74234a69" providerId="AD" clId="Web-{CC5A6AB8-1AA0-EBA8-3FBA-DCC2B44E6B70}" dt="2021-11-08T07:04:29.830" v="87"/>
          <ac:cxnSpMkLst>
            <pc:docMk/>
            <pc:sldMk cId="642324117" sldId="273"/>
            <ac:cxnSpMk id="25" creationId="{547DDE70-3D61-4ED7-B056-AB206613206F}"/>
          </ac:cxnSpMkLst>
        </pc:cxnChg>
      </pc:sldChg>
      <pc:sldChg chg="addSp modSp new">
        <pc:chgData name="Divya Byregowda" userId="S::divya_byregowda@thbs.com::0ab3cfdc-88de-4642-8c24-047b74234a69" providerId="AD" clId="Web-{CC5A6AB8-1AA0-EBA8-3FBA-DCC2B44E6B70}" dt="2021-11-08T03:28:19.549" v="70" actId="14100"/>
        <pc:sldMkLst>
          <pc:docMk/>
          <pc:sldMk cId="2298368271" sldId="274"/>
        </pc:sldMkLst>
        <pc:picChg chg="add mod modCrop">
          <ac:chgData name="Divya Byregowda" userId="S::divya_byregowda@thbs.com::0ab3cfdc-88de-4642-8c24-047b74234a69" providerId="AD" clId="Web-{CC5A6AB8-1AA0-EBA8-3FBA-DCC2B44E6B70}" dt="2021-11-08T03:26:45.360" v="53" actId="14100"/>
          <ac:picMkLst>
            <pc:docMk/>
            <pc:sldMk cId="2298368271" sldId="274"/>
            <ac:picMk id="2" creationId="{2A4BEA6D-1D4C-4E8D-A364-6D38F680B13B}"/>
          </ac:picMkLst>
        </pc:picChg>
        <pc:picChg chg="add mod modCrop">
          <ac:chgData name="Divya Byregowda" userId="S::divya_byregowda@thbs.com::0ab3cfdc-88de-4642-8c24-047b74234a69" providerId="AD" clId="Web-{CC5A6AB8-1AA0-EBA8-3FBA-DCC2B44E6B70}" dt="2021-11-08T03:28:19.549" v="70" actId="14100"/>
          <ac:picMkLst>
            <pc:docMk/>
            <pc:sldMk cId="2298368271" sldId="274"/>
            <ac:picMk id="3" creationId="{6CFFE21C-E7F5-4209-8CDD-8A0C5613C305}"/>
          </ac:picMkLst>
        </pc:picChg>
      </pc:sldChg>
    </pc:docChg>
  </pc:docChgLst>
  <pc:docChgLst>
    <pc:chgData name="Divya Byregowda" userId="S::divya_byregowda@thbs.com::0ab3cfdc-88de-4642-8c24-047b74234a69" providerId="AD" clId="Web-{95D7FD1F-C897-40F3-B4CB-48B158F15E25}"/>
    <pc:docChg chg="addSld delSld modSld addMainMaster delMainMaster">
      <pc:chgData name="Divya Byregowda" userId="S::divya_byregowda@thbs.com::0ab3cfdc-88de-4642-8c24-047b74234a69" providerId="AD" clId="Web-{95D7FD1F-C897-40F3-B4CB-48B158F15E25}" dt="2021-11-07T09:56:49.449" v="1520" actId="20577"/>
      <pc:docMkLst>
        <pc:docMk/>
      </pc:docMkLst>
      <pc:sldChg chg="delSp modSp mod modClrScheme addAnim delAnim modAnim chgLayout">
        <pc:chgData name="Divya Byregowda" userId="S::divya_byregowda@thbs.com::0ab3cfdc-88de-4642-8c24-047b74234a69" providerId="AD" clId="Web-{95D7FD1F-C897-40F3-B4CB-48B158F15E25}" dt="2021-11-07T09:39:30.706" v="1314"/>
        <pc:sldMkLst>
          <pc:docMk/>
          <pc:sldMk cId="109857222" sldId="256"/>
        </pc:sldMkLst>
        <pc:spChg chg="mod ord">
          <ac:chgData name="Divya Byregowda" userId="S::divya_byregowda@thbs.com::0ab3cfdc-88de-4642-8c24-047b74234a69" providerId="AD" clId="Web-{95D7FD1F-C897-40F3-B4CB-48B158F15E25}" dt="2021-11-07T09:37:52.879" v="1308"/>
          <ac:spMkLst>
            <pc:docMk/>
            <pc:sldMk cId="109857222" sldId="256"/>
            <ac:spMk id="2" creationId="{00000000-0000-0000-0000-000000000000}"/>
          </ac:spMkLst>
        </pc:spChg>
        <pc:spChg chg="del mod ord">
          <ac:chgData name="Divya Byregowda" userId="S::divya_byregowda@thbs.com::0ab3cfdc-88de-4642-8c24-047b74234a69" providerId="AD" clId="Web-{95D7FD1F-C897-40F3-B4CB-48B158F15E25}" dt="2021-11-07T09:37:52.879" v="1308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 mod setBg modClrScheme chgLayout">
        <pc:chgData name="Divya Byregowda" userId="S::divya_byregowda@thbs.com::0ab3cfdc-88de-4642-8c24-047b74234a69" providerId="AD" clId="Web-{95D7FD1F-C897-40F3-B4CB-48B158F15E25}" dt="2021-11-07T09:56:26.089" v="1515" actId="20577"/>
        <pc:sldMkLst>
          <pc:docMk/>
          <pc:sldMk cId="18972226" sldId="257"/>
        </pc:sldMkLst>
        <pc:spChg chg="mod ord">
          <ac:chgData name="Divya Byregowda" userId="S::divya_byregowda@thbs.com::0ab3cfdc-88de-4642-8c24-047b74234a69" providerId="AD" clId="Web-{95D7FD1F-C897-40F3-B4CB-48B158F15E25}" dt="2021-11-07T07:44:06.172" v="250" actId="14100"/>
          <ac:spMkLst>
            <pc:docMk/>
            <pc:sldMk cId="18972226" sldId="257"/>
            <ac:spMk id="2" creationId="{50E07686-9C38-4979-9895-2F2CF997C720}"/>
          </ac:spMkLst>
        </pc:spChg>
        <pc:spChg chg="mod ord">
          <ac:chgData name="Divya Byregowda" userId="S::divya_byregowda@thbs.com::0ab3cfdc-88de-4642-8c24-047b74234a69" providerId="AD" clId="Web-{95D7FD1F-C897-40F3-B4CB-48B158F15E25}" dt="2021-11-07T09:56:26.089" v="1515" actId="20577"/>
          <ac:spMkLst>
            <pc:docMk/>
            <pc:sldMk cId="18972226" sldId="257"/>
            <ac:spMk id="3" creationId="{784C5EE1-9628-42EA-9C89-DC5C40C078A6}"/>
          </ac:spMkLst>
        </pc:spChg>
        <pc:spChg chg="add del">
          <ac:chgData name="Divya Byregowda" userId="S::divya_byregowda@thbs.com::0ab3cfdc-88de-4642-8c24-047b74234a69" providerId="AD" clId="Web-{95D7FD1F-C897-40F3-B4CB-48B158F15E25}" dt="2021-11-07T07:40:18.580" v="140"/>
          <ac:spMkLst>
            <pc:docMk/>
            <pc:sldMk cId="18972226" sldId="257"/>
            <ac:spMk id="9" creationId="{311973C2-EB8B-452A-A698-4A252FD3AE28}"/>
          </ac:spMkLst>
        </pc:spChg>
        <pc:spChg chg="add del">
          <ac:chgData name="Divya Byregowda" userId="S::divya_byregowda@thbs.com::0ab3cfdc-88de-4642-8c24-047b74234a69" providerId="AD" clId="Web-{95D7FD1F-C897-40F3-B4CB-48B158F15E25}" dt="2021-11-07T07:40:18.580" v="140"/>
          <ac:spMkLst>
            <pc:docMk/>
            <pc:sldMk cId="18972226" sldId="257"/>
            <ac:spMk id="11" creationId="{10162E77-11AD-44A7-84EC-40C59EEFBD2E}"/>
          </ac:spMkLst>
        </pc:spChg>
        <pc:spChg chg="add">
          <ac:chgData name="Divya Byregowda" userId="S::divya_byregowda@thbs.com::0ab3cfdc-88de-4642-8c24-047b74234a69" providerId="AD" clId="Web-{95D7FD1F-C897-40F3-B4CB-48B158F15E25}" dt="2021-11-07T07:40:18.580" v="140"/>
          <ac:spMkLst>
            <pc:docMk/>
            <pc:sldMk cId="18972226" sldId="257"/>
            <ac:spMk id="20" creationId="{154480E5-678B-478F-9170-46502C5FB3E3}"/>
          </ac:spMkLst>
        </pc:spChg>
        <pc:spChg chg="add">
          <ac:chgData name="Divya Byregowda" userId="S::divya_byregowda@thbs.com::0ab3cfdc-88de-4642-8c24-047b74234a69" providerId="AD" clId="Web-{95D7FD1F-C897-40F3-B4CB-48B158F15E25}" dt="2021-11-07T07:40:18.580" v="140"/>
          <ac:spMkLst>
            <pc:docMk/>
            <pc:sldMk cId="18972226" sldId="257"/>
            <ac:spMk id="22" creationId="{B598D875-841B-47A7-B4C8-237DBCE2FBC7}"/>
          </ac:spMkLst>
        </pc:spChg>
        <pc:picChg chg="add mod">
          <ac:chgData name="Divya Byregowda" userId="S::divya_byregowda@thbs.com::0ab3cfdc-88de-4642-8c24-047b74234a69" providerId="AD" clId="Web-{95D7FD1F-C897-40F3-B4CB-48B158F15E25}" dt="2021-11-07T07:40:18.580" v="140"/>
          <ac:picMkLst>
            <pc:docMk/>
            <pc:sldMk cId="18972226" sldId="257"/>
            <ac:picMk id="5" creationId="{FB772040-EF3A-46B0-80F0-3CADBC166388}"/>
          </ac:picMkLst>
        </pc:picChg>
        <pc:cxnChg chg="add del">
          <ac:chgData name="Divya Byregowda" userId="S::divya_byregowda@thbs.com::0ab3cfdc-88de-4642-8c24-047b74234a69" providerId="AD" clId="Web-{95D7FD1F-C897-40F3-B4CB-48B158F15E25}" dt="2021-11-07T07:40:18.580" v="140"/>
          <ac:cxnSpMkLst>
            <pc:docMk/>
            <pc:sldMk cId="18972226" sldId="257"/>
            <ac:cxnSpMk id="13" creationId="{5AB158E9-1B40-4CD6-95F0-95CA11DF7B7A}"/>
          </ac:cxnSpMkLst>
        </pc:cxnChg>
        <pc:cxnChg chg="add">
          <ac:chgData name="Divya Byregowda" userId="S::divya_byregowda@thbs.com::0ab3cfdc-88de-4642-8c24-047b74234a69" providerId="AD" clId="Web-{95D7FD1F-C897-40F3-B4CB-48B158F15E25}" dt="2021-11-07T07:40:18.580" v="140"/>
          <ac:cxnSpMkLst>
            <pc:docMk/>
            <pc:sldMk cId="18972226" sldId="257"/>
            <ac:cxnSpMk id="18" creationId="{E9F7CBA9-9D9B-479F-AAB5-BF785971CD85}"/>
          </ac:cxnSpMkLst>
        </pc:cxnChg>
      </pc:sldChg>
      <pc:sldChg chg="addSp modSp new mod setBg">
        <pc:chgData name="Divya Byregowda" userId="S::divya_byregowda@thbs.com::0ab3cfdc-88de-4642-8c24-047b74234a69" providerId="AD" clId="Web-{95D7FD1F-C897-40F3-B4CB-48B158F15E25}" dt="2021-11-07T09:56:49.449" v="1520" actId="20577"/>
        <pc:sldMkLst>
          <pc:docMk/>
          <pc:sldMk cId="1671825442" sldId="258"/>
        </pc:sldMkLst>
        <pc:spChg chg="mod">
          <ac:chgData name="Divya Byregowda" userId="S::divya_byregowda@thbs.com::0ab3cfdc-88de-4642-8c24-047b74234a69" providerId="AD" clId="Web-{95D7FD1F-C897-40F3-B4CB-48B158F15E25}" dt="2021-11-07T07:48:25.623" v="381"/>
          <ac:spMkLst>
            <pc:docMk/>
            <pc:sldMk cId="1671825442" sldId="258"/>
            <ac:spMk id="2" creationId="{01D42666-616F-4583-9AB0-B0B6894B2EA0}"/>
          </ac:spMkLst>
        </pc:spChg>
        <pc:spChg chg="mod">
          <ac:chgData name="Divya Byregowda" userId="S::divya_byregowda@thbs.com::0ab3cfdc-88de-4642-8c24-047b74234a69" providerId="AD" clId="Web-{95D7FD1F-C897-40F3-B4CB-48B158F15E25}" dt="2021-11-07T09:56:49.449" v="1520" actId="20577"/>
          <ac:spMkLst>
            <pc:docMk/>
            <pc:sldMk cId="1671825442" sldId="258"/>
            <ac:spMk id="3" creationId="{DF376834-812C-4C18-B122-58B0F1E971FF}"/>
          </ac:spMkLst>
        </pc:spChg>
        <pc:spChg chg="add">
          <ac:chgData name="Divya Byregowda" userId="S::divya_byregowda@thbs.com::0ab3cfdc-88de-4642-8c24-047b74234a69" providerId="AD" clId="Web-{95D7FD1F-C897-40F3-B4CB-48B158F15E25}" dt="2021-11-07T07:48:25.623" v="381"/>
          <ac:spMkLst>
            <pc:docMk/>
            <pc:sldMk cId="1671825442" sldId="258"/>
            <ac:spMk id="8" creationId="{35230A27-1553-42F8-99D7-829868E13715}"/>
          </ac:spMkLst>
        </pc:spChg>
        <pc:spChg chg="add">
          <ac:chgData name="Divya Byregowda" userId="S::divya_byregowda@thbs.com::0ab3cfdc-88de-4642-8c24-047b74234a69" providerId="AD" clId="Web-{95D7FD1F-C897-40F3-B4CB-48B158F15E25}" dt="2021-11-07T07:48:25.623" v="381"/>
          <ac:spMkLst>
            <pc:docMk/>
            <pc:sldMk cId="1671825442" sldId="258"/>
            <ac:spMk id="10" creationId="{A772232D-B4D6-429F-B3D1-2D9891B85E08}"/>
          </ac:spMkLst>
        </pc:spChg>
        <pc:cxnChg chg="add">
          <ac:chgData name="Divya Byregowda" userId="S::divya_byregowda@thbs.com::0ab3cfdc-88de-4642-8c24-047b74234a69" providerId="AD" clId="Web-{95D7FD1F-C897-40F3-B4CB-48B158F15E25}" dt="2021-11-07T07:48:25.623" v="381"/>
          <ac:cxnSpMkLst>
            <pc:docMk/>
            <pc:sldMk cId="1671825442" sldId="258"/>
            <ac:cxnSpMk id="12" creationId="{02CC3441-26B3-4381-B3DF-8AE3C288BC0D}"/>
          </ac:cxnSpMkLst>
        </pc:cxnChg>
      </pc:sldChg>
      <pc:sldChg chg="addSp delSp modSp new mod setBg">
        <pc:chgData name="Divya Byregowda" userId="S::divya_byregowda@thbs.com::0ab3cfdc-88de-4642-8c24-047b74234a69" providerId="AD" clId="Web-{95D7FD1F-C897-40F3-B4CB-48B158F15E25}" dt="2021-11-07T08:43:38.120" v="742"/>
        <pc:sldMkLst>
          <pc:docMk/>
          <pc:sldMk cId="2818136677" sldId="259"/>
        </pc:sldMkLst>
        <pc:spChg chg="mod">
          <ac:chgData name="Divya Byregowda" userId="S::divya_byregowda@thbs.com::0ab3cfdc-88de-4642-8c24-047b74234a69" providerId="AD" clId="Web-{95D7FD1F-C897-40F3-B4CB-48B158F15E25}" dt="2021-11-07T08:43:38.120" v="742"/>
          <ac:spMkLst>
            <pc:docMk/>
            <pc:sldMk cId="2818136677" sldId="259"/>
            <ac:spMk id="2" creationId="{F915DF89-75E8-47E8-9219-6217846FF2A7}"/>
          </ac:spMkLst>
        </pc:spChg>
        <pc:spChg chg="add del mod">
          <ac:chgData name="Divya Byregowda" userId="S::divya_byregowda@thbs.com::0ab3cfdc-88de-4642-8c24-047b74234a69" providerId="AD" clId="Web-{95D7FD1F-C897-40F3-B4CB-48B158F15E25}" dt="2021-11-07T08:42:21.496" v="734"/>
          <ac:spMkLst>
            <pc:docMk/>
            <pc:sldMk cId="2818136677" sldId="259"/>
            <ac:spMk id="3" creationId="{5C663192-8E58-4C38-9CAE-D09AB4E8C737}"/>
          </ac:spMkLst>
        </pc:spChg>
        <pc:spChg chg="add">
          <ac:chgData name="Divya Byregowda" userId="S::divya_byregowda@thbs.com::0ab3cfdc-88de-4642-8c24-047b74234a69" providerId="AD" clId="Web-{95D7FD1F-C897-40F3-B4CB-48B158F15E25}" dt="2021-11-07T08:43:38.120" v="742"/>
          <ac:spMkLst>
            <pc:docMk/>
            <pc:sldMk cId="2818136677" sldId="259"/>
            <ac:spMk id="8" creationId="{FB5993E2-C02B-4335-ABA5-D8EC465551E3}"/>
          </ac:spMkLst>
        </pc:spChg>
        <pc:spChg chg="add del">
          <ac:chgData name="Divya Byregowda" userId="S::divya_byregowda@thbs.com::0ab3cfdc-88de-4642-8c24-047b74234a69" providerId="AD" clId="Web-{95D7FD1F-C897-40F3-B4CB-48B158F15E25}" dt="2021-11-07T08:43:07.042" v="738"/>
          <ac:spMkLst>
            <pc:docMk/>
            <pc:sldMk cId="2818136677" sldId="259"/>
            <ac:spMk id="11" creationId="{63E00694-E403-4987-8634-15F6D8E4C38C}"/>
          </ac:spMkLst>
        </pc:spChg>
        <pc:spChg chg="add">
          <ac:chgData name="Divya Byregowda" userId="S::divya_byregowda@thbs.com::0ab3cfdc-88de-4642-8c24-047b74234a69" providerId="AD" clId="Web-{95D7FD1F-C897-40F3-B4CB-48B158F15E25}" dt="2021-11-07T08:43:38.120" v="742"/>
          <ac:spMkLst>
            <pc:docMk/>
            <pc:sldMk cId="2818136677" sldId="259"/>
            <ac:spMk id="13" creationId="{C0B801A2-5622-4BE8-9AD2-C337A2CD0022}"/>
          </ac:spMkLst>
        </pc:spChg>
        <pc:spChg chg="add">
          <ac:chgData name="Divya Byregowda" userId="S::divya_byregowda@thbs.com::0ab3cfdc-88de-4642-8c24-047b74234a69" providerId="AD" clId="Web-{95D7FD1F-C897-40F3-B4CB-48B158F15E25}" dt="2021-11-07T08:43:38.120" v="742"/>
          <ac:spMkLst>
            <pc:docMk/>
            <pc:sldMk cId="2818136677" sldId="259"/>
            <ac:spMk id="15" creationId="{B7AF614F-5BC3-4086-99F5-B87C5847A071}"/>
          </ac:spMkLst>
        </pc:spChg>
        <pc:graphicFrameChg chg="add del">
          <ac:chgData name="Divya Byregowda" userId="S::divya_byregowda@thbs.com::0ab3cfdc-88de-4642-8c24-047b74234a69" providerId="AD" clId="Web-{95D7FD1F-C897-40F3-B4CB-48B158F15E25}" dt="2021-11-07T08:42:21.386" v="733"/>
          <ac:graphicFrameMkLst>
            <pc:docMk/>
            <pc:sldMk cId="2818136677" sldId="259"/>
            <ac:graphicFrameMk id="5" creationId="{BBCFFED4-7BBC-428B-AA35-74657127F8BC}"/>
          </ac:graphicFrameMkLst>
        </pc:graphicFrameChg>
        <pc:graphicFrameChg chg="add mod modGraphic">
          <ac:chgData name="Divya Byregowda" userId="S::divya_byregowda@thbs.com::0ab3cfdc-88de-4642-8c24-047b74234a69" providerId="AD" clId="Web-{95D7FD1F-C897-40F3-B4CB-48B158F15E25}" dt="2021-11-07T08:43:38.120" v="742"/>
          <ac:graphicFrameMkLst>
            <pc:docMk/>
            <pc:sldMk cId="2818136677" sldId="259"/>
            <ac:graphicFrameMk id="6" creationId="{8994ADA0-FFD8-42E4-A156-E5009D91E054}"/>
          </ac:graphicFrameMkLst>
        </pc:graphicFrameChg>
      </pc:sldChg>
      <pc:sldChg chg="addSp delSp modSp new mod setBg setClrOvrMap">
        <pc:chgData name="Divya Byregowda" userId="S::divya_byregowda@thbs.com::0ab3cfdc-88de-4642-8c24-047b74234a69" providerId="AD" clId="Web-{95D7FD1F-C897-40F3-B4CB-48B158F15E25}" dt="2021-11-07T09:52:42.638" v="1499" actId="14100"/>
        <pc:sldMkLst>
          <pc:docMk/>
          <pc:sldMk cId="1254674080" sldId="260"/>
        </pc:sldMkLst>
        <pc:spChg chg="mod ord">
          <ac:chgData name="Divya Byregowda" userId="S::divya_byregowda@thbs.com::0ab3cfdc-88de-4642-8c24-047b74234a69" providerId="AD" clId="Web-{95D7FD1F-C897-40F3-B4CB-48B158F15E25}" dt="2021-11-07T09:52:31.498" v="1496"/>
          <ac:spMkLst>
            <pc:docMk/>
            <pc:sldMk cId="1254674080" sldId="260"/>
            <ac:spMk id="2" creationId="{F98E8E2F-B351-4A01-A0D5-B4F99E03D24F}"/>
          </ac:spMkLst>
        </pc:spChg>
        <pc:spChg chg="del mod">
          <ac:chgData name="Divya Byregowda" userId="S::divya_byregowda@thbs.com::0ab3cfdc-88de-4642-8c24-047b74234a69" providerId="AD" clId="Web-{95D7FD1F-C897-40F3-B4CB-48B158F15E25}" dt="2021-11-07T09:42:20.361" v="1326"/>
          <ac:spMkLst>
            <pc:docMk/>
            <pc:sldMk cId="1254674080" sldId="260"/>
            <ac:spMk id="3" creationId="{4A3C8D28-2048-4458-8392-7C315A585A29}"/>
          </ac:spMkLst>
        </pc:spChg>
        <pc:spChg chg="add del mod">
          <ac:chgData name="Divya Byregowda" userId="S::divya_byregowda@thbs.com::0ab3cfdc-88de-4642-8c24-047b74234a69" providerId="AD" clId="Web-{95D7FD1F-C897-40F3-B4CB-48B158F15E25}" dt="2021-11-07T09:43:36.017" v="1339"/>
          <ac:spMkLst>
            <pc:docMk/>
            <pc:sldMk cId="1254674080" sldId="260"/>
            <ac:spMk id="5" creationId="{963CF965-202E-44E6-A20F-D57DB9E47576}"/>
          </ac:spMkLst>
        </pc:spChg>
        <pc:spChg chg="add mod ord">
          <ac:chgData name="Divya Byregowda" userId="S::divya_byregowda@thbs.com::0ab3cfdc-88de-4642-8c24-047b74234a69" providerId="AD" clId="Web-{95D7FD1F-C897-40F3-B4CB-48B158F15E25}" dt="2021-11-07T09:52:31.498" v="1496"/>
          <ac:spMkLst>
            <pc:docMk/>
            <pc:sldMk cId="1254674080" sldId="260"/>
            <ac:spMk id="8" creationId="{A214911F-3BD4-465E-A458-F309E5F8EB4A}"/>
          </ac:spMkLst>
        </pc:spChg>
        <pc:spChg chg="add del">
          <ac:chgData name="Divya Byregowda" userId="S::divya_byregowda@thbs.com::0ab3cfdc-88de-4642-8c24-047b74234a69" providerId="AD" clId="Web-{95D7FD1F-C897-40F3-B4CB-48B158F15E25}" dt="2021-11-07T09:43:43.673" v="1340"/>
          <ac:spMkLst>
            <pc:docMk/>
            <pc:sldMk cId="1254674080" sldId="260"/>
            <ac:spMk id="10" creationId="{25C8D2C1-DA83-420D-9635-D52CE066B5DA}"/>
          </ac:spMkLst>
        </pc:spChg>
        <pc:spChg chg="add del">
          <ac:chgData name="Divya Byregowda" userId="S::divya_byregowda@thbs.com::0ab3cfdc-88de-4642-8c24-047b74234a69" providerId="AD" clId="Web-{95D7FD1F-C897-40F3-B4CB-48B158F15E25}" dt="2021-11-07T09:43:43.673" v="1340"/>
          <ac:spMkLst>
            <pc:docMk/>
            <pc:sldMk cId="1254674080" sldId="260"/>
            <ac:spMk id="12" creationId="{434F74C9-6A0B-409E-AD1C-45B58BE91BB8}"/>
          </ac:spMkLst>
        </pc:spChg>
        <pc:spChg chg="add del mod">
          <ac:chgData name="Divya Byregowda" userId="S::divya_byregowda@thbs.com::0ab3cfdc-88de-4642-8c24-047b74234a69" providerId="AD" clId="Web-{95D7FD1F-C897-40F3-B4CB-48B158F15E25}" dt="2021-11-07T09:43:53.923" v="1341"/>
          <ac:spMkLst>
            <pc:docMk/>
            <pc:sldMk cId="1254674080" sldId="260"/>
            <ac:spMk id="13" creationId="{EFC3EFAE-36E3-4E23-9772-271608BD81A7}"/>
          </ac:spMkLst>
        </pc:spChg>
        <pc:spChg chg="add del">
          <ac:chgData name="Divya Byregowda" userId="S::divya_byregowda@thbs.com::0ab3cfdc-88de-4642-8c24-047b74234a69" providerId="AD" clId="Web-{95D7FD1F-C897-40F3-B4CB-48B158F15E25}" dt="2021-11-07T09:43:43.673" v="1340"/>
          <ac:spMkLst>
            <pc:docMk/>
            <pc:sldMk cId="1254674080" sldId="260"/>
            <ac:spMk id="18" creationId="{C4E89C94-E462-4566-A15A-32835FD68BCD}"/>
          </ac:spMkLst>
        </pc:spChg>
        <pc:spChg chg="add del mod">
          <ac:chgData name="Divya Byregowda" userId="S::divya_byregowda@thbs.com::0ab3cfdc-88de-4642-8c24-047b74234a69" providerId="AD" clId="Web-{95D7FD1F-C897-40F3-B4CB-48B158F15E25}" dt="2021-11-07T09:44:11.157" v="1344"/>
          <ac:spMkLst>
            <pc:docMk/>
            <pc:sldMk cId="1254674080" sldId="260"/>
            <ac:spMk id="19" creationId="{09AF6AC2-0279-463C-A5F9-E520A81227A1}"/>
          </ac:spMkLst>
        </pc:spChg>
        <pc:spChg chg="add del">
          <ac:chgData name="Divya Byregowda" userId="S::divya_byregowda@thbs.com::0ab3cfdc-88de-4642-8c24-047b74234a69" providerId="AD" clId="Web-{95D7FD1F-C897-40F3-B4CB-48B158F15E25}" dt="2021-11-07T09:43:43.673" v="1340"/>
          <ac:spMkLst>
            <pc:docMk/>
            <pc:sldMk cId="1254674080" sldId="260"/>
            <ac:spMk id="20" creationId="{E25F4A20-71FB-4A26-92E2-89DED49264CA}"/>
          </ac:spMkLst>
        </pc:spChg>
        <pc:spChg chg="add mod">
          <ac:chgData name="Divya Byregowda" userId="S::divya_byregowda@thbs.com::0ab3cfdc-88de-4642-8c24-047b74234a69" providerId="AD" clId="Web-{95D7FD1F-C897-40F3-B4CB-48B158F15E25}" dt="2021-11-07T09:52:31.498" v="1496"/>
          <ac:spMkLst>
            <pc:docMk/>
            <pc:sldMk cId="1254674080" sldId="260"/>
            <ac:spMk id="23" creationId="{C5B01288-8514-4891-99BC-6818C2802F95}"/>
          </ac:spMkLst>
        </pc:spChg>
        <pc:spChg chg="add del">
          <ac:chgData name="Divya Byregowda" userId="S::divya_byregowda@thbs.com::0ab3cfdc-88de-4642-8c24-047b74234a69" providerId="AD" clId="Web-{95D7FD1F-C897-40F3-B4CB-48B158F15E25}" dt="2021-11-07T09:46:22.031" v="1403"/>
          <ac:spMkLst>
            <pc:docMk/>
            <pc:sldMk cId="1254674080" sldId="260"/>
            <ac:spMk id="27" creationId="{C609E9FA-BDDE-45C4-8F5E-974D4208D2EA}"/>
          </ac:spMkLst>
        </pc:spChg>
        <pc:spChg chg="add del">
          <ac:chgData name="Divya Byregowda" userId="S::divya_byregowda@thbs.com::0ab3cfdc-88de-4642-8c24-047b74234a69" providerId="AD" clId="Web-{95D7FD1F-C897-40F3-B4CB-48B158F15E25}" dt="2021-11-07T09:46:22.031" v="1403"/>
          <ac:spMkLst>
            <pc:docMk/>
            <pc:sldMk cId="1254674080" sldId="260"/>
            <ac:spMk id="29" creationId="{7737E529-E43B-4948-B3C4-7F6B806FCCFD}"/>
          </ac:spMkLst>
        </pc:spChg>
        <pc:spChg chg="add del">
          <ac:chgData name="Divya Byregowda" userId="S::divya_byregowda@thbs.com::0ab3cfdc-88de-4642-8c24-047b74234a69" providerId="AD" clId="Web-{95D7FD1F-C897-40F3-B4CB-48B158F15E25}" dt="2021-11-07T09:52:31.498" v="1496"/>
          <ac:spMkLst>
            <pc:docMk/>
            <pc:sldMk cId="1254674080" sldId="260"/>
            <ac:spMk id="36" creationId="{C609E9FA-BDDE-45C4-8F5E-974D4208D2EA}"/>
          </ac:spMkLst>
        </pc:spChg>
        <pc:spChg chg="add del">
          <ac:chgData name="Divya Byregowda" userId="S::divya_byregowda@thbs.com::0ab3cfdc-88de-4642-8c24-047b74234a69" providerId="AD" clId="Web-{95D7FD1F-C897-40F3-B4CB-48B158F15E25}" dt="2021-11-07T09:52:31.498" v="1496"/>
          <ac:spMkLst>
            <pc:docMk/>
            <pc:sldMk cId="1254674080" sldId="260"/>
            <ac:spMk id="38" creationId="{7737E529-E43B-4948-B3C4-7F6B806FCCFD}"/>
          </ac:spMkLst>
        </pc:spChg>
        <pc:spChg chg="add">
          <ac:chgData name="Divya Byregowda" userId="S::divya_byregowda@thbs.com::0ab3cfdc-88de-4642-8c24-047b74234a69" providerId="AD" clId="Web-{95D7FD1F-C897-40F3-B4CB-48B158F15E25}" dt="2021-11-07T09:52:31.498" v="1496"/>
          <ac:spMkLst>
            <pc:docMk/>
            <pc:sldMk cId="1254674080" sldId="260"/>
            <ac:spMk id="43" creationId="{5CF81D86-BDBA-477C-B7DD-8D359BB9965B}"/>
          </ac:spMkLst>
        </pc:spChg>
        <pc:spChg chg="add">
          <ac:chgData name="Divya Byregowda" userId="S::divya_byregowda@thbs.com::0ab3cfdc-88de-4642-8c24-047b74234a69" providerId="AD" clId="Web-{95D7FD1F-C897-40F3-B4CB-48B158F15E25}" dt="2021-11-07T09:52:31.498" v="1496"/>
          <ac:spMkLst>
            <pc:docMk/>
            <pc:sldMk cId="1254674080" sldId="260"/>
            <ac:spMk id="47" creationId="{88AA064E-5F6E-4024-BC28-EDDC3DFC70E1}"/>
          </ac:spMkLst>
        </pc:spChg>
        <pc:spChg chg="add">
          <ac:chgData name="Divya Byregowda" userId="S::divya_byregowda@thbs.com::0ab3cfdc-88de-4642-8c24-047b74234a69" providerId="AD" clId="Web-{95D7FD1F-C897-40F3-B4CB-48B158F15E25}" dt="2021-11-07T09:52:31.498" v="1496"/>
          <ac:spMkLst>
            <pc:docMk/>
            <pc:sldMk cId="1254674080" sldId="260"/>
            <ac:spMk id="49" creationId="{03B29638-4838-4B9B-B9DB-96E542BAF3E6}"/>
          </ac:spMkLst>
        </pc:spChg>
        <pc:picChg chg="add del mod ord">
          <ac:chgData name="Divya Byregowda" userId="S::divya_byregowda@thbs.com::0ab3cfdc-88de-4642-8c24-047b74234a69" providerId="AD" clId="Web-{95D7FD1F-C897-40F3-B4CB-48B158F15E25}" dt="2021-11-07T09:43:36.017" v="1339"/>
          <ac:picMkLst>
            <pc:docMk/>
            <pc:sldMk cId="1254674080" sldId="260"/>
            <ac:picMk id="4" creationId="{2B5BE155-0C5D-4D18-ACC2-75CFC13A5E33}"/>
          </ac:picMkLst>
        </pc:picChg>
        <pc:picChg chg="add mod ord">
          <ac:chgData name="Divya Byregowda" userId="S::divya_byregowda@thbs.com::0ab3cfdc-88de-4642-8c24-047b74234a69" providerId="AD" clId="Web-{95D7FD1F-C897-40F3-B4CB-48B158F15E25}" dt="2021-11-07T09:52:42.638" v="1499" actId="14100"/>
          <ac:picMkLst>
            <pc:docMk/>
            <pc:sldMk cId="1254674080" sldId="260"/>
            <ac:picMk id="7" creationId="{26895540-E331-47A4-B7A3-3E924AAFBAE0}"/>
          </ac:picMkLst>
        </pc:picChg>
        <pc:picChg chg="add del mod ord">
          <ac:chgData name="Divya Byregowda" userId="S::divya_byregowda@thbs.com::0ab3cfdc-88de-4642-8c24-047b74234a69" providerId="AD" clId="Web-{95D7FD1F-C897-40F3-B4CB-48B158F15E25}" dt="2021-11-07T09:44:03.704" v="1343"/>
          <ac:picMkLst>
            <pc:docMk/>
            <pc:sldMk cId="1254674080" sldId="260"/>
            <ac:picMk id="15" creationId="{BCFB1CAC-A17D-481B-8253-8A365E36B6A3}"/>
          </ac:picMkLst>
        </pc:picChg>
        <pc:picChg chg="add del mod ord">
          <ac:chgData name="Divya Byregowda" userId="S::divya_byregowda@thbs.com::0ab3cfdc-88de-4642-8c24-047b74234a69" providerId="AD" clId="Web-{95D7FD1F-C897-40F3-B4CB-48B158F15E25}" dt="2021-11-07T09:44:13.501" v="1345"/>
          <ac:picMkLst>
            <pc:docMk/>
            <pc:sldMk cId="1254674080" sldId="260"/>
            <ac:picMk id="21" creationId="{C06D9E81-CE59-448F-A28D-B1B0C3484ACB}"/>
          </ac:picMkLst>
        </pc:picChg>
        <pc:cxnChg chg="add del">
          <ac:chgData name="Divya Byregowda" userId="S::divya_byregowda@thbs.com::0ab3cfdc-88de-4642-8c24-047b74234a69" providerId="AD" clId="Web-{95D7FD1F-C897-40F3-B4CB-48B158F15E25}" dt="2021-11-07T09:43:43.673" v="1340"/>
          <ac:cxnSpMkLst>
            <pc:docMk/>
            <pc:sldMk cId="1254674080" sldId="260"/>
            <ac:cxnSpMk id="14" creationId="{F5486A9D-1265-4B57-91E6-68E666B978BC}"/>
          </ac:cxnSpMkLst>
        </pc:cxnChg>
        <pc:cxnChg chg="add del">
          <ac:chgData name="Divya Byregowda" userId="S::divya_byregowda@thbs.com::0ab3cfdc-88de-4642-8c24-047b74234a69" providerId="AD" clId="Web-{95D7FD1F-C897-40F3-B4CB-48B158F15E25}" dt="2021-11-07T09:43:43.673" v="1340"/>
          <ac:cxnSpMkLst>
            <pc:docMk/>
            <pc:sldMk cId="1254674080" sldId="260"/>
            <ac:cxnSpMk id="16" creationId="{4071767D-5FF7-4508-B8B7-BB60FF3AB250}"/>
          </ac:cxnSpMkLst>
        </pc:cxnChg>
        <pc:cxnChg chg="add del">
          <ac:chgData name="Divya Byregowda" userId="S::divya_byregowda@thbs.com::0ab3cfdc-88de-4642-8c24-047b74234a69" providerId="AD" clId="Web-{95D7FD1F-C897-40F3-B4CB-48B158F15E25}" dt="2021-11-07T09:46:22.031" v="1403"/>
          <ac:cxnSpMkLst>
            <pc:docMk/>
            <pc:sldMk cId="1254674080" sldId="260"/>
            <ac:cxnSpMk id="25" creationId="{45549E29-E797-4A00-B030-3AB01640CFDC}"/>
          </ac:cxnSpMkLst>
        </pc:cxnChg>
        <pc:cxnChg chg="add del">
          <ac:chgData name="Divya Byregowda" userId="S::divya_byregowda@thbs.com::0ab3cfdc-88de-4642-8c24-047b74234a69" providerId="AD" clId="Web-{95D7FD1F-C897-40F3-B4CB-48B158F15E25}" dt="2021-11-07T09:52:31.498" v="1496"/>
          <ac:cxnSpMkLst>
            <pc:docMk/>
            <pc:sldMk cId="1254674080" sldId="260"/>
            <ac:cxnSpMk id="34" creationId="{45549E29-E797-4A00-B030-3AB01640CFDC}"/>
          </ac:cxnSpMkLst>
        </pc:cxnChg>
        <pc:cxnChg chg="add">
          <ac:chgData name="Divya Byregowda" userId="S::divya_byregowda@thbs.com::0ab3cfdc-88de-4642-8c24-047b74234a69" providerId="AD" clId="Web-{95D7FD1F-C897-40F3-B4CB-48B158F15E25}" dt="2021-11-07T09:52:31.498" v="1496"/>
          <ac:cxnSpMkLst>
            <pc:docMk/>
            <pc:sldMk cId="1254674080" sldId="260"/>
            <ac:cxnSpMk id="45" creationId="{C65F3E9C-EF11-4F8F-A621-399C7A3E6401}"/>
          </ac:cxnSpMkLst>
        </pc:cxnChg>
      </pc:sldChg>
      <pc:sldChg chg="modSp new">
        <pc:chgData name="Divya Byregowda" userId="S::divya_byregowda@thbs.com::0ab3cfdc-88de-4642-8c24-047b74234a69" providerId="AD" clId="Web-{95D7FD1F-C897-40F3-B4CB-48B158F15E25}" dt="2021-11-07T08:41:17.059" v="731" actId="20577"/>
        <pc:sldMkLst>
          <pc:docMk/>
          <pc:sldMk cId="1994595985" sldId="261"/>
        </pc:sldMkLst>
        <pc:spChg chg="mod">
          <ac:chgData name="Divya Byregowda" userId="S::divya_byregowda@thbs.com::0ab3cfdc-88de-4642-8c24-047b74234a69" providerId="AD" clId="Web-{95D7FD1F-C897-40F3-B4CB-48B158F15E25}" dt="2021-11-07T08:21:25.333" v="623" actId="20577"/>
          <ac:spMkLst>
            <pc:docMk/>
            <pc:sldMk cId="1994595985" sldId="261"/>
            <ac:spMk id="2" creationId="{17E2A8FF-BEB5-4376-B693-2CC3282EF9C0}"/>
          </ac:spMkLst>
        </pc:spChg>
        <pc:spChg chg="mod">
          <ac:chgData name="Divya Byregowda" userId="S::divya_byregowda@thbs.com::0ab3cfdc-88de-4642-8c24-047b74234a69" providerId="AD" clId="Web-{95D7FD1F-C897-40F3-B4CB-48B158F15E25}" dt="2021-11-07T08:41:17.059" v="731" actId="20577"/>
          <ac:spMkLst>
            <pc:docMk/>
            <pc:sldMk cId="1994595985" sldId="261"/>
            <ac:spMk id="3" creationId="{DE8B501F-5C24-4550-A144-323BD79F8AD6}"/>
          </ac:spMkLst>
        </pc:spChg>
      </pc:sldChg>
      <pc:sldChg chg="modSp new">
        <pc:chgData name="Divya Byregowda" userId="S::divya_byregowda@thbs.com::0ab3cfdc-88de-4642-8c24-047b74234a69" providerId="AD" clId="Web-{95D7FD1F-C897-40F3-B4CB-48B158F15E25}" dt="2021-11-07T09:03:35.486" v="1005" actId="20577"/>
        <pc:sldMkLst>
          <pc:docMk/>
          <pc:sldMk cId="2987329412" sldId="262"/>
        </pc:sldMkLst>
        <pc:spChg chg="mod">
          <ac:chgData name="Divya Byregowda" userId="S::divya_byregowda@thbs.com::0ab3cfdc-88de-4642-8c24-047b74234a69" providerId="AD" clId="Web-{95D7FD1F-C897-40F3-B4CB-48B158F15E25}" dt="2021-11-07T09:00:07.019" v="955" actId="14100"/>
          <ac:spMkLst>
            <pc:docMk/>
            <pc:sldMk cId="2987329412" sldId="262"/>
            <ac:spMk id="2" creationId="{D1DE0A7B-738F-4D4A-8841-82D07EC37E94}"/>
          </ac:spMkLst>
        </pc:spChg>
        <pc:spChg chg="mod">
          <ac:chgData name="Divya Byregowda" userId="S::divya_byregowda@thbs.com::0ab3cfdc-88de-4642-8c24-047b74234a69" providerId="AD" clId="Web-{95D7FD1F-C897-40F3-B4CB-48B158F15E25}" dt="2021-11-07T09:03:35.486" v="1005" actId="20577"/>
          <ac:spMkLst>
            <pc:docMk/>
            <pc:sldMk cId="2987329412" sldId="262"/>
            <ac:spMk id="3" creationId="{E47BB4CA-1222-4BE7-AD76-2F65A170A577}"/>
          </ac:spMkLst>
        </pc:spChg>
      </pc:sldChg>
      <pc:sldChg chg="new del">
        <pc:chgData name="Divya Byregowda" userId="S::divya_byregowda@thbs.com::0ab3cfdc-88de-4642-8c24-047b74234a69" providerId="AD" clId="Web-{95D7FD1F-C897-40F3-B4CB-48B158F15E25}" dt="2021-11-07T08:43:55.651" v="744"/>
        <pc:sldMkLst>
          <pc:docMk/>
          <pc:sldMk cId="3452486261" sldId="262"/>
        </pc:sldMkLst>
      </pc:sldChg>
      <pc:sldChg chg="delSp modSp new mod modClrScheme chgLayout">
        <pc:chgData name="Divya Byregowda" userId="S::divya_byregowda@thbs.com::0ab3cfdc-88de-4642-8c24-047b74234a69" providerId="AD" clId="Web-{95D7FD1F-C897-40F3-B4CB-48B158F15E25}" dt="2021-11-07T09:06:44.313" v="1016" actId="14100"/>
        <pc:sldMkLst>
          <pc:docMk/>
          <pc:sldMk cId="1684714439" sldId="263"/>
        </pc:sldMkLst>
        <pc:spChg chg="del mod ord">
          <ac:chgData name="Divya Byregowda" userId="S::divya_byregowda@thbs.com::0ab3cfdc-88de-4642-8c24-047b74234a69" providerId="AD" clId="Web-{95D7FD1F-C897-40F3-B4CB-48B158F15E25}" dt="2021-11-07T09:06:32.563" v="1015"/>
          <ac:spMkLst>
            <pc:docMk/>
            <pc:sldMk cId="1684714439" sldId="263"/>
            <ac:spMk id="2" creationId="{FE7EFB02-535F-4F05-8232-5E7532D23A67}"/>
          </ac:spMkLst>
        </pc:spChg>
        <pc:spChg chg="mod ord">
          <ac:chgData name="Divya Byregowda" userId="S::divya_byregowda@thbs.com::0ab3cfdc-88de-4642-8c24-047b74234a69" providerId="AD" clId="Web-{95D7FD1F-C897-40F3-B4CB-48B158F15E25}" dt="2021-11-07T09:06:44.313" v="1016" actId="14100"/>
          <ac:spMkLst>
            <pc:docMk/>
            <pc:sldMk cId="1684714439" sldId="263"/>
            <ac:spMk id="3" creationId="{51804117-91B3-4150-AC25-76D036AFC4C5}"/>
          </ac:spMkLst>
        </pc:spChg>
      </pc:sldChg>
      <pc:sldChg chg="addSp modSp new mod setBg modClrScheme addAnim chgLayout">
        <pc:chgData name="Divya Byregowda" userId="S::divya_byregowda@thbs.com::0ab3cfdc-88de-4642-8c24-047b74234a69" providerId="AD" clId="Web-{95D7FD1F-C897-40F3-B4CB-48B158F15E25}" dt="2021-11-07T09:16:36.778" v="1103" actId="20577"/>
        <pc:sldMkLst>
          <pc:docMk/>
          <pc:sldMk cId="3176467810" sldId="264"/>
        </pc:sldMkLst>
        <pc:spChg chg="add mod">
          <ac:chgData name="Divya Byregowda" userId="S::divya_byregowda@thbs.com::0ab3cfdc-88de-4642-8c24-047b74234a69" providerId="AD" clId="Web-{95D7FD1F-C897-40F3-B4CB-48B158F15E25}" dt="2021-11-07T09:14:30.496" v="1087" actId="14100"/>
          <ac:spMkLst>
            <pc:docMk/>
            <pc:sldMk cId="3176467810" sldId="264"/>
            <ac:spMk id="2" creationId="{41FA292C-71D8-4BC4-BC27-222F9CA4EA1E}"/>
          </ac:spMkLst>
        </pc:spChg>
        <pc:spChg chg="add mod">
          <ac:chgData name="Divya Byregowda" userId="S::divya_byregowda@thbs.com::0ab3cfdc-88de-4642-8c24-047b74234a69" providerId="AD" clId="Web-{95D7FD1F-C897-40F3-B4CB-48B158F15E25}" dt="2021-11-07T09:16:36.778" v="1103" actId="20577"/>
          <ac:spMkLst>
            <pc:docMk/>
            <pc:sldMk cId="3176467810" sldId="264"/>
            <ac:spMk id="3" creationId="{88763843-02F8-45C0-80E4-B1791B354230}"/>
          </ac:spMkLst>
        </pc:spChg>
        <pc:spChg chg="add">
          <ac:chgData name="Divya Byregowda" userId="S::divya_byregowda@thbs.com::0ab3cfdc-88de-4642-8c24-047b74234a69" providerId="AD" clId="Web-{95D7FD1F-C897-40F3-B4CB-48B158F15E25}" dt="2021-11-07T09:14:17.809" v="1085"/>
          <ac:spMkLst>
            <pc:docMk/>
            <pc:sldMk cId="3176467810" sldId="264"/>
            <ac:spMk id="9" creationId="{25C8D2C1-DA83-420D-9635-D52CE066B5DA}"/>
          </ac:spMkLst>
        </pc:spChg>
        <pc:spChg chg="add">
          <ac:chgData name="Divya Byregowda" userId="S::divya_byregowda@thbs.com::0ab3cfdc-88de-4642-8c24-047b74234a69" providerId="AD" clId="Web-{95D7FD1F-C897-40F3-B4CB-48B158F15E25}" dt="2021-11-07T09:14:17.809" v="1085"/>
          <ac:spMkLst>
            <pc:docMk/>
            <pc:sldMk cId="3176467810" sldId="264"/>
            <ac:spMk id="11" creationId="{434F74C9-6A0B-409E-AD1C-45B58BE91BB8}"/>
          </ac:spMkLst>
        </pc:spChg>
        <pc:spChg chg="add">
          <ac:chgData name="Divya Byregowda" userId="S::divya_byregowda@thbs.com::0ab3cfdc-88de-4642-8c24-047b74234a69" providerId="AD" clId="Web-{95D7FD1F-C897-40F3-B4CB-48B158F15E25}" dt="2021-11-07T09:14:17.809" v="1085"/>
          <ac:spMkLst>
            <pc:docMk/>
            <pc:sldMk cId="3176467810" sldId="264"/>
            <ac:spMk id="15" creationId="{A9286AD2-18A9-4868-A4E3-7A2097A20810}"/>
          </ac:spMkLst>
        </pc:spChg>
        <pc:picChg chg="add">
          <ac:chgData name="Divya Byregowda" userId="S::divya_byregowda@thbs.com::0ab3cfdc-88de-4642-8c24-047b74234a69" providerId="AD" clId="Web-{95D7FD1F-C897-40F3-B4CB-48B158F15E25}" dt="2021-11-07T09:14:17.809" v="1085"/>
          <ac:picMkLst>
            <pc:docMk/>
            <pc:sldMk cId="3176467810" sldId="264"/>
            <ac:picMk id="5" creationId="{C3C40BB8-531D-484F-B68E-72472B106D17}"/>
          </ac:picMkLst>
        </pc:picChg>
        <pc:cxnChg chg="add">
          <ac:chgData name="Divya Byregowda" userId="S::divya_byregowda@thbs.com::0ab3cfdc-88de-4642-8c24-047b74234a69" providerId="AD" clId="Web-{95D7FD1F-C897-40F3-B4CB-48B158F15E25}" dt="2021-11-07T09:14:17.809" v="1085"/>
          <ac:cxnSpMkLst>
            <pc:docMk/>
            <pc:sldMk cId="3176467810" sldId="264"/>
            <ac:cxnSpMk id="13" creationId="{F5486A9D-1265-4B57-91E6-68E666B978BC}"/>
          </ac:cxnSpMkLst>
        </pc:cxnChg>
        <pc:cxnChg chg="add">
          <ac:chgData name="Divya Byregowda" userId="S::divya_byregowda@thbs.com::0ab3cfdc-88de-4642-8c24-047b74234a69" providerId="AD" clId="Web-{95D7FD1F-C897-40F3-B4CB-48B158F15E25}" dt="2021-11-07T09:14:17.809" v="1085"/>
          <ac:cxnSpMkLst>
            <pc:docMk/>
            <pc:sldMk cId="3176467810" sldId="264"/>
            <ac:cxnSpMk id="17" creationId="{E7A7CD63-7EC3-44F3-95D0-595C4019FF24}"/>
          </ac:cxnSpMkLst>
        </pc:cxnChg>
      </pc:sldChg>
      <pc:sldChg chg="addSp modSp new">
        <pc:chgData name="Divya Byregowda" userId="S::divya_byregowda@thbs.com::0ab3cfdc-88de-4642-8c24-047b74234a69" providerId="AD" clId="Web-{95D7FD1F-C897-40F3-B4CB-48B158F15E25}" dt="2021-11-07T09:32:07.569" v="1280" actId="20577"/>
        <pc:sldMkLst>
          <pc:docMk/>
          <pc:sldMk cId="279965071" sldId="265"/>
        </pc:sldMkLst>
        <pc:spChg chg="mod">
          <ac:chgData name="Divya Byregowda" userId="S::divya_byregowda@thbs.com::0ab3cfdc-88de-4642-8c24-047b74234a69" providerId="AD" clId="Web-{95D7FD1F-C897-40F3-B4CB-48B158F15E25}" dt="2021-11-07T09:31:14.898" v="1266" actId="20577"/>
          <ac:spMkLst>
            <pc:docMk/>
            <pc:sldMk cId="279965071" sldId="265"/>
            <ac:spMk id="2" creationId="{98CFF5AF-640F-492E-BF0E-411E7837CC41}"/>
          </ac:spMkLst>
        </pc:spChg>
        <pc:spChg chg="mod">
          <ac:chgData name="Divya Byregowda" userId="S::divya_byregowda@thbs.com::0ab3cfdc-88de-4642-8c24-047b74234a69" providerId="AD" clId="Web-{95D7FD1F-C897-40F3-B4CB-48B158F15E25}" dt="2021-11-07T09:30:34.367" v="1251" actId="20577"/>
          <ac:spMkLst>
            <pc:docMk/>
            <pc:sldMk cId="279965071" sldId="265"/>
            <ac:spMk id="3" creationId="{558492EA-AD36-41FF-AFB9-1A9B8391081F}"/>
          </ac:spMkLst>
        </pc:spChg>
        <pc:spChg chg="add mod">
          <ac:chgData name="Divya Byregowda" userId="S::divya_byregowda@thbs.com::0ab3cfdc-88de-4642-8c24-047b74234a69" providerId="AD" clId="Web-{95D7FD1F-C897-40F3-B4CB-48B158F15E25}" dt="2021-11-07T09:32:07.569" v="1280" actId="20577"/>
          <ac:spMkLst>
            <pc:docMk/>
            <pc:sldMk cId="279965071" sldId="265"/>
            <ac:spMk id="4" creationId="{116800A5-766D-42F0-A436-76D6BFCA0050}"/>
          </ac:spMkLst>
        </pc:spChg>
      </pc:sldChg>
      <pc:sldChg chg="addSp delSp modSp new del mod setBg">
        <pc:chgData name="Divya Byregowda" userId="S::divya_byregowda@thbs.com::0ab3cfdc-88de-4642-8c24-047b74234a69" providerId="AD" clId="Web-{95D7FD1F-C897-40F3-B4CB-48B158F15E25}" dt="2021-11-07T09:29:48.273" v="1244"/>
        <pc:sldMkLst>
          <pc:docMk/>
          <pc:sldMk cId="1217144824" sldId="265"/>
        </pc:sldMkLst>
        <pc:spChg chg="mod">
          <ac:chgData name="Divya Byregowda" userId="S::divya_byregowda@thbs.com::0ab3cfdc-88de-4642-8c24-047b74234a69" providerId="AD" clId="Web-{95D7FD1F-C897-40F3-B4CB-48B158F15E25}" dt="2021-11-07T09:28:32.008" v="1243"/>
          <ac:spMkLst>
            <pc:docMk/>
            <pc:sldMk cId="1217144824" sldId="265"/>
            <ac:spMk id="2" creationId="{D2EECBC8-DE29-4246-B216-699E7063F54B}"/>
          </ac:spMkLst>
        </pc:spChg>
        <pc:spChg chg="mod">
          <ac:chgData name="Divya Byregowda" userId="S::divya_byregowda@thbs.com::0ab3cfdc-88de-4642-8c24-047b74234a69" providerId="AD" clId="Web-{95D7FD1F-C897-40F3-B4CB-48B158F15E25}" dt="2021-11-07T09:28:32.008" v="1243"/>
          <ac:spMkLst>
            <pc:docMk/>
            <pc:sldMk cId="1217144824" sldId="265"/>
            <ac:spMk id="3" creationId="{3B2D57F3-FB2E-4E5D-8E80-67508141412E}"/>
          </ac:spMkLst>
        </pc:spChg>
        <pc:spChg chg="add">
          <ac:chgData name="Divya Byregowda" userId="S::divya_byregowda@thbs.com::0ab3cfdc-88de-4642-8c24-047b74234a69" providerId="AD" clId="Web-{95D7FD1F-C897-40F3-B4CB-48B158F15E25}" dt="2021-11-07T09:28:32.008" v="1243"/>
          <ac:spMkLst>
            <pc:docMk/>
            <pc:sldMk cId="1217144824" sldId="265"/>
            <ac:spMk id="6" creationId="{990D0034-F768-41E7-85D4-F38C4DE85770}"/>
          </ac:spMkLst>
        </pc:spChg>
        <pc:spChg chg="add">
          <ac:chgData name="Divya Byregowda" userId="S::divya_byregowda@thbs.com::0ab3cfdc-88de-4642-8c24-047b74234a69" providerId="AD" clId="Web-{95D7FD1F-C897-40F3-B4CB-48B158F15E25}" dt="2021-11-07T09:28:32.008" v="1243"/>
          <ac:spMkLst>
            <pc:docMk/>
            <pc:sldMk cId="1217144824" sldId="265"/>
            <ac:spMk id="7" creationId="{C4F7E42D-8B5A-4FC8-81CD-9E60171F7FA8}"/>
          </ac:spMkLst>
        </pc:spChg>
        <pc:spChg chg="add del">
          <ac:chgData name="Divya Byregowda" userId="S::divya_byregowda@thbs.com::0ab3cfdc-88de-4642-8c24-047b74234a69" providerId="AD" clId="Web-{95D7FD1F-C897-40F3-B4CB-48B158F15E25}" dt="2021-11-07T09:28:31.993" v="1242"/>
          <ac:spMkLst>
            <pc:docMk/>
            <pc:sldMk cId="1217144824" sldId="265"/>
            <ac:spMk id="9" creationId="{311973C2-EB8B-452A-A698-4A252FD3AE28}"/>
          </ac:spMkLst>
        </pc:spChg>
        <pc:spChg chg="add">
          <ac:chgData name="Divya Byregowda" userId="S::divya_byregowda@thbs.com::0ab3cfdc-88de-4642-8c24-047b74234a69" providerId="AD" clId="Web-{95D7FD1F-C897-40F3-B4CB-48B158F15E25}" dt="2021-11-07T09:28:32.008" v="1243"/>
          <ac:spMkLst>
            <pc:docMk/>
            <pc:sldMk cId="1217144824" sldId="265"/>
            <ac:spMk id="10" creationId="{8C04651D-B9F4-4935-A02D-364153FBDF54}"/>
          </ac:spMkLst>
        </pc:spChg>
        <pc:spChg chg="add del">
          <ac:chgData name="Divya Byregowda" userId="S::divya_byregowda@thbs.com::0ab3cfdc-88de-4642-8c24-047b74234a69" providerId="AD" clId="Web-{95D7FD1F-C897-40F3-B4CB-48B158F15E25}" dt="2021-11-07T09:28:31.993" v="1242"/>
          <ac:spMkLst>
            <pc:docMk/>
            <pc:sldMk cId="1217144824" sldId="265"/>
            <ac:spMk id="11" creationId="{10162E77-11AD-44A7-84EC-40C59EEFBD2E}"/>
          </ac:spMkLst>
        </pc:spChg>
        <pc:picChg chg="add del">
          <ac:chgData name="Divya Byregowda" userId="S::divya_byregowda@thbs.com::0ab3cfdc-88de-4642-8c24-047b74234a69" providerId="AD" clId="Web-{95D7FD1F-C897-40F3-B4CB-48B158F15E25}" dt="2021-11-07T09:28:31.993" v="1242"/>
          <ac:picMkLst>
            <pc:docMk/>
            <pc:sldMk cId="1217144824" sldId="265"/>
            <ac:picMk id="5" creationId="{53BA481C-7A78-492C-BB4C-C778CC0418C3}"/>
          </ac:picMkLst>
        </pc:picChg>
        <pc:picChg chg="add">
          <ac:chgData name="Divya Byregowda" userId="S::divya_byregowda@thbs.com::0ab3cfdc-88de-4642-8c24-047b74234a69" providerId="AD" clId="Web-{95D7FD1F-C897-40F3-B4CB-48B158F15E25}" dt="2021-11-07T09:28:32.008" v="1243"/>
          <ac:picMkLst>
            <pc:docMk/>
            <pc:sldMk cId="1217144824" sldId="265"/>
            <ac:picMk id="8" creationId="{3254548D-B464-4E6B-81A3-CAE2AE0BF647}"/>
          </ac:picMkLst>
        </pc:picChg>
        <pc:cxnChg chg="add del">
          <ac:chgData name="Divya Byregowda" userId="S::divya_byregowda@thbs.com::0ab3cfdc-88de-4642-8c24-047b74234a69" providerId="AD" clId="Web-{95D7FD1F-C897-40F3-B4CB-48B158F15E25}" dt="2021-11-07T09:28:31.993" v="1242"/>
          <ac:cxnSpMkLst>
            <pc:docMk/>
            <pc:sldMk cId="1217144824" sldId="265"/>
            <ac:cxnSpMk id="13" creationId="{5AB158E9-1B40-4CD6-95F0-95CA11DF7B7A}"/>
          </ac:cxnSpMkLst>
        </pc:cxnChg>
      </pc:sldChg>
      <pc:sldChg chg="addSp delSp modSp new mod setBg modClrScheme delDesignElem chgLayout">
        <pc:chgData name="Divya Byregowda" userId="S::divya_byregowda@thbs.com::0ab3cfdc-88de-4642-8c24-047b74234a69" providerId="AD" clId="Web-{95D7FD1F-C897-40F3-B4CB-48B158F15E25}" dt="2021-11-07T09:37:11.770" v="1307"/>
        <pc:sldMkLst>
          <pc:docMk/>
          <pc:sldMk cId="1764017434" sldId="266"/>
        </pc:sldMkLst>
        <pc:spChg chg="mod ord">
          <ac:chgData name="Divya Byregowda" userId="S::divya_byregowda@thbs.com::0ab3cfdc-88de-4642-8c24-047b74234a69" providerId="AD" clId="Web-{95D7FD1F-C897-40F3-B4CB-48B158F15E25}" dt="2021-11-07T09:37:11.770" v="1307"/>
          <ac:spMkLst>
            <pc:docMk/>
            <pc:sldMk cId="1764017434" sldId="266"/>
            <ac:spMk id="2" creationId="{E913D3D4-E168-4724-B0B5-B91D08A7ECC4}"/>
          </ac:spMkLst>
        </pc:spChg>
        <pc:spChg chg="del">
          <ac:chgData name="Divya Byregowda" userId="S::divya_byregowda@thbs.com::0ab3cfdc-88de-4642-8c24-047b74234a69" providerId="AD" clId="Web-{95D7FD1F-C897-40F3-B4CB-48B158F15E25}" dt="2021-11-07T09:34:47.365" v="1282"/>
          <ac:spMkLst>
            <pc:docMk/>
            <pc:sldMk cId="1764017434" sldId="266"/>
            <ac:spMk id="3" creationId="{6E3415EC-74E3-4F12-9531-AA6804F79F2D}"/>
          </ac:spMkLst>
        </pc:spChg>
        <pc:spChg chg="add">
          <ac:chgData name="Divya Byregowda" userId="S::divya_byregowda@thbs.com::0ab3cfdc-88de-4642-8c24-047b74234a69" providerId="AD" clId="Web-{95D7FD1F-C897-40F3-B4CB-48B158F15E25}" dt="2021-11-07T09:37:11.770" v="1307"/>
          <ac:spMkLst>
            <pc:docMk/>
            <pc:sldMk cId="1764017434" sldId="266"/>
            <ac:spMk id="6" creationId="{39CB82C2-DF65-4EC1-8280-F201D50F570B}"/>
          </ac:spMkLst>
        </pc:spChg>
        <pc:spChg chg="add del">
          <ac:chgData name="Divya Byregowda" userId="S::divya_byregowda@thbs.com::0ab3cfdc-88de-4642-8c24-047b74234a69" providerId="AD" clId="Web-{95D7FD1F-C897-40F3-B4CB-48B158F15E25}" dt="2021-11-07T09:37:04.395" v="1306"/>
          <ac:spMkLst>
            <pc:docMk/>
            <pc:sldMk cId="1764017434" sldId="266"/>
            <ac:spMk id="8" creationId="{DCA2A4D1-7E7B-433E-A3BA-09CCF3D816F3}"/>
          </ac:spMkLst>
        </pc:spChg>
        <pc:spChg chg="add">
          <ac:chgData name="Divya Byregowda" userId="S::divya_byregowda@thbs.com::0ab3cfdc-88de-4642-8c24-047b74234a69" providerId="AD" clId="Web-{95D7FD1F-C897-40F3-B4CB-48B158F15E25}" dt="2021-11-07T09:37:11.770" v="1307"/>
          <ac:spMkLst>
            <pc:docMk/>
            <pc:sldMk cId="1764017434" sldId="266"/>
            <ac:spMk id="9" creationId="{4E4490D0-3672-446A-AC12-B4830333BDDD}"/>
          </ac:spMkLst>
        </pc:spChg>
        <pc:spChg chg="add del">
          <ac:chgData name="Divya Byregowda" userId="S::divya_byregowda@thbs.com::0ab3cfdc-88de-4642-8c24-047b74234a69" providerId="AD" clId="Web-{95D7FD1F-C897-40F3-B4CB-48B158F15E25}" dt="2021-11-07T09:37:04.395" v="1306"/>
          <ac:spMkLst>
            <pc:docMk/>
            <pc:sldMk cId="1764017434" sldId="266"/>
            <ac:spMk id="11" creationId="{990D0034-F768-41E7-85D4-F38C4DE85770}"/>
          </ac:spMkLst>
        </pc:spChg>
        <pc:spChg chg="add">
          <ac:chgData name="Divya Byregowda" userId="S::divya_byregowda@thbs.com::0ab3cfdc-88de-4642-8c24-047b74234a69" providerId="AD" clId="Web-{95D7FD1F-C897-40F3-B4CB-48B158F15E25}" dt="2021-11-07T09:37:11.770" v="1307"/>
          <ac:spMkLst>
            <pc:docMk/>
            <pc:sldMk cId="1764017434" sldId="266"/>
            <ac:spMk id="15" creationId="{FA4CD5CB-D209-4D70-8CA4-629731C59219}"/>
          </ac:spMkLst>
        </pc:spChg>
        <pc:spChg chg="add">
          <ac:chgData name="Divya Byregowda" userId="S::divya_byregowda@thbs.com::0ab3cfdc-88de-4642-8c24-047b74234a69" providerId="AD" clId="Web-{95D7FD1F-C897-40F3-B4CB-48B158F15E25}" dt="2021-11-07T09:37:11.770" v="1307"/>
          <ac:spMkLst>
            <pc:docMk/>
            <pc:sldMk cId="1764017434" sldId="266"/>
            <ac:spMk id="19" creationId="{B4C27B90-DF2B-4D00-BA07-18ED774CD2F1}"/>
          </ac:spMkLst>
        </pc:spChg>
        <pc:spChg chg="add">
          <ac:chgData name="Divya Byregowda" userId="S::divya_byregowda@thbs.com::0ab3cfdc-88de-4642-8c24-047b74234a69" providerId="AD" clId="Web-{95D7FD1F-C897-40F3-B4CB-48B158F15E25}" dt="2021-11-07T09:37:11.770" v="1307"/>
          <ac:spMkLst>
            <pc:docMk/>
            <pc:sldMk cId="1764017434" sldId="266"/>
            <ac:spMk id="21" creationId="{593ACC25-C262-417A-8AA9-0641C772BDB6}"/>
          </ac:spMkLst>
        </pc:spChg>
        <pc:picChg chg="add mod ord">
          <ac:chgData name="Divya Byregowda" userId="S::divya_byregowda@thbs.com::0ab3cfdc-88de-4642-8c24-047b74234a69" providerId="AD" clId="Web-{95D7FD1F-C897-40F3-B4CB-48B158F15E25}" dt="2021-11-07T09:37:11.770" v="1307"/>
          <ac:picMkLst>
            <pc:docMk/>
            <pc:sldMk cId="1764017434" sldId="266"/>
            <ac:picMk id="4" creationId="{34FAC873-9DF6-4AC2-A8E5-9C35590955EE}"/>
          </ac:picMkLst>
        </pc:picChg>
        <pc:cxnChg chg="add">
          <ac:chgData name="Divya Byregowda" userId="S::divya_byregowda@thbs.com::0ab3cfdc-88de-4642-8c24-047b74234a69" providerId="AD" clId="Web-{95D7FD1F-C897-40F3-B4CB-48B158F15E25}" dt="2021-11-07T09:37:11.770" v="1307"/>
          <ac:cxnSpMkLst>
            <pc:docMk/>
            <pc:sldMk cId="1764017434" sldId="266"/>
            <ac:cxnSpMk id="7" creationId="{7E1D4427-852B-4B37-8E76-0E9F1810BA2A}"/>
          </ac:cxnSpMkLst>
        </pc:cxnChg>
        <pc:cxnChg chg="add del">
          <ac:chgData name="Divya Byregowda" userId="S::divya_byregowda@thbs.com::0ab3cfdc-88de-4642-8c24-047b74234a69" providerId="AD" clId="Web-{95D7FD1F-C897-40F3-B4CB-48B158F15E25}" dt="2021-11-07T09:37:04.395" v="1306"/>
          <ac:cxnSpMkLst>
            <pc:docMk/>
            <pc:sldMk cId="1764017434" sldId="266"/>
            <ac:cxnSpMk id="13" creationId="{5A0A5CF6-407C-4691-8122-49DF69D0020D}"/>
          </ac:cxnSpMkLst>
        </pc:cxnChg>
        <pc:cxnChg chg="add">
          <ac:chgData name="Divya Byregowda" userId="S::divya_byregowda@thbs.com::0ab3cfdc-88de-4642-8c24-047b74234a69" providerId="AD" clId="Web-{95D7FD1F-C897-40F3-B4CB-48B158F15E25}" dt="2021-11-07T09:37:11.770" v="1307"/>
          <ac:cxnSpMkLst>
            <pc:docMk/>
            <pc:sldMk cId="1764017434" sldId="266"/>
            <ac:cxnSpMk id="17" creationId="{5C6A2BAE-B461-4B55-8E1F-0722ABDD1393}"/>
          </ac:cxnSpMkLst>
        </pc:cxnChg>
      </pc:sldChg>
      <pc:sldChg chg="addSp delSp modSp new mod setBg modClrScheme setClrOvrMap chgLayout">
        <pc:chgData name="Divya Byregowda" userId="S::divya_byregowda@thbs.com::0ab3cfdc-88de-4642-8c24-047b74234a69" providerId="AD" clId="Web-{95D7FD1F-C897-40F3-B4CB-48B158F15E25}" dt="2021-11-07T09:54:39.512" v="1513"/>
        <pc:sldMkLst>
          <pc:docMk/>
          <pc:sldMk cId="976662759" sldId="267"/>
        </pc:sldMkLst>
        <pc:spChg chg="add mod ord">
          <ac:chgData name="Divya Byregowda" userId="S::divya_byregowda@thbs.com::0ab3cfdc-88de-4642-8c24-047b74234a69" providerId="AD" clId="Web-{95D7FD1F-C897-40F3-B4CB-48B158F15E25}" dt="2021-11-07T09:54:39.512" v="1513"/>
          <ac:spMkLst>
            <pc:docMk/>
            <pc:sldMk cId="976662759" sldId="267"/>
            <ac:spMk id="2" creationId="{AB40C1A2-9537-478E-B7B2-6CF4DBD89733}"/>
          </ac:spMkLst>
        </pc:spChg>
        <pc:spChg chg="add del mod">
          <ac:chgData name="Divya Byregowda" userId="S::divya_byregowda@thbs.com::0ab3cfdc-88de-4642-8c24-047b74234a69" providerId="AD" clId="Web-{95D7FD1F-C897-40F3-B4CB-48B158F15E25}" dt="2021-11-07T09:53:44.731" v="1508"/>
          <ac:spMkLst>
            <pc:docMk/>
            <pc:sldMk cId="976662759" sldId="267"/>
            <ac:spMk id="3" creationId="{B163FC90-D1CF-4924-A114-52A90B970AEA}"/>
          </ac:spMkLst>
        </pc:spChg>
        <pc:spChg chg="add del">
          <ac:chgData name="Divya Byregowda" userId="S::divya_byregowda@thbs.com::0ab3cfdc-88de-4642-8c24-047b74234a69" providerId="AD" clId="Web-{95D7FD1F-C897-40F3-B4CB-48B158F15E25}" dt="2021-11-07T09:54:39.497" v="1512"/>
          <ac:spMkLst>
            <pc:docMk/>
            <pc:sldMk cId="976662759" sldId="267"/>
            <ac:spMk id="4" creationId="{52C0B2E1-0268-42EC-ABD3-94F81A05BCBD}"/>
          </ac:spMkLst>
        </pc:spChg>
        <pc:spChg chg="add del">
          <ac:chgData name="Divya Byregowda" userId="S::divya_byregowda@thbs.com::0ab3cfdc-88de-4642-8c24-047b74234a69" providerId="AD" clId="Web-{95D7FD1F-C897-40F3-B4CB-48B158F15E25}" dt="2021-11-07T09:54:39.497" v="1512"/>
          <ac:spMkLst>
            <pc:docMk/>
            <pc:sldMk cId="976662759" sldId="267"/>
            <ac:spMk id="5" creationId="{7D2256B4-48EA-40FC-BBC0-AA1EE6E0080C}"/>
          </ac:spMkLst>
        </pc:spChg>
        <pc:spChg chg="add del">
          <ac:chgData name="Divya Byregowda" userId="S::divya_byregowda@thbs.com::0ab3cfdc-88de-4642-8c24-047b74234a69" providerId="AD" clId="Web-{95D7FD1F-C897-40F3-B4CB-48B158F15E25}" dt="2021-11-07T09:54:06.762" v="1510"/>
          <ac:spMkLst>
            <pc:docMk/>
            <pc:sldMk cId="976662759" sldId="267"/>
            <ac:spMk id="7" creationId="{52C0B2E1-0268-42EC-ABD3-94F81A05BCBD}"/>
          </ac:spMkLst>
        </pc:spChg>
        <pc:spChg chg="add del">
          <ac:chgData name="Divya Byregowda" userId="S::divya_byregowda@thbs.com::0ab3cfdc-88de-4642-8c24-047b74234a69" providerId="AD" clId="Web-{95D7FD1F-C897-40F3-B4CB-48B158F15E25}" dt="2021-11-07T09:54:39.497" v="1512"/>
          <ac:spMkLst>
            <pc:docMk/>
            <pc:sldMk cId="976662759" sldId="267"/>
            <ac:spMk id="8" creationId="{FBDCECDC-EEE3-4128-AA5E-82A8C08796E8}"/>
          </ac:spMkLst>
        </pc:spChg>
        <pc:spChg chg="add del">
          <ac:chgData name="Divya Byregowda" userId="S::divya_byregowda@thbs.com::0ab3cfdc-88de-4642-8c24-047b74234a69" providerId="AD" clId="Web-{95D7FD1F-C897-40F3-B4CB-48B158F15E25}" dt="2021-11-07T09:54:06.762" v="1510"/>
          <ac:spMkLst>
            <pc:docMk/>
            <pc:sldMk cId="976662759" sldId="267"/>
            <ac:spMk id="9" creationId="{7D2256B4-48EA-40FC-BBC0-AA1EE6E0080C}"/>
          </ac:spMkLst>
        </pc:spChg>
        <pc:spChg chg="add del">
          <ac:chgData name="Divya Byregowda" userId="S::divya_byregowda@thbs.com::0ab3cfdc-88de-4642-8c24-047b74234a69" providerId="AD" clId="Web-{95D7FD1F-C897-40F3-B4CB-48B158F15E25}" dt="2021-11-07T09:54:39.497" v="1512"/>
          <ac:spMkLst>
            <pc:docMk/>
            <pc:sldMk cId="976662759" sldId="267"/>
            <ac:spMk id="10" creationId="{4260EDE0-989C-4E16-AF94-F652294D828E}"/>
          </ac:spMkLst>
        </pc:spChg>
        <pc:spChg chg="add del">
          <ac:chgData name="Divya Byregowda" userId="S::divya_byregowda@thbs.com::0ab3cfdc-88de-4642-8c24-047b74234a69" providerId="AD" clId="Web-{95D7FD1F-C897-40F3-B4CB-48B158F15E25}" dt="2021-11-07T09:54:39.497" v="1512"/>
          <ac:spMkLst>
            <pc:docMk/>
            <pc:sldMk cId="976662759" sldId="267"/>
            <ac:spMk id="12" creationId="{1F3985C0-E548-44D2-B30E-F3E42DADE133}"/>
          </ac:spMkLst>
        </pc:spChg>
        <pc:spChg chg="add del">
          <ac:chgData name="Divya Byregowda" userId="S::divya_byregowda@thbs.com::0ab3cfdc-88de-4642-8c24-047b74234a69" providerId="AD" clId="Web-{95D7FD1F-C897-40F3-B4CB-48B158F15E25}" dt="2021-11-07T09:54:06.762" v="1510"/>
          <ac:spMkLst>
            <pc:docMk/>
            <pc:sldMk cId="976662759" sldId="267"/>
            <ac:spMk id="13" creationId="{FBDCECDC-EEE3-4128-AA5E-82A8C08796E8}"/>
          </ac:spMkLst>
        </pc:spChg>
        <pc:spChg chg="add">
          <ac:chgData name="Divya Byregowda" userId="S::divya_byregowda@thbs.com::0ab3cfdc-88de-4642-8c24-047b74234a69" providerId="AD" clId="Web-{95D7FD1F-C897-40F3-B4CB-48B158F15E25}" dt="2021-11-07T09:54:39.512" v="1513"/>
          <ac:spMkLst>
            <pc:docMk/>
            <pc:sldMk cId="976662759" sldId="267"/>
            <ac:spMk id="14" creationId="{52C0B2E1-0268-42EC-ABD3-94F81A05BCBD}"/>
          </ac:spMkLst>
        </pc:spChg>
        <pc:spChg chg="add del">
          <ac:chgData name="Divya Byregowda" userId="S::divya_byregowda@thbs.com::0ab3cfdc-88de-4642-8c24-047b74234a69" providerId="AD" clId="Web-{95D7FD1F-C897-40F3-B4CB-48B158F15E25}" dt="2021-11-07T09:54:06.762" v="1510"/>
          <ac:spMkLst>
            <pc:docMk/>
            <pc:sldMk cId="976662759" sldId="267"/>
            <ac:spMk id="15" creationId="{4260EDE0-989C-4E16-AF94-F652294D828E}"/>
          </ac:spMkLst>
        </pc:spChg>
        <pc:spChg chg="add">
          <ac:chgData name="Divya Byregowda" userId="S::divya_byregowda@thbs.com::0ab3cfdc-88de-4642-8c24-047b74234a69" providerId="AD" clId="Web-{95D7FD1F-C897-40F3-B4CB-48B158F15E25}" dt="2021-11-07T09:54:39.512" v="1513"/>
          <ac:spMkLst>
            <pc:docMk/>
            <pc:sldMk cId="976662759" sldId="267"/>
            <ac:spMk id="16" creationId="{7D2256B4-48EA-40FC-BBC0-AA1EE6E0080C}"/>
          </ac:spMkLst>
        </pc:spChg>
        <pc:spChg chg="add del">
          <ac:chgData name="Divya Byregowda" userId="S::divya_byregowda@thbs.com::0ab3cfdc-88de-4642-8c24-047b74234a69" providerId="AD" clId="Web-{95D7FD1F-C897-40F3-B4CB-48B158F15E25}" dt="2021-11-07T09:54:06.762" v="1510"/>
          <ac:spMkLst>
            <pc:docMk/>
            <pc:sldMk cId="976662759" sldId="267"/>
            <ac:spMk id="17" creationId="{1F3985C0-E548-44D2-B30E-F3E42DADE133}"/>
          </ac:spMkLst>
        </pc:spChg>
        <pc:spChg chg="add">
          <ac:chgData name="Divya Byregowda" userId="S::divya_byregowda@thbs.com::0ab3cfdc-88de-4642-8c24-047b74234a69" providerId="AD" clId="Web-{95D7FD1F-C897-40F3-B4CB-48B158F15E25}" dt="2021-11-07T09:54:39.512" v="1513"/>
          <ac:spMkLst>
            <pc:docMk/>
            <pc:sldMk cId="976662759" sldId="267"/>
            <ac:spMk id="19" creationId="{C22D9B36-9BE7-472B-8808-7E0D6810738F}"/>
          </ac:spMkLst>
        </pc:spChg>
        <pc:spChg chg="add">
          <ac:chgData name="Divya Byregowda" userId="S::divya_byregowda@thbs.com::0ab3cfdc-88de-4642-8c24-047b74234a69" providerId="AD" clId="Web-{95D7FD1F-C897-40F3-B4CB-48B158F15E25}" dt="2021-11-07T09:54:39.512" v="1513"/>
          <ac:spMkLst>
            <pc:docMk/>
            <pc:sldMk cId="976662759" sldId="267"/>
            <ac:spMk id="20" creationId="{8C6E698C-8155-4B8B-BDC9-B7299772B509}"/>
          </ac:spMkLst>
        </pc:spChg>
        <pc:spChg chg="add">
          <ac:chgData name="Divya Byregowda" userId="S::divya_byregowda@thbs.com::0ab3cfdc-88de-4642-8c24-047b74234a69" providerId="AD" clId="Web-{95D7FD1F-C897-40F3-B4CB-48B158F15E25}" dt="2021-11-07T09:54:39.512" v="1513"/>
          <ac:spMkLst>
            <pc:docMk/>
            <pc:sldMk cId="976662759" sldId="267"/>
            <ac:spMk id="22" creationId="{8A549DE7-671D-4575-AF43-858FD99981CF}"/>
          </ac:spMkLst>
        </pc:spChg>
        <pc:cxnChg chg="add del">
          <ac:chgData name="Divya Byregowda" userId="S::divya_byregowda@thbs.com::0ab3cfdc-88de-4642-8c24-047b74234a69" providerId="AD" clId="Web-{95D7FD1F-C897-40F3-B4CB-48B158F15E25}" dt="2021-11-07T09:54:39.497" v="1512"/>
          <ac:cxnSpMkLst>
            <pc:docMk/>
            <pc:sldMk cId="976662759" sldId="267"/>
            <ac:cxnSpMk id="6" creationId="{3D44BCCA-102D-4A9D-B1E4-2450CAF0B05E}"/>
          </ac:cxnSpMkLst>
        </pc:cxnChg>
        <pc:cxnChg chg="add del">
          <ac:chgData name="Divya Byregowda" userId="S::divya_byregowda@thbs.com::0ab3cfdc-88de-4642-8c24-047b74234a69" providerId="AD" clId="Web-{95D7FD1F-C897-40F3-B4CB-48B158F15E25}" dt="2021-11-07T09:54:06.762" v="1510"/>
          <ac:cxnSpMkLst>
            <pc:docMk/>
            <pc:sldMk cId="976662759" sldId="267"/>
            <ac:cxnSpMk id="11" creationId="{3D44BCCA-102D-4A9D-B1E4-2450CAF0B05E}"/>
          </ac:cxnSpMkLst>
        </pc:cxnChg>
        <pc:cxnChg chg="add">
          <ac:chgData name="Divya Byregowda" userId="S::divya_byregowda@thbs.com::0ab3cfdc-88de-4642-8c24-047b74234a69" providerId="AD" clId="Web-{95D7FD1F-C897-40F3-B4CB-48B158F15E25}" dt="2021-11-07T09:54:39.512" v="1513"/>
          <ac:cxnSpMkLst>
            <pc:docMk/>
            <pc:sldMk cId="976662759" sldId="267"/>
            <ac:cxnSpMk id="18" creationId="{3D44BCCA-102D-4A9D-B1E4-2450CAF0B05E}"/>
          </ac:cxnSpMkLst>
        </pc:cxnChg>
        <pc:cxnChg chg="add">
          <ac:chgData name="Divya Byregowda" userId="S::divya_byregowda@thbs.com::0ab3cfdc-88de-4642-8c24-047b74234a69" providerId="AD" clId="Web-{95D7FD1F-C897-40F3-B4CB-48B158F15E25}" dt="2021-11-07T09:54:39.512" v="1513"/>
          <ac:cxnSpMkLst>
            <pc:docMk/>
            <pc:sldMk cId="976662759" sldId="267"/>
            <ac:cxnSpMk id="21" creationId="{09525C9A-1972-4836-BA7A-706C946EF4DA}"/>
          </ac:cxnSpMkLst>
        </pc:cxnChg>
      </pc:sldChg>
      <pc:sldMasterChg chg="del delSldLayout">
        <pc:chgData name="Divya Byregowda" userId="S::divya_byregowda@thbs.com::0ab3cfdc-88de-4642-8c24-047b74234a69" providerId="AD" clId="Web-{95D7FD1F-C897-40F3-B4CB-48B158F15E25}" dt="2021-11-07T07:36:52.988" v="119"/>
        <pc:sldMasterMkLst>
          <pc:docMk/>
          <pc:sldMasterMk cId="2460954070" sldId="2147483660"/>
        </pc:sldMasterMkLst>
        <pc:sldLayoutChg chg="del">
          <pc:chgData name="Divya Byregowda" userId="S::divya_byregowda@thbs.com::0ab3cfdc-88de-4642-8c24-047b74234a69" providerId="AD" clId="Web-{95D7FD1F-C897-40F3-B4CB-48B158F15E25}" dt="2021-11-07T07:36:52.988" v="119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Divya Byregowda" userId="S::divya_byregowda@thbs.com::0ab3cfdc-88de-4642-8c24-047b74234a69" providerId="AD" clId="Web-{95D7FD1F-C897-40F3-B4CB-48B158F15E25}" dt="2021-11-07T07:36:52.988" v="119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Divya Byregowda" userId="S::divya_byregowda@thbs.com::0ab3cfdc-88de-4642-8c24-047b74234a69" providerId="AD" clId="Web-{95D7FD1F-C897-40F3-B4CB-48B158F15E25}" dt="2021-11-07T07:36:52.988" v="119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Divya Byregowda" userId="S::divya_byregowda@thbs.com::0ab3cfdc-88de-4642-8c24-047b74234a69" providerId="AD" clId="Web-{95D7FD1F-C897-40F3-B4CB-48B158F15E25}" dt="2021-11-07T07:36:52.988" v="119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Divya Byregowda" userId="S::divya_byregowda@thbs.com::0ab3cfdc-88de-4642-8c24-047b74234a69" providerId="AD" clId="Web-{95D7FD1F-C897-40F3-B4CB-48B158F15E25}" dt="2021-11-07T07:36:52.988" v="119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Divya Byregowda" userId="S::divya_byregowda@thbs.com::0ab3cfdc-88de-4642-8c24-047b74234a69" providerId="AD" clId="Web-{95D7FD1F-C897-40F3-B4CB-48B158F15E25}" dt="2021-11-07T07:36:52.988" v="119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Divya Byregowda" userId="S::divya_byregowda@thbs.com::0ab3cfdc-88de-4642-8c24-047b74234a69" providerId="AD" clId="Web-{95D7FD1F-C897-40F3-B4CB-48B158F15E25}" dt="2021-11-07T07:36:52.988" v="119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Divya Byregowda" userId="S::divya_byregowda@thbs.com::0ab3cfdc-88de-4642-8c24-047b74234a69" providerId="AD" clId="Web-{95D7FD1F-C897-40F3-B4CB-48B158F15E25}" dt="2021-11-07T07:36:52.988" v="119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Divya Byregowda" userId="S::divya_byregowda@thbs.com::0ab3cfdc-88de-4642-8c24-047b74234a69" providerId="AD" clId="Web-{95D7FD1F-C897-40F3-B4CB-48B158F15E25}" dt="2021-11-07T07:36:52.988" v="119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Divya Byregowda" userId="S::divya_byregowda@thbs.com::0ab3cfdc-88de-4642-8c24-047b74234a69" providerId="AD" clId="Web-{95D7FD1F-C897-40F3-B4CB-48B158F15E25}" dt="2021-11-07T07:36:52.988" v="119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Divya Byregowda" userId="S::divya_byregowda@thbs.com::0ab3cfdc-88de-4642-8c24-047b74234a69" providerId="AD" clId="Web-{95D7FD1F-C897-40F3-B4CB-48B158F15E25}" dt="2021-11-07T07:36:52.988" v="119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Divya Byregowda" userId="S::divya_byregowda@thbs.com::0ab3cfdc-88de-4642-8c24-047b74234a69" providerId="AD" clId="Web-{95D7FD1F-C897-40F3-B4CB-48B158F15E25}" dt="2021-11-07T07:36:52.988" v="119"/>
        <pc:sldMasterMkLst>
          <pc:docMk/>
          <pc:sldMasterMk cId="3465020692" sldId="2147483672"/>
        </pc:sldMasterMkLst>
        <pc:sldLayoutChg chg="add mod replId">
          <pc:chgData name="Divya Byregowda" userId="S::divya_byregowda@thbs.com::0ab3cfdc-88de-4642-8c24-047b74234a69" providerId="AD" clId="Web-{95D7FD1F-C897-40F3-B4CB-48B158F15E25}" dt="2021-11-07T07:36:52.988" v="119"/>
          <pc:sldLayoutMkLst>
            <pc:docMk/>
            <pc:sldMasterMk cId="3465020692" sldId="2147483672"/>
            <pc:sldLayoutMk cId="3427741959" sldId="2147483673"/>
          </pc:sldLayoutMkLst>
        </pc:sldLayoutChg>
        <pc:sldLayoutChg chg="add mod replId">
          <pc:chgData name="Divya Byregowda" userId="S::divya_byregowda@thbs.com::0ab3cfdc-88de-4642-8c24-047b74234a69" providerId="AD" clId="Web-{95D7FD1F-C897-40F3-B4CB-48B158F15E25}" dt="2021-11-07T07:36:52.988" v="119"/>
          <pc:sldLayoutMkLst>
            <pc:docMk/>
            <pc:sldMasterMk cId="3465020692" sldId="2147483672"/>
            <pc:sldLayoutMk cId="4248199071" sldId="2147483674"/>
          </pc:sldLayoutMkLst>
        </pc:sldLayoutChg>
        <pc:sldLayoutChg chg="add mod replId">
          <pc:chgData name="Divya Byregowda" userId="S::divya_byregowda@thbs.com::0ab3cfdc-88de-4642-8c24-047b74234a69" providerId="AD" clId="Web-{95D7FD1F-C897-40F3-B4CB-48B158F15E25}" dt="2021-11-07T07:36:52.988" v="119"/>
          <pc:sldLayoutMkLst>
            <pc:docMk/>
            <pc:sldMasterMk cId="3465020692" sldId="2147483672"/>
            <pc:sldLayoutMk cId="409274639" sldId="2147483675"/>
          </pc:sldLayoutMkLst>
        </pc:sldLayoutChg>
        <pc:sldLayoutChg chg="add mod replId">
          <pc:chgData name="Divya Byregowda" userId="S::divya_byregowda@thbs.com::0ab3cfdc-88de-4642-8c24-047b74234a69" providerId="AD" clId="Web-{95D7FD1F-C897-40F3-B4CB-48B158F15E25}" dt="2021-11-07T07:36:52.988" v="119"/>
          <pc:sldLayoutMkLst>
            <pc:docMk/>
            <pc:sldMasterMk cId="3465020692" sldId="2147483672"/>
            <pc:sldLayoutMk cId="1170975368" sldId="2147483676"/>
          </pc:sldLayoutMkLst>
        </pc:sldLayoutChg>
        <pc:sldLayoutChg chg="add mod replId">
          <pc:chgData name="Divya Byregowda" userId="S::divya_byregowda@thbs.com::0ab3cfdc-88de-4642-8c24-047b74234a69" providerId="AD" clId="Web-{95D7FD1F-C897-40F3-B4CB-48B158F15E25}" dt="2021-11-07T07:36:52.988" v="119"/>
          <pc:sldLayoutMkLst>
            <pc:docMk/>
            <pc:sldMasterMk cId="3465020692" sldId="2147483672"/>
            <pc:sldLayoutMk cId="2345006818" sldId="2147483677"/>
          </pc:sldLayoutMkLst>
        </pc:sldLayoutChg>
        <pc:sldLayoutChg chg="add mod replId">
          <pc:chgData name="Divya Byregowda" userId="S::divya_byregowda@thbs.com::0ab3cfdc-88de-4642-8c24-047b74234a69" providerId="AD" clId="Web-{95D7FD1F-C897-40F3-B4CB-48B158F15E25}" dt="2021-11-07T07:36:52.988" v="119"/>
          <pc:sldLayoutMkLst>
            <pc:docMk/>
            <pc:sldMasterMk cId="3465020692" sldId="2147483672"/>
            <pc:sldLayoutMk cId="1417237493" sldId="2147483678"/>
          </pc:sldLayoutMkLst>
        </pc:sldLayoutChg>
        <pc:sldLayoutChg chg="add mod replId">
          <pc:chgData name="Divya Byregowda" userId="S::divya_byregowda@thbs.com::0ab3cfdc-88de-4642-8c24-047b74234a69" providerId="AD" clId="Web-{95D7FD1F-C897-40F3-B4CB-48B158F15E25}" dt="2021-11-07T07:36:52.988" v="119"/>
          <pc:sldLayoutMkLst>
            <pc:docMk/>
            <pc:sldMasterMk cId="3465020692" sldId="2147483672"/>
            <pc:sldLayoutMk cId="1490825134" sldId="2147483679"/>
          </pc:sldLayoutMkLst>
        </pc:sldLayoutChg>
        <pc:sldLayoutChg chg="add mod replId">
          <pc:chgData name="Divya Byregowda" userId="S::divya_byregowda@thbs.com::0ab3cfdc-88de-4642-8c24-047b74234a69" providerId="AD" clId="Web-{95D7FD1F-C897-40F3-B4CB-48B158F15E25}" dt="2021-11-07T07:36:52.988" v="119"/>
          <pc:sldLayoutMkLst>
            <pc:docMk/>
            <pc:sldMasterMk cId="3465020692" sldId="2147483672"/>
            <pc:sldLayoutMk cId="2531952013" sldId="2147483680"/>
          </pc:sldLayoutMkLst>
        </pc:sldLayoutChg>
        <pc:sldLayoutChg chg="add mod replId">
          <pc:chgData name="Divya Byregowda" userId="S::divya_byregowda@thbs.com::0ab3cfdc-88de-4642-8c24-047b74234a69" providerId="AD" clId="Web-{95D7FD1F-C897-40F3-B4CB-48B158F15E25}" dt="2021-11-07T07:36:52.988" v="119"/>
          <pc:sldLayoutMkLst>
            <pc:docMk/>
            <pc:sldMasterMk cId="3465020692" sldId="2147483672"/>
            <pc:sldLayoutMk cId="1340344045" sldId="2147483681"/>
          </pc:sldLayoutMkLst>
        </pc:sldLayoutChg>
        <pc:sldLayoutChg chg="add mod replId">
          <pc:chgData name="Divya Byregowda" userId="S::divya_byregowda@thbs.com::0ab3cfdc-88de-4642-8c24-047b74234a69" providerId="AD" clId="Web-{95D7FD1F-C897-40F3-B4CB-48B158F15E25}" dt="2021-11-07T07:36:52.988" v="119"/>
          <pc:sldLayoutMkLst>
            <pc:docMk/>
            <pc:sldMasterMk cId="3465020692" sldId="2147483672"/>
            <pc:sldLayoutMk cId="3356082437" sldId="2147483682"/>
          </pc:sldLayoutMkLst>
        </pc:sldLayoutChg>
        <pc:sldLayoutChg chg="add mod replId">
          <pc:chgData name="Divya Byregowda" userId="S::divya_byregowda@thbs.com::0ab3cfdc-88de-4642-8c24-047b74234a69" providerId="AD" clId="Web-{95D7FD1F-C897-40F3-B4CB-48B158F15E25}" dt="2021-11-07T07:36:52.988" v="119"/>
          <pc:sldLayoutMkLst>
            <pc:docMk/>
            <pc:sldMasterMk cId="3465020692" sldId="2147483672"/>
            <pc:sldLayoutMk cId="1341974853" sldId="2147483683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7B493E-0441-4480-8728-5FF22E00F875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C906DAA-4013-4B7F-82B9-77C51C8C6FAD}">
      <dgm:prSet/>
      <dgm:spPr/>
      <dgm:t>
        <a:bodyPr/>
        <a:lstStyle/>
        <a:p>
          <a:r>
            <a:rPr lang="en-US" dirty="0"/>
            <a:t>The Trains should be fetched from database using train number.</a:t>
          </a:r>
        </a:p>
      </dgm:t>
    </dgm:pt>
    <dgm:pt modelId="{EC332F06-3069-48BD-A25B-D75E8BFE27AA}" type="parTrans" cxnId="{DCBE3DE0-6C90-47B4-8EDC-6F0640E218A1}">
      <dgm:prSet/>
      <dgm:spPr/>
      <dgm:t>
        <a:bodyPr/>
        <a:lstStyle/>
        <a:p>
          <a:endParaRPr lang="en-US"/>
        </a:p>
      </dgm:t>
    </dgm:pt>
    <dgm:pt modelId="{B6A40307-CBCC-42B0-A731-9F7D4B0A5E6B}" type="sibTrans" cxnId="{DCBE3DE0-6C90-47B4-8EDC-6F0640E218A1}">
      <dgm:prSet/>
      <dgm:spPr/>
      <dgm:t>
        <a:bodyPr/>
        <a:lstStyle/>
        <a:p>
          <a:endParaRPr lang="en-US"/>
        </a:p>
      </dgm:t>
    </dgm:pt>
    <dgm:pt modelId="{162F1F9A-252B-43C4-99A8-84D95EC39B20}">
      <dgm:prSet/>
      <dgm:spPr/>
      <dgm:t>
        <a:bodyPr/>
        <a:lstStyle/>
        <a:p>
          <a:r>
            <a:rPr lang="en-US" dirty="0"/>
            <a:t>Travel date should be after current Date.</a:t>
          </a:r>
        </a:p>
      </dgm:t>
    </dgm:pt>
    <dgm:pt modelId="{8749ABEF-B40E-410F-B1D2-D8486FC7E7E1}" type="parTrans" cxnId="{C7E634EC-3B3E-46EA-8EAE-7F99D670DA74}">
      <dgm:prSet/>
      <dgm:spPr/>
      <dgm:t>
        <a:bodyPr/>
        <a:lstStyle/>
        <a:p>
          <a:endParaRPr lang="en-US"/>
        </a:p>
      </dgm:t>
    </dgm:pt>
    <dgm:pt modelId="{E6FB4F1B-678D-46D4-8035-7B9681439F03}" type="sibTrans" cxnId="{C7E634EC-3B3E-46EA-8EAE-7F99D670DA74}">
      <dgm:prSet/>
      <dgm:spPr/>
      <dgm:t>
        <a:bodyPr/>
        <a:lstStyle/>
        <a:p>
          <a:endParaRPr lang="en-US"/>
        </a:p>
      </dgm:t>
    </dgm:pt>
    <dgm:pt modelId="{3C699F93-7FCA-4F75-B6C6-E07A44F4F67D}">
      <dgm:prSet/>
      <dgm:spPr/>
      <dgm:t>
        <a:bodyPr/>
        <a:lstStyle/>
        <a:p>
          <a:r>
            <a:rPr lang="en-US" dirty="0"/>
            <a:t>The PNR number should be auto-generated by adding first character of source station, first character of destination station, travel date(</a:t>
          </a:r>
          <a:r>
            <a:rPr lang="en-US" dirty="0" err="1"/>
            <a:t>yyyymmdd</a:t>
          </a:r>
          <a:r>
            <a:rPr lang="en-US" dirty="0"/>
            <a:t>) and a running counter starting from 100.</a:t>
          </a:r>
        </a:p>
      </dgm:t>
    </dgm:pt>
    <dgm:pt modelId="{D0290D83-BBFE-4417-88B4-5120B2A80FE0}" type="parTrans" cxnId="{033F7A3B-FE43-4C59-8C83-1B9EBE17762A}">
      <dgm:prSet/>
      <dgm:spPr/>
      <dgm:t>
        <a:bodyPr/>
        <a:lstStyle/>
        <a:p>
          <a:endParaRPr lang="en-US"/>
        </a:p>
      </dgm:t>
    </dgm:pt>
    <dgm:pt modelId="{06AF2AB1-AF26-43BA-A70F-0AFDB37BEC1D}" type="sibTrans" cxnId="{033F7A3B-FE43-4C59-8C83-1B9EBE17762A}">
      <dgm:prSet/>
      <dgm:spPr/>
      <dgm:t>
        <a:bodyPr/>
        <a:lstStyle/>
        <a:p>
          <a:endParaRPr lang="en-US"/>
        </a:p>
      </dgm:t>
    </dgm:pt>
    <dgm:pt modelId="{823AD075-D47D-4849-BA2A-530BFBD81B13}">
      <dgm:prSet/>
      <dgm:spPr/>
      <dgm:t>
        <a:bodyPr/>
        <a:lstStyle/>
        <a:p>
          <a:pPr rtl="0"/>
          <a:r>
            <a:rPr lang="en-US" dirty="0"/>
            <a:t>The ticket Fare for each passenger is calculated</a:t>
          </a:r>
          <a:r>
            <a:rPr lang="en-US" dirty="0">
              <a:latin typeface="Calibri Light" panose="020F0302020204030204"/>
            </a:rPr>
            <a:t> based on business requirement.</a:t>
          </a:r>
          <a:endParaRPr lang="en-US" dirty="0"/>
        </a:p>
      </dgm:t>
    </dgm:pt>
    <dgm:pt modelId="{1469E545-81C8-4F1D-8320-2BA3D65E3C04}" type="parTrans" cxnId="{03FAFFF6-1504-4A87-A5EB-96CD5DB222AB}">
      <dgm:prSet/>
      <dgm:spPr/>
      <dgm:t>
        <a:bodyPr/>
        <a:lstStyle/>
        <a:p>
          <a:endParaRPr lang="en-US"/>
        </a:p>
      </dgm:t>
    </dgm:pt>
    <dgm:pt modelId="{83551E39-8CB0-4795-BF9C-BC6A3D64FC10}" type="sibTrans" cxnId="{03FAFFF6-1504-4A87-A5EB-96CD5DB222AB}">
      <dgm:prSet/>
      <dgm:spPr/>
      <dgm:t>
        <a:bodyPr/>
        <a:lstStyle/>
        <a:p>
          <a:endParaRPr lang="en-US"/>
        </a:p>
      </dgm:t>
    </dgm:pt>
    <dgm:pt modelId="{C860C99B-E857-494C-A1E0-CE38D375E635}">
      <dgm:prSet/>
      <dgm:spPr/>
      <dgm:t>
        <a:bodyPr/>
        <a:lstStyle/>
        <a:p>
          <a:r>
            <a:rPr lang="en-US" dirty="0"/>
            <a:t>The file name for storing the generated ticket should be the PNR Number.</a:t>
          </a:r>
        </a:p>
      </dgm:t>
    </dgm:pt>
    <dgm:pt modelId="{22941164-E8A9-4B60-BD7B-EAA0C652E6DE}" type="parTrans" cxnId="{45C5787B-16EE-44FE-8D83-693131DA62E8}">
      <dgm:prSet/>
      <dgm:spPr/>
      <dgm:t>
        <a:bodyPr/>
        <a:lstStyle/>
        <a:p>
          <a:endParaRPr lang="en-US"/>
        </a:p>
      </dgm:t>
    </dgm:pt>
    <dgm:pt modelId="{BC4B90C7-5205-4376-AA45-7BB68D2802C7}" type="sibTrans" cxnId="{45C5787B-16EE-44FE-8D83-693131DA62E8}">
      <dgm:prSet/>
      <dgm:spPr/>
      <dgm:t>
        <a:bodyPr/>
        <a:lstStyle/>
        <a:p>
          <a:endParaRPr lang="en-US"/>
        </a:p>
      </dgm:t>
    </dgm:pt>
    <dgm:pt modelId="{C499EA45-FE07-4B08-9BF8-3803D23089EC}" type="pres">
      <dgm:prSet presAssocID="{B57B493E-0441-4480-8728-5FF22E00F875}" presName="vert0" presStyleCnt="0">
        <dgm:presLayoutVars>
          <dgm:dir/>
          <dgm:animOne val="branch"/>
          <dgm:animLvl val="lvl"/>
        </dgm:presLayoutVars>
      </dgm:prSet>
      <dgm:spPr/>
    </dgm:pt>
    <dgm:pt modelId="{74CBD77E-62CF-48DF-BA43-5FCC97F26883}" type="pres">
      <dgm:prSet presAssocID="{CC906DAA-4013-4B7F-82B9-77C51C8C6FAD}" presName="thickLine" presStyleLbl="alignNode1" presStyleIdx="0" presStyleCnt="5"/>
      <dgm:spPr/>
    </dgm:pt>
    <dgm:pt modelId="{A8F5A0A1-5BED-48A2-9A06-7BEC6BF6BEAF}" type="pres">
      <dgm:prSet presAssocID="{CC906DAA-4013-4B7F-82B9-77C51C8C6FAD}" presName="horz1" presStyleCnt="0"/>
      <dgm:spPr/>
    </dgm:pt>
    <dgm:pt modelId="{28053A61-58B6-4B2E-8A41-A3448CE93FAF}" type="pres">
      <dgm:prSet presAssocID="{CC906DAA-4013-4B7F-82B9-77C51C8C6FAD}" presName="tx1" presStyleLbl="revTx" presStyleIdx="0" presStyleCnt="5"/>
      <dgm:spPr/>
    </dgm:pt>
    <dgm:pt modelId="{1E276233-9C8D-46F7-BF15-F06B97D4C2BC}" type="pres">
      <dgm:prSet presAssocID="{CC906DAA-4013-4B7F-82B9-77C51C8C6FAD}" presName="vert1" presStyleCnt="0"/>
      <dgm:spPr/>
    </dgm:pt>
    <dgm:pt modelId="{13201773-F8CA-4BA2-848B-465E77E3CC3F}" type="pres">
      <dgm:prSet presAssocID="{162F1F9A-252B-43C4-99A8-84D95EC39B20}" presName="thickLine" presStyleLbl="alignNode1" presStyleIdx="1" presStyleCnt="5"/>
      <dgm:spPr/>
    </dgm:pt>
    <dgm:pt modelId="{71D2FC09-170F-4DF4-A6AC-A13E665CF3EF}" type="pres">
      <dgm:prSet presAssocID="{162F1F9A-252B-43C4-99A8-84D95EC39B20}" presName="horz1" presStyleCnt="0"/>
      <dgm:spPr/>
    </dgm:pt>
    <dgm:pt modelId="{0656658E-E893-477E-BC06-7AEBBCF6158C}" type="pres">
      <dgm:prSet presAssocID="{162F1F9A-252B-43C4-99A8-84D95EC39B20}" presName="tx1" presStyleLbl="revTx" presStyleIdx="1" presStyleCnt="5"/>
      <dgm:spPr/>
    </dgm:pt>
    <dgm:pt modelId="{5A430B1A-67B8-47FF-B202-C9EDC251CBE5}" type="pres">
      <dgm:prSet presAssocID="{162F1F9A-252B-43C4-99A8-84D95EC39B20}" presName="vert1" presStyleCnt="0"/>
      <dgm:spPr/>
    </dgm:pt>
    <dgm:pt modelId="{C27FF1C9-1981-4FD4-97F7-C2FF78BA7D09}" type="pres">
      <dgm:prSet presAssocID="{3C699F93-7FCA-4F75-B6C6-E07A44F4F67D}" presName="thickLine" presStyleLbl="alignNode1" presStyleIdx="2" presStyleCnt="5"/>
      <dgm:spPr/>
    </dgm:pt>
    <dgm:pt modelId="{621AF096-8A3E-42E3-BE39-70EDA2F69DAF}" type="pres">
      <dgm:prSet presAssocID="{3C699F93-7FCA-4F75-B6C6-E07A44F4F67D}" presName="horz1" presStyleCnt="0"/>
      <dgm:spPr/>
    </dgm:pt>
    <dgm:pt modelId="{F8E461C5-0B77-4F6C-9420-06FD81ED777B}" type="pres">
      <dgm:prSet presAssocID="{3C699F93-7FCA-4F75-B6C6-E07A44F4F67D}" presName="tx1" presStyleLbl="revTx" presStyleIdx="2" presStyleCnt="5"/>
      <dgm:spPr/>
    </dgm:pt>
    <dgm:pt modelId="{93E855AB-5625-4957-A5A7-1E20AA95AFE2}" type="pres">
      <dgm:prSet presAssocID="{3C699F93-7FCA-4F75-B6C6-E07A44F4F67D}" presName="vert1" presStyleCnt="0"/>
      <dgm:spPr/>
    </dgm:pt>
    <dgm:pt modelId="{7CDD851C-A523-4F14-A304-84F4CBE01652}" type="pres">
      <dgm:prSet presAssocID="{823AD075-D47D-4849-BA2A-530BFBD81B13}" presName="thickLine" presStyleLbl="alignNode1" presStyleIdx="3" presStyleCnt="5"/>
      <dgm:spPr/>
    </dgm:pt>
    <dgm:pt modelId="{9D30B10E-39DA-4654-A11F-F8A9B9547740}" type="pres">
      <dgm:prSet presAssocID="{823AD075-D47D-4849-BA2A-530BFBD81B13}" presName="horz1" presStyleCnt="0"/>
      <dgm:spPr/>
    </dgm:pt>
    <dgm:pt modelId="{2044B684-F6CB-4635-B0E9-91665A9692ED}" type="pres">
      <dgm:prSet presAssocID="{823AD075-D47D-4849-BA2A-530BFBD81B13}" presName="tx1" presStyleLbl="revTx" presStyleIdx="3" presStyleCnt="5"/>
      <dgm:spPr/>
    </dgm:pt>
    <dgm:pt modelId="{E896A025-84C7-4A00-B840-CB6A4E02374C}" type="pres">
      <dgm:prSet presAssocID="{823AD075-D47D-4849-BA2A-530BFBD81B13}" presName="vert1" presStyleCnt="0"/>
      <dgm:spPr/>
    </dgm:pt>
    <dgm:pt modelId="{D12D8EDF-CD02-45E7-AC09-4D72CE4BCB69}" type="pres">
      <dgm:prSet presAssocID="{C860C99B-E857-494C-A1E0-CE38D375E635}" presName="thickLine" presStyleLbl="alignNode1" presStyleIdx="4" presStyleCnt="5"/>
      <dgm:spPr/>
    </dgm:pt>
    <dgm:pt modelId="{441461CF-0259-4BFD-A41E-C747C0326A1A}" type="pres">
      <dgm:prSet presAssocID="{C860C99B-E857-494C-A1E0-CE38D375E635}" presName="horz1" presStyleCnt="0"/>
      <dgm:spPr/>
    </dgm:pt>
    <dgm:pt modelId="{D1C6F820-0914-403B-AAA9-E1D4BEE4EDE2}" type="pres">
      <dgm:prSet presAssocID="{C860C99B-E857-494C-A1E0-CE38D375E635}" presName="tx1" presStyleLbl="revTx" presStyleIdx="4" presStyleCnt="5"/>
      <dgm:spPr/>
    </dgm:pt>
    <dgm:pt modelId="{27AE8754-7803-4FA7-981F-BE35243C05BF}" type="pres">
      <dgm:prSet presAssocID="{C860C99B-E857-494C-A1E0-CE38D375E635}" presName="vert1" presStyleCnt="0"/>
      <dgm:spPr/>
    </dgm:pt>
  </dgm:ptLst>
  <dgm:cxnLst>
    <dgm:cxn modelId="{E1A98919-E919-4625-A463-399E37D45BB7}" type="presOf" srcId="{CC906DAA-4013-4B7F-82B9-77C51C8C6FAD}" destId="{28053A61-58B6-4B2E-8A41-A3448CE93FAF}" srcOrd="0" destOrd="0" presId="urn:microsoft.com/office/officeart/2008/layout/LinedList"/>
    <dgm:cxn modelId="{BFB7531B-B9C2-46A9-A329-7399653BDDC0}" type="presOf" srcId="{3C699F93-7FCA-4F75-B6C6-E07A44F4F67D}" destId="{F8E461C5-0B77-4F6C-9420-06FD81ED777B}" srcOrd="0" destOrd="0" presId="urn:microsoft.com/office/officeart/2008/layout/LinedList"/>
    <dgm:cxn modelId="{DA8CB233-91F6-4530-B98E-9C5C9FB0C278}" type="presOf" srcId="{C860C99B-E857-494C-A1E0-CE38D375E635}" destId="{D1C6F820-0914-403B-AAA9-E1D4BEE4EDE2}" srcOrd="0" destOrd="0" presId="urn:microsoft.com/office/officeart/2008/layout/LinedList"/>
    <dgm:cxn modelId="{033F7A3B-FE43-4C59-8C83-1B9EBE17762A}" srcId="{B57B493E-0441-4480-8728-5FF22E00F875}" destId="{3C699F93-7FCA-4F75-B6C6-E07A44F4F67D}" srcOrd="2" destOrd="0" parTransId="{D0290D83-BBFE-4417-88B4-5120B2A80FE0}" sibTransId="{06AF2AB1-AF26-43BA-A70F-0AFDB37BEC1D}"/>
    <dgm:cxn modelId="{F46D6D70-C227-43DA-8F65-7AE32B410F33}" type="presOf" srcId="{B57B493E-0441-4480-8728-5FF22E00F875}" destId="{C499EA45-FE07-4B08-9BF8-3803D23089EC}" srcOrd="0" destOrd="0" presId="urn:microsoft.com/office/officeart/2008/layout/LinedList"/>
    <dgm:cxn modelId="{45C5787B-16EE-44FE-8D83-693131DA62E8}" srcId="{B57B493E-0441-4480-8728-5FF22E00F875}" destId="{C860C99B-E857-494C-A1E0-CE38D375E635}" srcOrd="4" destOrd="0" parTransId="{22941164-E8A9-4B60-BD7B-EAA0C652E6DE}" sibTransId="{BC4B90C7-5205-4376-AA45-7BB68D2802C7}"/>
    <dgm:cxn modelId="{4A89B3BC-F0C4-4604-BB0C-464ACA618838}" type="presOf" srcId="{162F1F9A-252B-43C4-99A8-84D95EC39B20}" destId="{0656658E-E893-477E-BC06-7AEBBCF6158C}" srcOrd="0" destOrd="0" presId="urn:microsoft.com/office/officeart/2008/layout/LinedList"/>
    <dgm:cxn modelId="{DCBE3DE0-6C90-47B4-8EDC-6F0640E218A1}" srcId="{B57B493E-0441-4480-8728-5FF22E00F875}" destId="{CC906DAA-4013-4B7F-82B9-77C51C8C6FAD}" srcOrd="0" destOrd="0" parTransId="{EC332F06-3069-48BD-A25B-D75E8BFE27AA}" sibTransId="{B6A40307-CBCC-42B0-A731-9F7D4B0A5E6B}"/>
    <dgm:cxn modelId="{C7E634EC-3B3E-46EA-8EAE-7F99D670DA74}" srcId="{B57B493E-0441-4480-8728-5FF22E00F875}" destId="{162F1F9A-252B-43C4-99A8-84D95EC39B20}" srcOrd="1" destOrd="0" parTransId="{8749ABEF-B40E-410F-B1D2-D8486FC7E7E1}" sibTransId="{E6FB4F1B-678D-46D4-8035-7B9681439F03}"/>
    <dgm:cxn modelId="{03FAFFF6-1504-4A87-A5EB-96CD5DB222AB}" srcId="{B57B493E-0441-4480-8728-5FF22E00F875}" destId="{823AD075-D47D-4849-BA2A-530BFBD81B13}" srcOrd="3" destOrd="0" parTransId="{1469E545-81C8-4F1D-8320-2BA3D65E3C04}" sibTransId="{83551E39-8CB0-4795-BF9C-BC6A3D64FC10}"/>
    <dgm:cxn modelId="{F48A21FC-C567-4564-BDF1-478E02622489}" type="presOf" srcId="{823AD075-D47D-4849-BA2A-530BFBD81B13}" destId="{2044B684-F6CB-4635-B0E9-91665A9692ED}" srcOrd="0" destOrd="0" presId="urn:microsoft.com/office/officeart/2008/layout/LinedList"/>
    <dgm:cxn modelId="{E73FD01A-F454-487A-B2CE-7FDC0F36F558}" type="presParOf" srcId="{C499EA45-FE07-4B08-9BF8-3803D23089EC}" destId="{74CBD77E-62CF-48DF-BA43-5FCC97F26883}" srcOrd="0" destOrd="0" presId="urn:microsoft.com/office/officeart/2008/layout/LinedList"/>
    <dgm:cxn modelId="{D7EB4826-AFA0-4A37-865F-D7368857DD77}" type="presParOf" srcId="{C499EA45-FE07-4B08-9BF8-3803D23089EC}" destId="{A8F5A0A1-5BED-48A2-9A06-7BEC6BF6BEAF}" srcOrd="1" destOrd="0" presId="urn:microsoft.com/office/officeart/2008/layout/LinedList"/>
    <dgm:cxn modelId="{621C0FCA-B102-4E15-99BA-7725BC156259}" type="presParOf" srcId="{A8F5A0A1-5BED-48A2-9A06-7BEC6BF6BEAF}" destId="{28053A61-58B6-4B2E-8A41-A3448CE93FAF}" srcOrd="0" destOrd="0" presId="urn:microsoft.com/office/officeart/2008/layout/LinedList"/>
    <dgm:cxn modelId="{A9ACCF9C-C5CC-4935-8D8B-64DAE1A7F6B9}" type="presParOf" srcId="{A8F5A0A1-5BED-48A2-9A06-7BEC6BF6BEAF}" destId="{1E276233-9C8D-46F7-BF15-F06B97D4C2BC}" srcOrd="1" destOrd="0" presId="urn:microsoft.com/office/officeart/2008/layout/LinedList"/>
    <dgm:cxn modelId="{E49A3D98-B4A8-4451-8554-1F23DAD73D8F}" type="presParOf" srcId="{C499EA45-FE07-4B08-9BF8-3803D23089EC}" destId="{13201773-F8CA-4BA2-848B-465E77E3CC3F}" srcOrd="2" destOrd="0" presId="urn:microsoft.com/office/officeart/2008/layout/LinedList"/>
    <dgm:cxn modelId="{9D115DCA-6097-4215-A766-5BBCD48B6D42}" type="presParOf" srcId="{C499EA45-FE07-4B08-9BF8-3803D23089EC}" destId="{71D2FC09-170F-4DF4-A6AC-A13E665CF3EF}" srcOrd="3" destOrd="0" presId="urn:microsoft.com/office/officeart/2008/layout/LinedList"/>
    <dgm:cxn modelId="{CB899DAD-6D70-418C-8F7F-069F40FA8D8B}" type="presParOf" srcId="{71D2FC09-170F-4DF4-A6AC-A13E665CF3EF}" destId="{0656658E-E893-477E-BC06-7AEBBCF6158C}" srcOrd="0" destOrd="0" presId="urn:microsoft.com/office/officeart/2008/layout/LinedList"/>
    <dgm:cxn modelId="{8A097A54-A724-47F7-B528-70B07C175710}" type="presParOf" srcId="{71D2FC09-170F-4DF4-A6AC-A13E665CF3EF}" destId="{5A430B1A-67B8-47FF-B202-C9EDC251CBE5}" srcOrd="1" destOrd="0" presId="urn:microsoft.com/office/officeart/2008/layout/LinedList"/>
    <dgm:cxn modelId="{A87EA01B-B45C-4912-9F92-6F995C1667C3}" type="presParOf" srcId="{C499EA45-FE07-4B08-9BF8-3803D23089EC}" destId="{C27FF1C9-1981-4FD4-97F7-C2FF78BA7D09}" srcOrd="4" destOrd="0" presId="urn:microsoft.com/office/officeart/2008/layout/LinedList"/>
    <dgm:cxn modelId="{973DE09A-14F2-456E-8C59-9C782C0FC0A9}" type="presParOf" srcId="{C499EA45-FE07-4B08-9BF8-3803D23089EC}" destId="{621AF096-8A3E-42E3-BE39-70EDA2F69DAF}" srcOrd="5" destOrd="0" presId="urn:microsoft.com/office/officeart/2008/layout/LinedList"/>
    <dgm:cxn modelId="{9182C731-2F6C-4BD5-9932-6BB1549DA175}" type="presParOf" srcId="{621AF096-8A3E-42E3-BE39-70EDA2F69DAF}" destId="{F8E461C5-0B77-4F6C-9420-06FD81ED777B}" srcOrd="0" destOrd="0" presId="urn:microsoft.com/office/officeart/2008/layout/LinedList"/>
    <dgm:cxn modelId="{11FCBE4A-65FD-44F3-9C8E-2464FCF2D25F}" type="presParOf" srcId="{621AF096-8A3E-42E3-BE39-70EDA2F69DAF}" destId="{93E855AB-5625-4957-A5A7-1E20AA95AFE2}" srcOrd="1" destOrd="0" presId="urn:microsoft.com/office/officeart/2008/layout/LinedList"/>
    <dgm:cxn modelId="{F2810166-07C9-4590-BC4F-CAA5D9705855}" type="presParOf" srcId="{C499EA45-FE07-4B08-9BF8-3803D23089EC}" destId="{7CDD851C-A523-4F14-A304-84F4CBE01652}" srcOrd="6" destOrd="0" presId="urn:microsoft.com/office/officeart/2008/layout/LinedList"/>
    <dgm:cxn modelId="{ED171BC8-024C-4034-8EEA-8CAEE898ADAE}" type="presParOf" srcId="{C499EA45-FE07-4B08-9BF8-3803D23089EC}" destId="{9D30B10E-39DA-4654-A11F-F8A9B9547740}" srcOrd="7" destOrd="0" presId="urn:microsoft.com/office/officeart/2008/layout/LinedList"/>
    <dgm:cxn modelId="{4B3C7F5E-E1F9-4449-8E7E-F72564221202}" type="presParOf" srcId="{9D30B10E-39DA-4654-A11F-F8A9B9547740}" destId="{2044B684-F6CB-4635-B0E9-91665A9692ED}" srcOrd="0" destOrd="0" presId="urn:microsoft.com/office/officeart/2008/layout/LinedList"/>
    <dgm:cxn modelId="{B453F996-6AF7-448F-A775-FF43C54EACFA}" type="presParOf" srcId="{9D30B10E-39DA-4654-A11F-F8A9B9547740}" destId="{E896A025-84C7-4A00-B840-CB6A4E02374C}" srcOrd="1" destOrd="0" presId="urn:microsoft.com/office/officeart/2008/layout/LinedList"/>
    <dgm:cxn modelId="{EDA77510-F8D4-48A9-B056-B7E14317CB01}" type="presParOf" srcId="{C499EA45-FE07-4B08-9BF8-3803D23089EC}" destId="{D12D8EDF-CD02-45E7-AC09-4D72CE4BCB69}" srcOrd="8" destOrd="0" presId="urn:microsoft.com/office/officeart/2008/layout/LinedList"/>
    <dgm:cxn modelId="{CF442806-7672-42F0-84F1-9A1961C216E7}" type="presParOf" srcId="{C499EA45-FE07-4B08-9BF8-3803D23089EC}" destId="{441461CF-0259-4BFD-A41E-C747C0326A1A}" srcOrd="9" destOrd="0" presId="urn:microsoft.com/office/officeart/2008/layout/LinedList"/>
    <dgm:cxn modelId="{345DB3A0-A49B-4AD0-BBDA-F6443D5B7F17}" type="presParOf" srcId="{441461CF-0259-4BFD-A41E-C747C0326A1A}" destId="{D1C6F820-0914-403B-AAA9-E1D4BEE4EDE2}" srcOrd="0" destOrd="0" presId="urn:microsoft.com/office/officeart/2008/layout/LinedList"/>
    <dgm:cxn modelId="{9F8BF0D5-D5F0-4B47-A9B8-7CE58B5865BB}" type="presParOf" srcId="{441461CF-0259-4BFD-A41E-C747C0326A1A}" destId="{27AE8754-7803-4FA7-981F-BE35243C05B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CBD77E-62CF-48DF-BA43-5FCC97F26883}">
      <dsp:nvSpPr>
        <dsp:cNvPr id="0" name=""/>
        <dsp:cNvSpPr/>
      </dsp:nvSpPr>
      <dsp:spPr>
        <a:xfrm>
          <a:off x="0" y="689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53A61-58B6-4B2E-8A41-A3448CE93FAF}">
      <dsp:nvSpPr>
        <dsp:cNvPr id="0" name=""/>
        <dsp:cNvSpPr/>
      </dsp:nvSpPr>
      <dsp:spPr>
        <a:xfrm>
          <a:off x="0" y="689"/>
          <a:ext cx="6797675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Trains should be fetched from database using train number.</a:t>
          </a:r>
        </a:p>
      </dsp:txBody>
      <dsp:txXfrm>
        <a:off x="0" y="689"/>
        <a:ext cx="6797675" cy="1129706"/>
      </dsp:txXfrm>
    </dsp:sp>
    <dsp:sp modelId="{13201773-F8CA-4BA2-848B-465E77E3CC3F}">
      <dsp:nvSpPr>
        <dsp:cNvPr id="0" name=""/>
        <dsp:cNvSpPr/>
      </dsp:nvSpPr>
      <dsp:spPr>
        <a:xfrm>
          <a:off x="0" y="1130396"/>
          <a:ext cx="6797675" cy="0"/>
        </a:xfrm>
        <a:prstGeom prst="line">
          <a:avLst/>
        </a:prstGeom>
        <a:solidFill>
          <a:schemeClr val="accent2">
            <a:hueOff val="9759"/>
            <a:satOff val="-6719"/>
            <a:lumOff val="-1716"/>
            <a:alphaOff val="0"/>
          </a:schemeClr>
        </a:solidFill>
        <a:ln w="15875" cap="flat" cmpd="sng" algn="ctr">
          <a:solidFill>
            <a:schemeClr val="accent2">
              <a:hueOff val="9759"/>
              <a:satOff val="-6719"/>
              <a:lumOff val="-17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56658E-E893-477E-BC06-7AEBBCF6158C}">
      <dsp:nvSpPr>
        <dsp:cNvPr id="0" name=""/>
        <dsp:cNvSpPr/>
      </dsp:nvSpPr>
      <dsp:spPr>
        <a:xfrm>
          <a:off x="0" y="1130396"/>
          <a:ext cx="6797675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Travel date should be after current Date.</a:t>
          </a:r>
        </a:p>
      </dsp:txBody>
      <dsp:txXfrm>
        <a:off x="0" y="1130396"/>
        <a:ext cx="6797675" cy="1129706"/>
      </dsp:txXfrm>
    </dsp:sp>
    <dsp:sp modelId="{C27FF1C9-1981-4FD4-97F7-C2FF78BA7D09}">
      <dsp:nvSpPr>
        <dsp:cNvPr id="0" name=""/>
        <dsp:cNvSpPr/>
      </dsp:nvSpPr>
      <dsp:spPr>
        <a:xfrm>
          <a:off x="0" y="2260102"/>
          <a:ext cx="6797675" cy="0"/>
        </a:xfrm>
        <a:prstGeom prst="line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accent2">
              <a:hueOff val="19519"/>
              <a:satOff val="-13438"/>
              <a:lumOff val="-3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E461C5-0B77-4F6C-9420-06FD81ED777B}">
      <dsp:nvSpPr>
        <dsp:cNvPr id="0" name=""/>
        <dsp:cNvSpPr/>
      </dsp:nvSpPr>
      <dsp:spPr>
        <a:xfrm>
          <a:off x="0" y="2260102"/>
          <a:ext cx="6797675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PNR number should be auto-generated by adding first character of source station, first character of destination station, travel date(</a:t>
          </a:r>
          <a:r>
            <a:rPr lang="en-US" sz="2000" kern="1200" dirty="0" err="1"/>
            <a:t>yyyymmdd</a:t>
          </a:r>
          <a:r>
            <a:rPr lang="en-US" sz="2000" kern="1200" dirty="0"/>
            <a:t>) and a running counter starting from 100.</a:t>
          </a:r>
        </a:p>
      </dsp:txBody>
      <dsp:txXfrm>
        <a:off x="0" y="2260102"/>
        <a:ext cx="6797675" cy="1129706"/>
      </dsp:txXfrm>
    </dsp:sp>
    <dsp:sp modelId="{7CDD851C-A523-4F14-A304-84F4CBE01652}">
      <dsp:nvSpPr>
        <dsp:cNvPr id="0" name=""/>
        <dsp:cNvSpPr/>
      </dsp:nvSpPr>
      <dsp:spPr>
        <a:xfrm>
          <a:off x="0" y="3389809"/>
          <a:ext cx="6797675" cy="0"/>
        </a:xfrm>
        <a:prstGeom prst="line">
          <a:avLst/>
        </a:prstGeom>
        <a:solidFill>
          <a:schemeClr val="accent2">
            <a:hueOff val="29278"/>
            <a:satOff val="-20157"/>
            <a:lumOff val="-5147"/>
            <a:alphaOff val="0"/>
          </a:schemeClr>
        </a:solidFill>
        <a:ln w="15875" cap="flat" cmpd="sng" algn="ctr">
          <a:solidFill>
            <a:schemeClr val="accent2">
              <a:hueOff val="29278"/>
              <a:satOff val="-20157"/>
              <a:lumOff val="-51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44B684-F6CB-4635-B0E9-91665A9692ED}">
      <dsp:nvSpPr>
        <dsp:cNvPr id="0" name=""/>
        <dsp:cNvSpPr/>
      </dsp:nvSpPr>
      <dsp:spPr>
        <a:xfrm>
          <a:off x="0" y="3389809"/>
          <a:ext cx="6797675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ticket Fare for each passenger is calculated</a:t>
          </a:r>
          <a:r>
            <a:rPr lang="en-US" sz="2000" kern="1200" dirty="0">
              <a:latin typeface="Calibri Light" panose="020F0302020204030204"/>
            </a:rPr>
            <a:t> based on business requirement.</a:t>
          </a:r>
          <a:endParaRPr lang="en-US" sz="2000" kern="1200" dirty="0"/>
        </a:p>
      </dsp:txBody>
      <dsp:txXfrm>
        <a:off x="0" y="3389809"/>
        <a:ext cx="6797675" cy="1129706"/>
      </dsp:txXfrm>
    </dsp:sp>
    <dsp:sp modelId="{D12D8EDF-CD02-45E7-AC09-4D72CE4BCB69}">
      <dsp:nvSpPr>
        <dsp:cNvPr id="0" name=""/>
        <dsp:cNvSpPr/>
      </dsp:nvSpPr>
      <dsp:spPr>
        <a:xfrm>
          <a:off x="0" y="4519515"/>
          <a:ext cx="6797675" cy="0"/>
        </a:xfrm>
        <a:prstGeom prst="line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C6F820-0914-403B-AAA9-E1D4BEE4EDE2}">
      <dsp:nvSpPr>
        <dsp:cNvPr id="0" name=""/>
        <dsp:cNvSpPr/>
      </dsp:nvSpPr>
      <dsp:spPr>
        <a:xfrm>
          <a:off x="0" y="4519515"/>
          <a:ext cx="6797675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file name for storing the generated ticket should be the PNR Number.</a:t>
          </a:r>
        </a:p>
      </dsp:txBody>
      <dsp:txXfrm>
        <a:off x="0" y="4519515"/>
        <a:ext cx="6797675" cy="11297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741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082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974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199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74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975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06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237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825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95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34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020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xpress_train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2133600" y="758825"/>
            <a:ext cx="10058400" cy="3565525"/>
          </a:xfrm>
        </p:spPr>
        <p:txBody>
          <a:bodyPr/>
          <a:lstStyle/>
          <a:p>
            <a:r>
              <a:rPr lang="en-US" dirty="0">
                <a:cs typeface="Calibri Light"/>
              </a:rPr>
              <a:t>WELCOME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FD2ED69-5198-4C91-83DE-2A94123641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7" t="9912" r="4664" b="24495"/>
          <a:stretch/>
        </p:blipFill>
        <p:spPr>
          <a:xfrm>
            <a:off x="79023" y="2999"/>
            <a:ext cx="11993406" cy="629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961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686BD0DE-6642-4E4C-BD83-802D9FF03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19" r="66303" b="5252"/>
          <a:stretch/>
        </p:blipFill>
        <p:spPr>
          <a:xfrm>
            <a:off x="613177" y="370116"/>
            <a:ext cx="5985622" cy="59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37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50AE-10F6-469F-A6E5-CE7392318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757" y="286603"/>
            <a:ext cx="10505923" cy="567806"/>
          </a:xfrm>
        </p:spPr>
        <p:txBody>
          <a:bodyPr>
            <a:normAutofit/>
          </a:bodyPr>
          <a:lstStyle/>
          <a:p>
            <a:r>
              <a:rPr lang="en-US" sz="3200" dirty="0">
                <a:cs typeface="Calibri Light"/>
              </a:rPr>
              <a:t>Web pages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B7D129B-911C-4920-8EA9-7047B9DBCF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552" t="9644" r="19773" b="5870"/>
          <a:stretch/>
        </p:blipFill>
        <p:spPr>
          <a:xfrm>
            <a:off x="6432732" y="1253068"/>
            <a:ext cx="5680325" cy="5136792"/>
          </a:xfrm>
        </p:spPr>
      </p:pic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5E3EE51-0DA3-4029-804B-B3B7FCF195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284" t="9087" r="15801" b="5610"/>
          <a:stretch/>
        </p:blipFill>
        <p:spPr>
          <a:xfrm>
            <a:off x="140306" y="1245423"/>
            <a:ext cx="5985551" cy="513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759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C2AD1FA-22CD-4FAD-88C0-140E0AFDB73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l="26684" t="8400" r="16391" b="40133"/>
          <a:stretch/>
        </p:blipFill>
        <p:spPr>
          <a:xfrm>
            <a:off x="84667" y="96838"/>
            <a:ext cx="5449613" cy="4087643"/>
          </a:xfrm>
        </p:spPr>
      </p:pic>
      <p:pic>
        <p:nvPicPr>
          <p:cNvPr id="11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E5BE12A-73B4-43BC-B24D-A6B961B4D5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71" t="8899" r="15909" b="44049"/>
          <a:stretch/>
        </p:blipFill>
        <p:spPr>
          <a:xfrm>
            <a:off x="5537493" y="103876"/>
            <a:ext cx="6572133" cy="465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324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2A4BEA6D-1D4C-4E8D-A364-6D38F680B1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67" t="4414" r="8029" b="5603"/>
          <a:stretch/>
        </p:blipFill>
        <p:spPr>
          <a:xfrm>
            <a:off x="205318" y="302502"/>
            <a:ext cx="7355936" cy="5926390"/>
          </a:xfrm>
          <a:prstGeom prst="rect">
            <a:avLst/>
          </a:prstGeom>
        </p:spPr>
      </p:pic>
      <p:pic>
        <p:nvPicPr>
          <p:cNvPr id="3" name="Picture 3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6CFFE21C-E7F5-4209-8CDD-8A0C5613C3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12" r="69565" b="32938"/>
          <a:stretch/>
        </p:blipFill>
        <p:spPr>
          <a:xfrm>
            <a:off x="7728243" y="394224"/>
            <a:ext cx="4203973" cy="487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68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2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40C1A2-9537-478E-B7B2-6CF4DBD8973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</a:p>
        </p:txBody>
      </p:sp>
      <p:cxnSp>
        <p:nvCxnSpPr>
          <p:cNvPr id="21" name="Straight Connector 14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6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6662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iew of motion blurred underground railway">
            <a:extLst>
              <a:ext uri="{FF2B5EF4-FFF2-40B4-BE49-F238E27FC236}">
                <a16:creationId xmlns:a16="http://schemas.microsoft.com/office/drawing/2014/main" id="{FB772040-EF3A-46B0-80F0-3CADBC1663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F7CBA9-9D9B-479F-AAB5-BF785971C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0E07686-9C38-4979-9895-2F2CF997C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08010"/>
            <a:ext cx="10058400" cy="1284070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                 TRAIN TICKET BOOKING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C5EE1-9628-42EA-9C89-DC5C40C07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sz="1000" dirty="0">
                <a:cs typeface="Calibri"/>
              </a:rPr>
              <a:t>                                      </a:t>
            </a:r>
          </a:p>
          <a:p>
            <a:pPr marL="0" indent="0">
              <a:buNone/>
            </a:pPr>
            <a:endParaRPr lang="en-US" sz="1000">
              <a:cs typeface="Calibri"/>
            </a:endParaRPr>
          </a:p>
          <a:p>
            <a:pPr marL="0" indent="0">
              <a:buNone/>
            </a:pPr>
            <a:r>
              <a:rPr lang="en-US" sz="1000" dirty="0">
                <a:cs typeface="Calibri"/>
              </a:rPr>
              <a:t>                                        </a:t>
            </a:r>
            <a:r>
              <a:rPr lang="en-US" sz="2800" dirty="0">
                <a:cs typeface="Calibri"/>
              </a:rPr>
              <a:t>       </a:t>
            </a:r>
            <a:r>
              <a:rPr lang="en-US" sz="2800" dirty="0">
                <a:ea typeface="+mn-lt"/>
                <a:cs typeface="+mn-lt"/>
              </a:rPr>
              <a:t>                                   </a:t>
            </a:r>
            <a:r>
              <a:rPr lang="en-US" sz="5400" dirty="0">
                <a:ea typeface="+mn-lt"/>
                <a:cs typeface="+mn-lt"/>
              </a:rPr>
              <a:t>Batch – 85</a:t>
            </a:r>
          </a:p>
          <a:p>
            <a:pPr marL="0" indent="0">
              <a:buNone/>
            </a:pPr>
            <a:r>
              <a:rPr lang="en-US" sz="5400" dirty="0">
                <a:ea typeface="+mn-lt"/>
                <a:cs typeface="+mn-lt"/>
              </a:rPr>
              <a:t>                              Team – 4                        </a:t>
            </a:r>
          </a:p>
          <a:p>
            <a:pPr marL="0" indent="0">
              <a:buNone/>
            </a:pPr>
            <a:r>
              <a:rPr lang="en-US" sz="1200" dirty="0">
                <a:cs typeface="Calibri"/>
              </a:rPr>
              <a:t>                                                                                                                                                         </a:t>
            </a:r>
            <a:r>
              <a:rPr lang="en-US" sz="1800" dirty="0">
                <a:cs typeface="Calibri"/>
              </a:rPr>
              <a:t>                                                                               </a:t>
            </a:r>
            <a:r>
              <a:rPr lang="en-US" dirty="0">
                <a:cs typeface="Calibri"/>
              </a:rPr>
              <a:t>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Dhamotharan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                                                                                                                                                         Divya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                                                                                                                                                         Neeraj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                                                                                                                                                          </a:t>
            </a:r>
            <a:r>
              <a:rPr lang="en-US" dirty="0" err="1">
                <a:cs typeface="Calibri"/>
              </a:rPr>
              <a:t>Padmaraju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                                                                                                                                                          Suvetha</a:t>
            </a:r>
          </a:p>
          <a:p>
            <a:pPr marL="0" indent="0">
              <a:buNone/>
            </a:pPr>
            <a:endParaRPr lang="en-US" sz="2800" dirty="0">
              <a:cs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4480E5-678B-478F-9170-46502C5FB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598D875-841B-47A7-B4C8-237DBCE2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972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D42666-616F-4583-9AB0-B0B6894B2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030" y="963997"/>
            <a:ext cx="3254691" cy="4938361"/>
          </a:xfrm>
        </p:spPr>
        <p:txBody>
          <a:bodyPr anchor="ctr">
            <a:normAutofit/>
          </a:bodyPr>
          <a:lstStyle/>
          <a:p>
            <a:pPr algn="r"/>
            <a:r>
              <a:rPr lang="en-US" sz="4400">
                <a:cs typeface="Calibri Light"/>
              </a:rPr>
              <a:t>Contents</a:t>
            </a:r>
            <a:endParaRPr lang="en-US" sz="44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76834-812C-4C18-B122-58B0F1E97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882" y="963507"/>
            <a:ext cx="6135097" cy="4938851"/>
          </a:xfrm>
        </p:spPr>
        <p:txBody>
          <a:bodyPr vert="horz" lIns="0" tIns="45720" rIns="0" bIns="45720" rtlCol="0" anchor="ctr">
            <a:normAutofit/>
          </a:bodyPr>
          <a:lstStyle/>
          <a:p>
            <a:pPr marL="457200" indent="-457200">
              <a:buFont typeface="Wingdings" panose="020F0502020204030204" pitchFamily="34" charset="0"/>
              <a:buChar char="§"/>
            </a:pPr>
            <a:r>
              <a:rPr lang="en-US" sz="2800" dirty="0">
                <a:cs typeface="Calibri"/>
              </a:rPr>
              <a:t>Business Requirements</a:t>
            </a:r>
            <a:endParaRPr lang="en-US">
              <a:cs typeface="Calibri" panose="020F0502020204030204"/>
            </a:endParaRPr>
          </a:p>
          <a:p>
            <a:pPr marL="457200" indent="-457200">
              <a:buFont typeface="Wingdings" panose="020F0502020204030204" pitchFamily="34" charset="0"/>
              <a:buChar char="§"/>
            </a:pPr>
            <a:r>
              <a:rPr lang="en-US" sz="2800" dirty="0">
                <a:cs typeface="Calibri"/>
              </a:rPr>
              <a:t>Class Design</a:t>
            </a:r>
          </a:p>
          <a:p>
            <a:pPr marL="457200" indent="-457200">
              <a:buFont typeface="Wingdings" panose="020F0502020204030204" pitchFamily="34" charset="0"/>
              <a:buChar char="§"/>
            </a:pPr>
            <a:r>
              <a:rPr lang="en-US" sz="2800" dirty="0">
                <a:cs typeface="Calibri"/>
              </a:rPr>
              <a:t>MVC</a:t>
            </a:r>
          </a:p>
          <a:p>
            <a:pPr marL="457200" indent="-457200">
              <a:buFont typeface="Wingdings" panose="020F0502020204030204" pitchFamily="34" charset="0"/>
              <a:buChar char="§"/>
            </a:pPr>
            <a:r>
              <a:rPr lang="en-US" sz="2800" dirty="0">
                <a:cs typeface="Calibri"/>
              </a:rPr>
              <a:t>Screenshots</a:t>
            </a:r>
          </a:p>
          <a:p>
            <a:pPr marL="0" indent="0">
              <a:buNone/>
            </a:pPr>
            <a:endParaRPr lang="en-US" sz="1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1825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5DF89-75E8-47E8-9219-6217846FF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  <a:cs typeface="Calibri Light"/>
              </a:rPr>
              <a:t>Business Requirements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994ADA0-FFD8-42E4-A156-E5009D91E0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8112904"/>
              </p:ext>
            </p:extLst>
          </p:nvPr>
        </p:nvGraphicFramePr>
        <p:xfrm>
          <a:off x="4710113" y="629180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8136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5CF81D86-BDBA-477C-B7DD-8D359BB99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8E8E2F-B351-4A01-A0D5-B4F99E03D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1.Train</a:t>
            </a:r>
          </a:p>
        </p:txBody>
      </p:sp>
      <p:pic>
        <p:nvPicPr>
          <p:cNvPr id="7" name="Picture 7" descr="A train travels down the tracks&#10;&#10;Description automatically generated">
            <a:extLst>
              <a:ext uri="{FF2B5EF4-FFF2-40B4-BE49-F238E27FC236}">
                <a16:creationId xmlns:a16="http://schemas.microsoft.com/office/drawing/2014/main" id="{26895540-E331-47A4-B7A3-3E924AAFBA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862" r="49787" b="2"/>
          <a:stretch/>
        </p:blipFill>
        <p:spPr>
          <a:xfrm>
            <a:off x="-7048" y="-966"/>
            <a:ext cx="4642362" cy="63425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65F3E9C-EF11-4F8F-A621-399C7A3E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C5B01288-8514-4891-99BC-6818C2802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Ø"/>
            </a:pPr>
            <a:r>
              <a:rPr lang="en-US" dirty="0">
                <a:cs typeface="Calibri"/>
              </a:rPr>
              <a:t>For Booking a train ticket user should enter the train number.</a:t>
            </a:r>
            <a:endParaRPr lang="en-US" dirty="0"/>
          </a:p>
          <a:p>
            <a:pPr>
              <a:buFont typeface="Wingdings" panose="020F050202020403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using the train number provided by the user, The train details will be fetched from the database.</a:t>
            </a:r>
          </a:p>
          <a:p>
            <a:pPr>
              <a:buFont typeface="Wingdings" panose="020F0502020204030204" pitchFamily="34" charset="0"/>
              <a:buChar char="Ø"/>
            </a:pPr>
            <a:r>
              <a:rPr lang="en-US" dirty="0">
                <a:cs typeface="Calibri"/>
              </a:rPr>
              <a:t>If the train number provided by the user is not available, it will print as "Train not found".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8AA064E-5F6E-4024-BC28-EDDC3DFC7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3B29638-4838-4B9B-B9DB-96E542BAF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14911F-3BD4-465E-A458-F309E5F8EB4A}"/>
              </a:ext>
            </a:extLst>
          </p:cNvPr>
          <p:cNvSpPr txBox="1"/>
          <p:nvPr/>
        </p:nvSpPr>
        <p:spPr>
          <a:xfrm>
            <a:off x="2313846" y="5754432"/>
            <a:ext cx="232146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4674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2A8FF-BEB5-4376-B693-2CC3282EF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2. Passenger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B501F-5C24-4550-A144-323BD79F8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Ø"/>
            </a:pPr>
            <a:r>
              <a:rPr lang="en-US" sz="2800" dirty="0">
                <a:cs typeface="Calibri"/>
              </a:rPr>
              <a:t>In this module, the details of the passenger need to be entered to generate a ticket.</a:t>
            </a:r>
            <a:endParaRPr lang="en-US"/>
          </a:p>
          <a:p>
            <a:pPr>
              <a:buFont typeface="Wingdings" panose="020F0502020204030204" pitchFamily="34" charset="0"/>
              <a:buChar char="Ø"/>
            </a:pPr>
            <a:r>
              <a:rPr lang="en-US" sz="2800" dirty="0">
                <a:ea typeface="+mn-lt"/>
                <a:cs typeface="+mn-lt"/>
              </a:rPr>
              <a:t>Based upon the business requirements the fare of each passenger is calculated as follows: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en-US" sz="2800" dirty="0">
                <a:ea typeface="+mn-lt"/>
                <a:cs typeface="+mn-lt"/>
              </a:rPr>
              <a:t>For age &lt; = 12, fare is 50% of ticket price regardless of gender.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en-US" sz="2800" dirty="0">
                <a:ea typeface="+mn-lt"/>
                <a:cs typeface="+mn-lt"/>
              </a:rPr>
              <a:t> For age &gt; = 60, fare is 60% of ticket price regardless of gender.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en-US" sz="2800" dirty="0">
                <a:ea typeface="+mn-lt"/>
                <a:cs typeface="+mn-lt"/>
              </a:rPr>
              <a:t>For Females, 25% discount on the ticket price</a:t>
            </a:r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4595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E0A7B-738F-4D4A-8841-82D07EC37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50695"/>
          </a:xfrm>
        </p:spPr>
        <p:txBody>
          <a:bodyPr/>
          <a:lstStyle/>
          <a:p>
            <a:r>
              <a:rPr lang="en-US" dirty="0">
                <a:cs typeface="Calibri Light"/>
              </a:rPr>
              <a:t>3. Ticket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BB4CA-1222-4BE7-AD76-2F65A170A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14766"/>
            <a:ext cx="10058400" cy="4154328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Ø"/>
            </a:pPr>
            <a:r>
              <a:rPr lang="en-US" sz="2400" dirty="0">
                <a:cs typeface="Calibri"/>
              </a:rPr>
              <a:t>Generate PNR  method : </a:t>
            </a:r>
            <a:endParaRPr lang="en-US"/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              This method builds the PNR as per the business rules and returns the generated PNR.</a:t>
            </a:r>
          </a:p>
          <a:p>
            <a:pPr>
              <a:buFont typeface="Wingdings" panose="020F0502020204030204" pitchFamily="34" charset="0"/>
              <a:buChar char="Ø"/>
            </a:pPr>
            <a:r>
              <a:rPr lang="en-US" sz="2400" dirty="0">
                <a:cs typeface="Calibri"/>
              </a:rPr>
              <a:t>Add passenger method : </a:t>
            </a:r>
          </a:p>
          <a:p>
            <a:r>
              <a:rPr lang="en-US" sz="2400" dirty="0">
                <a:cs typeface="Calibri"/>
              </a:rPr>
              <a:t>          </a:t>
            </a:r>
            <a:r>
              <a:rPr lang="en-US" sz="2400" dirty="0" err="1">
                <a:ea typeface="+mn-lt"/>
                <a:cs typeface="+mn-lt"/>
              </a:rPr>
              <a:t>AddPassenger</a:t>
            </a:r>
            <a:r>
              <a:rPr lang="en-US" sz="2400" dirty="0">
                <a:ea typeface="+mn-lt"/>
                <a:cs typeface="+mn-lt"/>
              </a:rPr>
              <a:t> method take passenger details as parameters, creates passenger object and adds the passenger as a key and the calculated passenger fare as the value in </a:t>
            </a:r>
            <a:r>
              <a:rPr lang="en-US" sz="2400" dirty="0" err="1">
                <a:ea typeface="+mn-lt"/>
                <a:cs typeface="+mn-lt"/>
              </a:rPr>
              <a:t>TreeMap</a:t>
            </a:r>
            <a:r>
              <a:rPr lang="en-US" sz="2400" dirty="0">
                <a:ea typeface="+mn-lt"/>
                <a:cs typeface="+mn-lt"/>
              </a:rPr>
              <a:t> ‘passengers’.</a:t>
            </a:r>
          </a:p>
          <a:p>
            <a:pPr>
              <a:buFont typeface="Wingdings,Sans-Serif" panose="020F0502020204030204" pitchFamily="34" charset="0"/>
              <a:buChar char="Ø"/>
            </a:pPr>
            <a:r>
              <a:rPr lang="en-US" sz="2400" dirty="0" err="1">
                <a:ea typeface="+mn-lt"/>
                <a:cs typeface="+mn-lt"/>
              </a:rPr>
              <a:t>CalculateTotalTicketPrice</a:t>
            </a:r>
            <a:r>
              <a:rPr lang="en-US" sz="2400" dirty="0">
                <a:ea typeface="+mn-lt"/>
                <a:cs typeface="+mn-lt"/>
              </a:rPr>
              <a:t>() method : </a:t>
            </a: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      This method returns the total ticket price based on business rules.</a:t>
            </a:r>
          </a:p>
          <a:p>
            <a:endParaRPr lang="en-US" sz="2400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7329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A292C-71D8-4BC4-BC27-222F9CA4EA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236369" y="139700"/>
            <a:ext cx="6955631" cy="8270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4. Train DAO</a:t>
            </a:r>
            <a:endParaRPr lang="en-US" sz="4000" b="1" dirty="0">
              <a:solidFill>
                <a:schemeClr val="tx1">
                  <a:lumMod val="85000"/>
                  <a:lumOff val="15000"/>
                </a:schemeClr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63843-02F8-45C0-80E4-B1791B35423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232401" y="1217613"/>
            <a:ext cx="6269037" cy="506015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Font typeface="Wingdings" panose="020F0502020204030204" pitchFamily="34" charset="0"/>
              <a:buChar char="Ø"/>
            </a:pPr>
            <a:r>
              <a:rPr lang="en-US" sz="2400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find train number method takes train number as a input and returns the train details.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2400" spc="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 Light"/>
            </a:endParaRPr>
          </a:p>
          <a:p>
            <a:pPr>
              <a:buNone/>
            </a:pPr>
            <a:r>
              <a:rPr lang="en-US" sz="4000" b="1" spc="200" dirty="0">
                <a:ea typeface="+mn-lt"/>
                <a:cs typeface="+mn-lt"/>
              </a:rPr>
              <a:t>5. Ticket Application</a:t>
            </a:r>
          </a:p>
          <a:p>
            <a:pPr marL="0" indent="0">
              <a:buNone/>
            </a:pPr>
            <a:endParaRPr lang="en-US" sz="2400" spc="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 Light"/>
            </a:endParaRPr>
          </a:p>
          <a:p>
            <a:pPr marL="457200" indent="-457200">
              <a:buFont typeface="Wingdings,Sans-Serif"/>
              <a:buChar char="Ø"/>
            </a:pPr>
            <a:r>
              <a:rPr lang="en-US" sz="2400" spc="200" dirty="0">
                <a:ea typeface="+mn-lt"/>
                <a:cs typeface="+mn-lt"/>
              </a:rPr>
              <a:t>Contains a main method and is the starting point of Application.</a:t>
            </a:r>
          </a:p>
          <a:p>
            <a:pPr marL="457200" indent="-457200">
              <a:buFont typeface="Wingdings,Sans-Serif"/>
              <a:buChar char="Ø"/>
            </a:pPr>
            <a:r>
              <a:rPr lang="en-US" sz="2400" spc="200" dirty="0">
                <a:ea typeface="+mn-lt"/>
                <a:cs typeface="+mn-lt"/>
              </a:rPr>
              <a:t>It gets the information like train number, travel date, number of passengers using a scanner.</a:t>
            </a:r>
          </a:p>
          <a:p>
            <a:pPr marL="457200" indent="-457200">
              <a:buFont typeface="Wingdings,Sans-Serif"/>
              <a:buChar char="Ø"/>
            </a:pPr>
            <a:r>
              <a:rPr lang="en-US" sz="2400" spc="200" dirty="0">
                <a:ea typeface="+mn-lt"/>
                <a:cs typeface="+mn-lt"/>
              </a:rPr>
              <a:t>Then by using the TRAIN DAO it displays ticket details.</a:t>
            </a:r>
          </a:p>
          <a:p>
            <a:pPr marL="0" indent="0">
              <a:buNone/>
            </a:pPr>
            <a:endParaRPr lang="en-US" sz="2400" spc="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 Light"/>
            </a:endParaRPr>
          </a:p>
        </p:txBody>
      </p:sp>
      <p:pic>
        <p:nvPicPr>
          <p:cNvPr id="5" name="Picture 4" descr="A railroad extending through the desert">
            <a:extLst>
              <a:ext uri="{FF2B5EF4-FFF2-40B4-BE49-F238E27FC236}">
                <a16:creationId xmlns:a16="http://schemas.microsoft.com/office/drawing/2014/main" id="{C3C40BB8-531D-484F-B68E-72472B106D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516" b="4"/>
          <a:stretch/>
        </p:blipFill>
        <p:spPr>
          <a:xfrm>
            <a:off x="-1" y="10"/>
            <a:ext cx="4635315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46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13D3D4-E168-4724-B0B5-B91D08A7ECC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>
                <a:solidFill>
                  <a:schemeClr val="tx1">
                    <a:lumMod val="85000"/>
                    <a:lumOff val="15000"/>
                  </a:schemeClr>
                </a:solidFill>
              </a:rPr>
              <a:t>(MVC)  </a:t>
            </a:r>
            <a:r>
              <a:rPr lang="en-US" sz="4100" b="1">
                <a:solidFill>
                  <a:schemeClr val="tx1">
                    <a:lumMod val="85000"/>
                    <a:lumOff val="15000"/>
                  </a:schemeClr>
                </a:solidFill>
              </a:rPr>
              <a:t>Model-View-Controller 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34FAC873-9DF6-4AC2-A8E5-9C35590955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8" r="13845" b="-5"/>
          <a:stretch/>
        </p:blipFill>
        <p:spPr>
          <a:xfrm>
            <a:off x="1101216" y="640081"/>
            <a:ext cx="5977783" cy="505415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640174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Retrospect</vt:lpstr>
      <vt:lpstr>WELCOME</vt:lpstr>
      <vt:lpstr>                 TRAIN TICKET BOOKING</vt:lpstr>
      <vt:lpstr>Contents</vt:lpstr>
      <vt:lpstr>Business Requirements</vt:lpstr>
      <vt:lpstr>1.Train</vt:lpstr>
      <vt:lpstr>2. Passenger</vt:lpstr>
      <vt:lpstr>3. Ticket</vt:lpstr>
      <vt:lpstr>4. Train DAO</vt:lpstr>
      <vt:lpstr>(MVC)  Model-View-Controller </vt:lpstr>
      <vt:lpstr>PowerPoint Presentation</vt:lpstr>
      <vt:lpstr>PowerPoint Presentation</vt:lpstr>
      <vt:lpstr>Web pages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578</cp:revision>
  <dcterms:created xsi:type="dcterms:W3CDTF">2021-11-07T07:18:52Z</dcterms:created>
  <dcterms:modified xsi:type="dcterms:W3CDTF">2021-11-11T03:42:23Z</dcterms:modified>
</cp:coreProperties>
</file>