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DB415-182F-4896-A885-0F31DC89A427}" v="133" dt="2021-11-04T04:58:33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Byregowda" userId="S::divya_byregowda@thbs.com::0ab3cfdc-88de-4642-8c24-047b74234a69" providerId="AD" clId="Web-{C34DB415-182F-4896-A885-0F31DC89A427}"/>
    <pc:docChg chg="addSld modSld addMainMaster delMainMaster">
      <pc:chgData name="Divya Byregowda" userId="S::divya_byregowda@thbs.com::0ab3cfdc-88de-4642-8c24-047b74234a69" providerId="AD" clId="Web-{C34DB415-182F-4896-A885-0F31DC89A427}" dt="2021-11-04T04:58:33.758" v="124"/>
      <pc:docMkLst>
        <pc:docMk/>
      </pc:docMkLst>
      <pc:sldChg chg="modSp mod modClrScheme chgLayout">
        <pc:chgData name="Divya Byregowda" userId="S::divya_byregowda@thbs.com::0ab3cfdc-88de-4642-8c24-047b74234a69" providerId="AD" clId="Web-{C34DB415-182F-4896-A885-0F31DC89A427}" dt="2021-11-04T04:40:48.847" v="19" actId="20577"/>
        <pc:sldMkLst>
          <pc:docMk/>
          <pc:sldMk cId="109857222" sldId="256"/>
        </pc:sldMkLst>
        <pc:spChg chg="mod ord">
          <ac:chgData name="Divya Byregowda" userId="S::divya_byregowda@thbs.com::0ab3cfdc-88de-4642-8c24-047b74234a69" providerId="AD" clId="Web-{C34DB415-182F-4896-A885-0F31DC89A427}" dt="2021-11-04T04:38:37.738" v="3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ivya Byregowda" userId="S::divya_byregowda@thbs.com::0ab3cfdc-88de-4642-8c24-047b74234a69" providerId="AD" clId="Web-{C34DB415-182F-4896-A885-0F31DC89A427}" dt="2021-11-04T04:40:48.847" v="1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Divya Byregowda" userId="S::divya_byregowda@thbs.com::0ab3cfdc-88de-4642-8c24-047b74234a69" providerId="AD" clId="Web-{C34DB415-182F-4896-A885-0F31DC89A427}" dt="2021-11-04T04:40:46.284" v="18" actId="20577"/>
        <pc:sldMkLst>
          <pc:docMk/>
          <pc:sldMk cId="1144967883" sldId="257"/>
        </pc:sldMkLst>
        <pc:spChg chg="mod">
          <ac:chgData name="Divya Byregowda" userId="S::divya_byregowda@thbs.com::0ab3cfdc-88de-4642-8c24-047b74234a69" providerId="AD" clId="Web-{C34DB415-182F-4896-A885-0F31DC89A427}" dt="2021-11-04T04:40:24.925" v="15" actId="20577"/>
          <ac:spMkLst>
            <pc:docMk/>
            <pc:sldMk cId="1144967883" sldId="257"/>
            <ac:spMk id="2" creationId="{998E337B-D0BC-48A1-8C48-2285DB864083}"/>
          </ac:spMkLst>
        </pc:spChg>
        <pc:spChg chg="mod">
          <ac:chgData name="Divya Byregowda" userId="S::divya_byregowda@thbs.com::0ab3cfdc-88de-4642-8c24-047b74234a69" providerId="AD" clId="Web-{C34DB415-182F-4896-A885-0F31DC89A427}" dt="2021-11-04T04:40:46.284" v="18" actId="20577"/>
          <ac:spMkLst>
            <pc:docMk/>
            <pc:sldMk cId="1144967883" sldId="257"/>
            <ac:spMk id="3" creationId="{0C246ADA-4CC4-42C5-B965-1598F05D9396}"/>
          </ac:spMkLst>
        </pc:spChg>
      </pc:sldChg>
      <pc:sldChg chg="addSp delSp modSp new">
        <pc:chgData name="Divya Byregowda" userId="S::divya_byregowda@thbs.com::0ab3cfdc-88de-4642-8c24-047b74234a69" providerId="AD" clId="Web-{C34DB415-182F-4896-A885-0F31DC89A427}" dt="2021-11-04T04:58:33.758" v="124"/>
        <pc:sldMkLst>
          <pc:docMk/>
          <pc:sldMk cId="320711103" sldId="258"/>
        </pc:sldMkLst>
        <pc:spChg chg="mod">
          <ac:chgData name="Divya Byregowda" userId="S::divya_byregowda@thbs.com::0ab3cfdc-88de-4642-8c24-047b74234a69" providerId="AD" clId="Web-{C34DB415-182F-4896-A885-0F31DC89A427}" dt="2021-11-04T04:41:15.503" v="26" actId="20577"/>
          <ac:spMkLst>
            <pc:docMk/>
            <pc:sldMk cId="320711103" sldId="258"/>
            <ac:spMk id="2" creationId="{707C2F28-8BA2-4C83-A813-0465A7F0681E}"/>
          </ac:spMkLst>
        </pc:spChg>
        <pc:spChg chg="mod">
          <ac:chgData name="Divya Byregowda" userId="S::divya_byregowda@thbs.com::0ab3cfdc-88de-4642-8c24-047b74234a69" providerId="AD" clId="Web-{C34DB415-182F-4896-A885-0F31DC89A427}" dt="2021-11-04T04:43:50.986" v="41" actId="14100"/>
          <ac:spMkLst>
            <pc:docMk/>
            <pc:sldMk cId="320711103" sldId="258"/>
            <ac:spMk id="3" creationId="{BCF4E2C9-B423-4C79-88AC-36BED8A7217A}"/>
          </ac:spMkLst>
        </pc:spChg>
        <pc:picChg chg="add del mod">
          <ac:chgData name="Divya Byregowda" userId="S::divya_byregowda@thbs.com::0ab3cfdc-88de-4642-8c24-047b74234a69" providerId="AD" clId="Web-{C34DB415-182F-4896-A885-0F31DC89A427}" dt="2021-11-04T04:58:33.758" v="124"/>
          <ac:picMkLst>
            <pc:docMk/>
            <pc:sldMk cId="320711103" sldId="258"/>
            <ac:picMk id="4" creationId="{D494D761-6BDB-4D36-B5C6-81F09810AC20}"/>
          </ac:picMkLst>
        </pc:picChg>
      </pc:sldChg>
      <pc:sldChg chg="modSp new">
        <pc:chgData name="Divya Byregowda" userId="S::divya_byregowda@thbs.com::0ab3cfdc-88de-4642-8c24-047b74234a69" providerId="AD" clId="Web-{C34DB415-182F-4896-A885-0F31DC89A427}" dt="2021-11-04T04:44:40.001" v="45" actId="20577"/>
        <pc:sldMkLst>
          <pc:docMk/>
          <pc:sldMk cId="1833650778" sldId="259"/>
        </pc:sldMkLst>
        <pc:spChg chg="mod">
          <ac:chgData name="Divya Byregowda" userId="S::divya_byregowda@thbs.com::0ab3cfdc-88de-4642-8c24-047b74234a69" providerId="AD" clId="Web-{C34DB415-182F-4896-A885-0F31DC89A427}" dt="2021-11-04T04:43:22.142" v="35" actId="20577"/>
          <ac:spMkLst>
            <pc:docMk/>
            <pc:sldMk cId="1833650778" sldId="259"/>
            <ac:spMk id="2" creationId="{893D0DC1-7696-49D3-8976-64C807F846F1}"/>
          </ac:spMkLst>
        </pc:spChg>
        <pc:spChg chg="mod">
          <ac:chgData name="Divya Byregowda" userId="S::divya_byregowda@thbs.com::0ab3cfdc-88de-4642-8c24-047b74234a69" providerId="AD" clId="Web-{C34DB415-182F-4896-A885-0F31DC89A427}" dt="2021-11-04T04:44:40.001" v="45" actId="20577"/>
          <ac:spMkLst>
            <pc:docMk/>
            <pc:sldMk cId="1833650778" sldId="259"/>
            <ac:spMk id="3" creationId="{312AC113-8A70-4B2F-A890-271A4F751D47}"/>
          </ac:spMkLst>
        </pc:spChg>
      </pc:sldChg>
      <pc:sldChg chg="modSp new">
        <pc:chgData name="Divya Byregowda" userId="S::divya_byregowda@thbs.com::0ab3cfdc-88de-4642-8c24-047b74234a69" providerId="AD" clId="Web-{C34DB415-182F-4896-A885-0F31DC89A427}" dt="2021-11-04T04:46:40.922" v="63" actId="20577"/>
        <pc:sldMkLst>
          <pc:docMk/>
          <pc:sldMk cId="1111050593" sldId="260"/>
        </pc:sldMkLst>
        <pc:spChg chg="mod">
          <ac:chgData name="Divya Byregowda" userId="S::divya_byregowda@thbs.com::0ab3cfdc-88de-4642-8c24-047b74234a69" providerId="AD" clId="Web-{C34DB415-182F-4896-A885-0F31DC89A427}" dt="2021-11-04T04:45:42.173" v="57" actId="14100"/>
          <ac:spMkLst>
            <pc:docMk/>
            <pc:sldMk cId="1111050593" sldId="260"/>
            <ac:spMk id="2" creationId="{743315EC-D78B-41C3-AB23-CD4EB0054990}"/>
          </ac:spMkLst>
        </pc:spChg>
        <pc:spChg chg="mod">
          <ac:chgData name="Divya Byregowda" userId="S::divya_byregowda@thbs.com::0ab3cfdc-88de-4642-8c24-047b74234a69" providerId="AD" clId="Web-{C34DB415-182F-4896-A885-0F31DC89A427}" dt="2021-11-04T04:46:40.922" v="63" actId="20577"/>
          <ac:spMkLst>
            <pc:docMk/>
            <pc:sldMk cId="1111050593" sldId="260"/>
            <ac:spMk id="3" creationId="{C5AB0B1A-DBC5-46F4-AA83-58C70ACBCFB1}"/>
          </ac:spMkLst>
        </pc:spChg>
      </pc:sldChg>
      <pc:sldChg chg="modSp new">
        <pc:chgData name="Divya Byregowda" userId="S::divya_byregowda@thbs.com::0ab3cfdc-88de-4642-8c24-047b74234a69" providerId="AD" clId="Web-{C34DB415-182F-4896-A885-0F31DC89A427}" dt="2021-11-04T04:48:15.343" v="75" actId="20577"/>
        <pc:sldMkLst>
          <pc:docMk/>
          <pc:sldMk cId="2077167558" sldId="261"/>
        </pc:sldMkLst>
        <pc:spChg chg="mod">
          <ac:chgData name="Divya Byregowda" userId="S::divya_byregowda@thbs.com::0ab3cfdc-88de-4642-8c24-047b74234a69" providerId="AD" clId="Web-{C34DB415-182F-4896-A885-0F31DC89A427}" dt="2021-11-04T04:47:03.328" v="66" actId="20577"/>
          <ac:spMkLst>
            <pc:docMk/>
            <pc:sldMk cId="2077167558" sldId="261"/>
            <ac:spMk id="2" creationId="{149B2D5C-477D-48BC-8510-36FBC5243A62}"/>
          </ac:spMkLst>
        </pc:spChg>
        <pc:spChg chg="mod">
          <ac:chgData name="Divya Byregowda" userId="S::divya_byregowda@thbs.com::0ab3cfdc-88de-4642-8c24-047b74234a69" providerId="AD" clId="Web-{C34DB415-182F-4896-A885-0F31DC89A427}" dt="2021-11-04T04:48:15.343" v="75" actId="20577"/>
          <ac:spMkLst>
            <pc:docMk/>
            <pc:sldMk cId="2077167558" sldId="261"/>
            <ac:spMk id="3" creationId="{4A079D08-D52A-418B-B0C6-B5FCED0F0EBE}"/>
          </ac:spMkLst>
        </pc:spChg>
      </pc:sldChg>
      <pc:sldChg chg="modSp new">
        <pc:chgData name="Divya Byregowda" userId="S::divya_byregowda@thbs.com::0ab3cfdc-88de-4642-8c24-047b74234a69" providerId="AD" clId="Web-{C34DB415-182F-4896-A885-0F31DC89A427}" dt="2021-11-04T04:49:41.827" v="88" actId="20577"/>
        <pc:sldMkLst>
          <pc:docMk/>
          <pc:sldMk cId="4282044322" sldId="262"/>
        </pc:sldMkLst>
        <pc:spChg chg="mod">
          <ac:chgData name="Divya Byregowda" userId="S::divya_byregowda@thbs.com::0ab3cfdc-88de-4642-8c24-047b74234a69" providerId="AD" clId="Web-{C34DB415-182F-4896-A885-0F31DC89A427}" dt="2021-11-04T04:48:41.671" v="80" actId="20577"/>
          <ac:spMkLst>
            <pc:docMk/>
            <pc:sldMk cId="4282044322" sldId="262"/>
            <ac:spMk id="2" creationId="{BF10A52E-F00F-44C5-BF5A-442B1A80EF17}"/>
          </ac:spMkLst>
        </pc:spChg>
        <pc:spChg chg="mod">
          <ac:chgData name="Divya Byregowda" userId="S::divya_byregowda@thbs.com::0ab3cfdc-88de-4642-8c24-047b74234a69" providerId="AD" clId="Web-{C34DB415-182F-4896-A885-0F31DC89A427}" dt="2021-11-04T04:49:41.827" v="88" actId="20577"/>
          <ac:spMkLst>
            <pc:docMk/>
            <pc:sldMk cId="4282044322" sldId="262"/>
            <ac:spMk id="3" creationId="{9C205447-507B-4838-8811-10B4C1BEE84D}"/>
          </ac:spMkLst>
        </pc:spChg>
      </pc:sldChg>
      <pc:sldChg chg="modSp new">
        <pc:chgData name="Divya Byregowda" userId="S::divya_byregowda@thbs.com::0ab3cfdc-88de-4642-8c24-047b74234a69" providerId="AD" clId="Web-{C34DB415-182F-4896-A885-0F31DC89A427}" dt="2021-11-04T04:51:32.846" v="100" actId="20577"/>
        <pc:sldMkLst>
          <pc:docMk/>
          <pc:sldMk cId="3007650318" sldId="263"/>
        </pc:sldMkLst>
        <pc:spChg chg="mod">
          <ac:chgData name="Divya Byregowda" userId="S::divya_byregowda@thbs.com::0ab3cfdc-88de-4642-8c24-047b74234a69" providerId="AD" clId="Web-{C34DB415-182F-4896-A885-0F31DC89A427}" dt="2021-11-04T04:50:52.827" v="93" actId="20577"/>
          <ac:spMkLst>
            <pc:docMk/>
            <pc:sldMk cId="3007650318" sldId="263"/>
            <ac:spMk id="2" creationId="{0334DE7C-FF40-4FE4-B7F7-EE4963EF4B70}"/>
          </ac:spMkLst>
        </pc:spChg>
        <pc:spChg chg="mod">
          <ac:chgData name="Divya Byregowda" userId="S::divya_byregowda@thbs.com::0ab3cfdc-88de-4642-8c24-047b74234a69" providerId="AD" clId="Web-{C34DB415-182F-4896-A885-0F31DC89A427}" dt="2021-11-04T04:51:32.846" v="100" actId="20577"/>
          <ac:spMkLst>
            <pc:docMk/>
            <pc:sldMk cId="3007650318" sldId="263"/>
            <ac:spMk id="3" creationId="{B2EF7DF8-233C-4734-80A0-FB4CB52797B9}"/>
          </ac:spMkLst>
        </pc:spChg>
      </pc:sldChg>
      <pc:sldChg chg="modSp new">
        <pc:chgData name="Divya Byregowda" userId="S::divya_byregowda@thbs.com::0ab3cfdc-88de-4642-8c24-047b74234a69" providerId="AD" clId="Web-{C34DB415-182F-4896-A885-0F31DC89A427}" dt="2021-11-04T04:53:38.907" v="115" actId="20577"/>
        <pc:sldMkLst>
          <pc:docMk/>
          <pc:sldMk cId="2806925256" sldId="264"/>
        </pc:sldMkLst>
        <pc:spChg chg="mod">
          <ac:chgData name="Divya Byregowda" userId="S::divya_byregowda@thbs.com::0ab3cfdc-88de-4642-8c24-047b74234a69" providerId="AD" clId="Web-{C34DB415-182F-4896-A885-0F31DC89A427}" dt="2021-11-04T04:52:05.017" v="107" actId="20577"/>
          <ac:spMkLst>
            <pc:docMk/>
            <pc:sldMk cId="2806925256" sldId="264"/>
            <ac:spMk id="2" creationId="{9ABA6B6B-1607-4926-8836-85E57A55CE53}"/>
          </ac:spMkLst>
        </pc:spChg>
        <pc:spChg chg="mod">
          <ac:chgData name="Divya Byregowda" userId="S::divya_byregowda@thbs.com::0ab3cfdc-88de-4642-8c24-047b74234a69" providerId="AD" clId="Web-{C34DB415-182F-4896-A885-0F31DC89A427}" dt="2021-11-04T04:53:38.907" v="115" actId="20577"/>
          <ac:spMkLst>
            <pc:docMk/>
            <pc:sldMk cId="2806925256" sldId="264"/>
            <ac:spMk id="3" creationId="{43584758-D2C5-422F-BADB-6B99BDB3D94C}"/>
          </ac:spMkLst>
        </pc:spChg>
      </pc:sldChg>
      <pc:sldChg chg="modSp new">
        <pc:chgData name="Divya Byregowda" userId="S::divya_byregowda@thbs.com::0ab3cfdc-88de-4642-8c24-047b74234a69" providerId="AD" clId="Web-{C34DB415-182F-4896-A885-0F31DC89A427}" dt="2021-11-04T04:58:17.899" v="123" actId="20577"/>
        <pc:sldMkLst>
          <pc:docMk/>
          <pc:sldMk cId="398309511" sldId="265"/>
        </pc:sldMkLst>
        <pc:spChg chg="mod">
          <ac:chgData name="Divya Byregowda" userId="S::divya_byregowda@thbs.com::0ab3cfdc-88de-4642-8c24-047b74234a69" providerId="AD" clId="Web-{C34DB415-182F-4896-A885-0F31DC89A427}" dt="2021-11-04T04:58:17.899" v="123" actId="20577"/>
          <ac:spMkLst>
            <pc:docMk/>
            <pc:sldMk cId="398309511" sldId="265"/>
            <ac:spMk id="2" creationId="{07D276D9-86A4-4BCF-97AC-A5DC3EC35196}"/>
          </ac:spMkLst>
        </pc:spChg>
        <pc:spChg chg="mod">
          <ac:chgData name="Divya Byregowda" userId="S::divya_byregowda@thbs.com::0ab3cfdc-88de-4642-8c24-047b74234a69" providerId="AD" clId="Web-{C34DB415-182F-4896-A885-0F31DC89A427}" dt="2021-11-04T04:58:11.352" v="118" actId="20577"/>
          <ac:spMkLst>
            <pc:docMk/>
            <pc:sldMk cId="398309511" sldId="265"/>
            <ac:spMk id="3" creationId="{C26F6698-6BDC-4BFF-9183-3EB1A672E9AC}"/>
          </ac:spMkLst>
        </pc:spChg>
      </pc:sldChg>
      <pc:sldMasterChg chg="del delSldLayout">
        <pc:chgData name="Divya Byregowda" userId="S::divya_byregowda@thbs.com::0ab3cfdc-88de-4642-8c24-047b74234a69" providerId="AD" clId="Web-{C34DB415-182F-4896-A885-0F31DC89A427}" dt="2021-11-04T04:38:29.504" v="0"/>
        <pc:sldMasterMkLst>
          <pc:docMk/>
          <pc:sldMasterMk cId="2460954070" sldId="2147483660"/>
        </pc:sldMasterMkLst>
        <pc:sldLayoutChg chg="del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Divya Byregowda" userId="S::divya_byregowda@thbs.com::0ab3cfdc-88de-4642-8c24-047b74234a69" providerId="AD" clId="Web-{C34DB415-182F-4896-A885-0F31DC89A427}" dt="2021-11-04T04:38:29.504" v="0"/>
        <pc:sldMasterMkLst>
          <pc:docMk/>
          <pc:sldMasterMk cId="934264117" sldId="2147483672"/>
        </pc:sldMasterMkLst>
        <pc:sldLayoutChg chg="add mod replId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934264117" sldId="2147483672"/>
            <pc:sldLayoutMk cId="3066030137" sldId="2147483673"/>
          </pc:sldLayoutMkLst>
        </pc:sldLayoutChg>
        <pc:sldLayoutChg chg="add mod replId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934264117" sldId="2147483672"/>
            <pc:sldLayoutMk cId="2959862181" sldId="2147483674"/>
          </pc:sldLayoutMkLst>
        </pc:sldLayoutChg>
        <pc:sldLayoutChg chg="add mod replId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934264117" sldId="2147483672"/>
            <pc:sldLayoutMk cId="2389906334" sldId="2147483675"/>
          </pc:sldLayoutMkLst>
        </pc:sldLayoutChg>
        <pc:sldLayoutChg chg="add mod replId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934264117" sldId="2147483672"/>
            <pc:sldLayoutMk cId="1592880067" sldId="2147483676"/>
          </pc:sldLayoutMkLst>
        </pc:sldLayoutChg>
        <pc:sldLayoutChg chg="add mod replId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934264117" sldId="2147483672"/>
            <pc:sldLayoutMk cId="922691467" sldId="2147483677"/>
          </pc:sldLayoutMkLst>
        </pc:sldLayoutChg>
        <pc:sldLayoutChg chg="add mod replId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934264117" sldId="2147483672"/>
            <pc:sldLayoutMk cId="3668728486" sldId="2147483678"/>
          </pc:sldLayoutMkLst>
        </pc:sldLayoutChg>
        <pc:sldLayoutChg chg="add mod replId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934264117" sldId="2147483672"/>
            <pc:sldLayoutMk cId="2371538420" sldId="2147483679"/>
          </pc:sldLayoutMkLst>
        </pc:sldLayoutChg>
        <pc:sldLayoutChg chg="add mod replId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934264117" sldId="2147483672"/>
            <pc:sldLayoutMk cId="85033967" sldId="2147483680"/>
          </pc:sldLayoutMkLst>
        </pc:sldLayoutChg>
        <pc:sldLayoutChg chg="add mod replId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934264117" sldId="2147483672"/>
            <pc:sldLayoutMk cId="79703918" sldId="2147483681"/>
          </pc:sldLayoutMkLst>
        </pc:sldLayoutChg>
        <pc:sldLayoutChg chg="add mod replId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934264117" sldId="2147483672"/>
            <pc:sldLayoutMk cId="3173465439" sldId="2147483682"/>
          </pc:sldLayoutMkLst>
        </pc:sldLayoutChg>
        <pc:sldLayoutChg chg="add mod replId">
          <pc:chgData name="Divya Byregowda" userId="S::divya_byregowda@thbs.com::0ab3cfdc-88de-4642-8c24-047b74234a69" providerId="AD" clId="Web-{C34DB415-182F-4896-A885-0F31DC89A427}" dt="2021-11-04T04:38:29.504" v="0"/>
          <pc:sldLayoutMkLst>
            <pc:docMk/>
            <pc:sldMasterMk cId="934264117" sldId="2147483672"/>
            <pc:sldLayoutMk cId="2136322187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03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6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2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6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90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8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9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2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3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26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oftware-testing-test-data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efect-management-proces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Software Testing 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76D9-86A4-4BCF-97AC-A5DC3EC3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F6698-6BDC-4BFF-9183-3EB1A672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By implementing Software Testing Life Cycle (STLC), efficient and effective Testing process can be achieved.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30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337B-D0BC-48A1-8C48-2285DB86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</a:t>
            </a:r>
            <a:r>
              <a:rPr lang="en-US" dirty="0" err="1">
                <a:cs typeface="Calibri Light"/>
              </a:rPr>
              <a:t>stlc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6ADA-4CC4-42C5-B965-1598F05D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Software Testing Life Cycle (STLC) is a process used to test software and ensure that quality standards are met. </a:t>
            </a:r>
            <a:endParaRPr lang="en-US" sz="280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Tests are carried out systematically over several phases. During product development, phases of the STLC may be performed multiple times until a product is deemed suitable for release.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496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2F28-8BA2-4C83-A813-0465A7F0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Phases of </a:t>
            </a:r>
            <a:r>
              <a:rPr lang="en-US" dirty="0">
                <a:latin typeface="Calibri"/>
                <a:cs typeface="Calibri"/>
              </a:rPr>
              <a:t>Software Testing Life 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4E2C9-B423-4C79-88AC-36BED8A72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44149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sz="2800" dirty="0">
                <a:ea typeface="+mn-lt"/>
                <a:cs typeface="+mn-lt"/>
              </a:rPr>
              <a:t>Requirement analysis.</a:t>
            </a:r>
            <a:endParaRPr lang="en-US" sz="2800" dirty="0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 sz="2800" dirty="0">
                <a:ea typeface="+mn-lt"/>
                <a:cs typeface="+mn-lt"/>
              </a:rPr>
              <a:t>Test planning.</a:t>
            </a:r>
            <a:endParaRPr lang="en-US" sz="2800" dirty="0"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 sz="2800" dirty="0">
                <a:ea typeface="+mn-lt"/>
                <a:cs typeface="+mn-lt"/>
              </a:rPr>
              <a:t>Test case design and development.</a:t>
            </a:r>
            <a:endParaRPr lang="en-US" sz="2800" dirty="0"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 sz="2800" dirty="0">
                <a:ea typeface="+mn-lt"/>
                <a:cs typeface="+mn-lt"/>
              </a:rPr>
              <a:t>Test environment setup.</a:t>
            </a:r>
            <a:endParaRPr lang="en-US" sz="2800" dirty="0"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 sz="2800" dirty="0">
                <a:ea typeface="+mn-lt"/>
                <a:cs typeface="+mn-lt"/>
              </a:rPr>
              <a:t>Test execution.</a:t>
            </a:r>
            <a:endParaRPr lang="en-US" sz="2800" dirty="0"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 sz="2800" dirty="0">
                <a:ea typeface="+mn-lt"/>
                <a:cs typeface="+mn-lt"/>
              </a:rPr>
              <a:t>Test cycle closure.</a:t>
            </a:r>
            <a:endParaRPr lang="en-US" sz="28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71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0DC1-7696-49D3-8976-64C807F8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1. </a:t>
            </a:r>
            <a:r>
              <a:rPr lang="en-US" dirty="0">
                <a:latin typeface="Calibri"/>
                <a:cs typeface="Calibri"/>
              </a:rPr>
              <a:t>Requirement analysis.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C113-8A70-4B2F-A890-271A4F751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sz="2800" b="1" dirty="0">
                <a:ea typeface="+mn-lt"/>
                <a:cs typeface="+mn-lt"/>
              </a:rPr>
              <a:t>Requirement Phase Testing</a:t>
            </a:r>
            <a:r>
              <a:rPr lang="en-US" sz="2800" dirty="0">
                <a:ea typeface="+mn-lt"/>
                <a:cs typeface="+mn-lt"/>
              </a:rPr>
              <a:t> also known as Requirement Analysis in which test team studies the requirements from a testing point of view to identify testable requirements and the QA team may interact with various stakeholders to understand requirements in detail.</a:t>
            </a:r>
            <a:endParaRPr lang="en-US"/>
          </a:p>
          <a:p>
            <a:pPr>
              <a:buFont typeface="Wingdings" panose="020F0502020204030204" pitchFamily="34" charset="0"/>
              <a:buChar char="Ø"/>
            </a:pPr>
            <a:r>
              <a:rPr lang="en-US" sz="2800" dirty="0">
                <a:ea typeface="+mn-lt"/>
                <a:cs typeface="+mn-lt"/>
              </a:rPr>
              <a:t> Requirements could be either functional or non-functional. Automation feasibility for the testing project is also done in this stage.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365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15EC-D78B-41C3-AB23-CD4EB005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53101"/>
          </a:xfrm>
        </p:spPr>
        <p:txBody>
          <a:bodyPr/>
          <a:lstStyle/>
          <a:p>
            <a:r>
              <a:rPr lang="en-US" dirty="0">
                <a:cs typeface="Calibri Light"/>
              </a:rPr>
              <a:t>2. </a:t>
            </a:r>
            <a:r>
              <a:rPr lang="en-US" dirty="0">
                <a:latin typeface="Calibri"/>
                <a:cs typeface="Calibri"/>
              </a:rPr>
              <a:t>Test planning.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0B1A-DBC5-46F4-AA83-58C70ACBC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2390"/>
            <a:ext cx="10058400" cy="3701892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sz="2800" b="1" dirty="0">
                <a:ea typeface="+mn-lt"/>
                <a:cs typeface="+mn-lt"/>
              </a:rPr>
              <a:t>Test Planning in STLC</a:t>
            </a:r>
            <a:r>
              <a:rPr lang="en-US" sz="2800" dirty="0">
                <a:ea typeface="+mn-lt"/>
                <a:cs typeface="+mn-lt"/>
              </a:rPr>
              <a:t> is a phase in which a Senior QA manager determines the test plan strategy along with efforts and cost estimates for the project.</a:t>
            </a:r>
            <a:endParaRPr lang="en-US"/>
          </a:p>
          <a:p>
            <a:pPr>
              <a:buFont typeface="Wingdings" panose="020F0502020204030204" pitchFamily="34" charset="0"/>
              <a:buChar char="Ø"/>
            </a:pPr>
            <a:r>
              <a:rPr lang="en-US" sz="2800" b="1" dirty="0">
                <a:ea typeface="+mn-lt"/>
                <a:cs typeface="+mn-lt"/>
              </a:rPr>
              <a:t>Test Planning Activities</a:t>
            </a:r>
            <a:endParaRPr lang="en-US" sz="28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Preparation of test plan/strategy document for various types of testing</a:t>
            </a:r>
            <a:endParaRPr lang="en-US" sz="240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Test tool selection</a:t>
            </a:r>
            <a:endParaRPr lang="en-US" sz="240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Test effort estimation</a:t>
            </a:r>
            <a:endParaRPr lang="en-US" sz="240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Resource planning and determining roles and responsibilities.</a:t>
            </a:r>
            <a:endParaRPr lang="en-US" sz="240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Training requirement</a:t>
            </a:r>
            <a:endParaRPr lang="en-US" sz="240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05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2D5C-477D-48BC-8510-36FBC524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3. </a:t>
            </a:r>
            <a:r>
              <a:rPr lang="en-US" dirty="0">
                <a:latin typeface="Calibri"/>
                <a:cs typeface="Calibri"/>
              </a:rPr>
              <a:t>Test case design and development.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79D08-D52A-418B-B0C6-B5FCED0F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sz="2800" dirty="0">
                <a:ea typeface="+mn-lt"/>
                <a:cs typeface="+mn-lt"/>
              </a:rPr>
              <a:t>The </a:t>
            </a:r>
            <a:r>
              <a:rPr lang="en-US" sz="2800" b="1" dirty="0">
                <a:ea typeface="+mn-lt"/>
                <a:cs typeface="+mn-lt"/>
              </a:rPr>
              <a:t>Test Case Development Phase</a:t>
            </a:r>
            <a:r>
              <a:rPr lang="en-US" sz="2800" dirty="0">
                <a:ea typeface="+mn-lt"/>
                <a:cs typeface="+mn-lt"/>
              </a:rPr>
              <a:t> involves the creation, verification and rework of test cases &amp; test scripts after the test plan is ready.</a:t>
            </a:r>
            <a:endParaRPr lang="en-US"/>
          </a:p>
          <a:p>
            <a:pPr>
              <a:buFont typeface="Wingdings" panose="020F0502020204030204" pitchFamily="34" charset="0"/>
              <a:buChar char="Ø"/>
            </a:pPr>
            <a:r>
              <a:rPr lang="en-US" sz="2800" dirty="0">
                <a:ea typeface="+mn-lt"/>
                <a:cs typeface="+mn-lt"/>
              </a:rPr>
              <a:t> Initially, the </a:t>
            </a:r>
            <a:r>
              <a:rPr lang="en-US" sz="2800" dirty="0">
                <a:ea typeface="+mn-lt"/>
                <a:cs typeface="+mn-lt"/>
                <a:hlinkClick r:id="rId2"/>
              </a:rPr>
              <a:t>Test data</a:t>
            </a:r>
            <a:r>
              <a:rPr lang="en-US" sz="2800" dirty="0">
                <a:ea typeface="+mn-lt"/>
                <a:cs typeface="+mn-lt"/>
              </a:rPr>
              <a:t> is identified then created and reviewed and then reworked based on the preconditions. 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sz="2800" b="1" dirty="0">
                <a:ea typeface="+mn-lt"/>
                <a:cs typeface="+mn-lt"/>
              </a:rPr>
              <a:t>Test Case Development Activities</a:t>
            </a:r>
            <a:endParaRPr lang="en-US" sz="28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Create test cases, automation scripts (if applicable)</a:t>
            </a:r>
            <a:endParaRPr lang="en-US" sz="24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Review and baseline test cases and scripts</a:t>
            </a:r>
            <a:endParaRPr lang="en-US" sz="24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Create test data (If Test Environment is available)</a:t>
            </a:r>
            <a:endParaRPr lang="en-US" sz="24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716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A52E-F00F-44C5-BF5A-442B1A80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4. </a:t>
            </a:r>
            <a:r>
              <a:rPr lang="en-US" dirty="0">
                <a:latin typeface="Calibri"/>
                <a:cs typeface="Calibri"/>
              </a:rPr>
              <a:t>Test environment setup.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5447-507B-4838-8811-10B4C1BE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sz="2800" b="1" dirty="0">
                <a:ea typeface="+mn-lt"/>
                <a:cs typeface="+mn-lt"/>
              </a:rPr>
              <a:t>Test Environment Setup</a:t>
            </a:r>
            <a:r>
              <a:rPr lang="en-US" sz="2800" dirty="0">
                <a:ea typeface="+mn-lt"/>
                <a:cs typeface="+mn-lt"/>
              </a:rPr>
              <a:t> decides the software and hardware conditions under which a work product is tested. It is one of the critical aspects of the testing process and can be done in parallel with the Test Case Development Phase.</a:t>
            </a:r>
            <a:endParaRPr lang="en-US"/>
          </a:p>
          <a:p>
            <a:pPr>
              <a:buFont typeface="Wingdings" panose="020F0502020204030204" pitchFamily="34" charset="0"/>
              <a:buChar char="Ø"/>
            </a:pPr>
            <a:r>
              <a:rPr lang="en-US" sz="2800" b="1" dirty="0">
                <a:ea typeface="+mn-lt"/>
                <a:cs typeface="+mn-lt"/>
              </a:rPr>
              <a:t>Test Environment Setup Activities</a:t>
            </a:r>
            <a:endParaRPr lang="en-US" sz="28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Understand the required architecture, environment set-up and prepare hardware and software requirement list for the Test Environment.</a:t>
            </a:r>
            <a:endParaRPr lang="en-US" sz="24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Setup test Environment and test data</a:t>
            </a:r>
            <a:endParaRPr lang="en-US" sz="24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Perform smoke test on the build</a:t>
            </a:r>
            <a:endParaRPr lang="en-US" sz="24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04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E7C-FF40-4FE4-B7F7-EE4963EF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5. </a:t>
            </a:r>
            <a:r>
              <a:rPr lang="en-US" b="1" dirty="0">
                <a:latin typeface="Calibri"/>
                <a:cs typeface="Calibri"/>
              </a:rPr>
              <a:t>Test Execution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7DF8-233C-4734-80A0-FB4CB527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sz="2800" b="1" dirty="0">
                <a:ea typeface="+mn-lt"/>
                <a:cs typeface="+mn-lt"/>
              </a:rPr>
              <a:t>Test Execution Phase</a:t>
            </a:r>
            <a:r>
              <a:rPr lang="en-US" sz="2800" dirty="0">
                <a:ea typeface="+mn-lt"/>
                <a:cs typeface="+mn-lt"/>
              </a:rPr>
              <a:t> is carried out by the testers in which testing of the software build is done based on test plans and test cases prepared.</a:t>
            </a:r>
            <a:endParaRPr lang="en-US"/>
          </a:p>
          <a:p>
            <a:pPr>
              <a:buFont typeface="Wingdings" panose="020F0502020204030204" pitchFamily="34" charset="0"/>
              <a:buChar char="Ø"/>
            </a:pPr>
            <a:r>
              <a:rPr lang="en-US" sz="2800" b="1" dirty="0">
                <a:ea typeface="+mn-lt"/>
                <a:cs typeface="+mn-lt"/>
              </a:rPr>
              <a:t>Test Execution Activities</a:t>
            </a:r>
            <a:endParaRPr lang="en-US" sz="2800" dirty="0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Execute tests as per plan</a:t>
            </a:r>
            <a:endParaRPr lang="en-US" sz="24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Document test results, and log defects for failed cases</a:t>
            </a:r>
            <a:endParaRPr lang="en-US" sz="24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Map defects to test cases in RTM</a:t>
            </a:r>
            <a:endParaRPr lang="en-US" sz="24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Retest the</a:t>
            </a:r>
            <a:r>
              <a:rPr lang="en-US" sz="2400" dirty="0">
                <a:ea typeface="+mn-lt"/>
                <a:cs typeface="+mn-lt"/>
                <a:hlinkClick r:id="rId2"/>
              </a:rPr>
              <a:t> Defect </a:t>
            </a:r>
            <a:r>
              <a:rPr lang="en-US" sz="2400" dirty="0">
                <a:ea typeface="+mn-lt"/>
                <a:cs typeface="+mn-lt"/>
              </a:rPr>
              <a:t>fixes</a:t>
            </a:r>
            <a:endParaRPr lang="en-US" sz="24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Track the defects to closure</a:t>
            </a:r>
            <a:endParaRPr lang="en-US" sz="2400" dirty="0">
              <a:cs typeface="Calibri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0765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6B6B-1607-4926-8836-85E57A55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6. </a:t>
            </a:r>
            <a:r>
              <a:rPr lang="en-US" dirty="0">
                <a:latin typeface="Calibri"/>
                <a:cs typeface="Calibri"/>
              </a:rPr>
              <a:t>Test cycle closure.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4758-D2C5-422F-BADB-6B99BDB3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sz="2800" b="1" dirty="0">
                <a:ea typeface="+mn-lt"/>
                <a:cs typeface="+mn-lt"/>
              </a:rPr>
              <a:t>Test Cycle Closure</a:t>
            </a:r>
            <a:r>
              <a:rPr lang="en-US" sz="2800" dirty="0">
                <a:ea typeface="+mn-lt"/>
                <a:cs typeface="+mn-lt"/>
              </a:rPr>
              <a:t> phase is completion of test execution which involves several activities like test completion reporting, collection of test completion matrices and test results.</a:t>
            </a:r>
            <a:endParaRPr lang="en-US"/>
          </a:p>
          <a:p>
            <a:pPr>
              <a:buFont typeface="Wingdings" panose="020F0502020204030204" pitchFamily="34" charset="0"/>
              <a:buChar char="Ø"/>
            </a:pPr>
            <a:r>
              <a:rPr lang="en-US" sz="2800" b="1" dirty="0">
                <a:ea typeface="+mn-lt"/>
                <a:cs typeface="+mn-lt"/>
              </a:rPr>
              <a:t>Test Cycle Closure Activities</a:t>
            </a:r>
            <a:endParaRPr lang="en-US" sz="28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Evaluate cycle completion criteria based on Time, Test coverage, </a:t>
            </a:r>
            <a:r>
              <a:rPr lang="en-US" sz="2400" dirty="0" err="1">
                <a:ea typeface="+mn-lt"/>
                <a:cs typeface="+mn-lt"/>
              </a:rPr>
              <a:t>Cost,Software</a:t>
            </a:r>
            <a:r>
              <a:rPr lang="en-US" sz="2400" dirty="0">
                <a:ea typeface="+mn-lt"/>
                <a:cs typeface="+mn-lt"/>
              </a:rPr>
              <a:t>, Critical Business Objectives, Quality</a:t>
            </a:r>
            <a:endParaRPr lang="en-US" sz="24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Prepare test metrics based on the above parameters.</a:t>
            </a:r>
            <a:endParaRPr lang="en-US" sz="24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Document the learning out of the project</a:t>
            </a:r>
            <a:endParaRPr lang="en-US" sz="24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ea typeface="+mn-lt"/>
                <a:cs typeface="+mn-lt"/>
              </a:rPr>
              <a:t>Prepare Test closure report</a:t>
            </a:r>
            <a:endParaRPr lang="en-US" sz="24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69252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STLC</vt:lpstr>
      <vt:lpstr>What is stlc?</vt:lpstr>
      <vt:lpstr>Phases of Software Testing Life Cycle</vt:lpstr>
      <vt:lpstr>1. Requirement analysis.</vt:lpstr>
      <vt:lpstr>2. Test planning.</vt:lpstr>
      <vt:lpstr>3. Test case design and development.</vt:lpstr>
      <vt:lpstr>4. Test environment setup.</vt:lpstr>
      <vt:lpstr>5. Test Execution</vt:lpstr>
      <vt:lpstr>6. Test cycle closure.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76</cp:revision>
  <dcterms:created xsi:type="dcterms:W3CDTF">2021-11-04T04:38:05Z</dcterms:created>
  <dcterms:modified xsi:type="dcterms:W3CDTF">2021-11-04T04:58:40Z</dcterms:modified>
</cp:coreProperties>
</file>