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m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  <a:endParaRPr altLang="en-US" lang="zh-CN"/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D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V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Y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4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2024-08-29T01:51:34Z</dcterms:created>
  <dcterms:modified xsi:type="dcterms:W3CDTF">2024-09-10T14:15:45Z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7841c2ce94364faeb2e5b4861fd8c2ff</vt:lpwstr>
  </property>
</Properties>
</file>