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309757356737222"/>
          <c:y val="0.0890677025527192"/>
          <c:w val="0.860299432111513"/>
          <c:h val="0.857241953385128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135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33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94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5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6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9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1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62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8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34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415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7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8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9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0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eaLnBrk="1" hangingPunct="1" latinLnBrk="0" lvl="1"/>
            <a:r>
              <a:rPr kumimoji="0" lang="en-US" smtClean="0"/>
              <a:t>Second level</a:t>
            </a:r>
            <a:endParaRPr kumimoji="0" lang="en-US" smtClean="0"/>
          </a:p>
          <a:p>
            <a:pPr eaLnBrk="1" hangingPunct="1" latinLnBrk="0" lvl="2"/>
            <a:r>
              <a:rPr kumimoji="0" lang="en-US" smtClean="0"/>
              <a:t>Third level</a:t>
            </a:r>
            <a:endParaRPr kumimoji="0" lang="en-US" smtClean="0"/>
          </a:p>
          <a:p>
            <a:pPr eaLnBrk="1" hangingPunct="1" latinLnBrk="0" lvl="3"/>
            <a:r>
              <a:rPr kumimoji="0" lang="en-US" smtClean="0"/>
              <a:t>Fourth level</a:t>
            </a:r>
            <a:endParaRPr kumimoji="0" lang="en-US" smtClean="0"/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5905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665" rtl="0">
        <a:spcBef>
          <a:spcPts val="325"/>
        </a:spcBef>
        <a:buClr>
          <a:schemeClr val="accent1"/>
        </a:buClr>
        <a:buFont typeface="Verdana" panose="020B0604030504040204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790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6296"/>
          </a:bodyPr>
          <a:p>
            <a:endParaRPr dirty="0" lang="en-US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PAT</a:t>
            </a:r>
            <a:r>
              <a:rPr b="1" dirty="0" lang="en-US" smtClean="0">
                <a:latin typeface="Bahnschrift SemiCondensed" panose="020B0502040204020203" pitchFamily="34" charset="0"/>
              </a:rPr>
              <a:t>ENT NAME: M </a:t>
            </a:r>
            <a:r>
              <a:rPr b="1" dirty="0" lang="en-US" smtClean="0">
                <a:latin typeface="Bahnschrift SemiCondensed" panose="020B0502040204020203" pitchFamily="34" charset="0"/>
              </a:rPr>
              <a:t>H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M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ATHA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RIGISTER NO: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3</a:t>
            </a:r>
            <a:r>
              <a:rPr b="1" dirty="0" lang="en-US" smtClean="0">
                <a:latin typeface="Bahnschrift SemiCondensed" panose="020B0502040204020203" pitchFamily="34" charset="0"/>
              </a:rPr>
              <a:t>1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0</a:t>
            </a:r>
            <a:r>
              <a:rPr b="1" dirty="0" lang="en-US" smtClean="0">
                <a:latin typeface="Bahnschrift SemiCondensed" panose="020B0502040204020203" pitchFamily="34" charset="0"/>
              </a:rPr>
              <a:t>5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5</a:t>
            </a:r>
            <a:r>
              <a:rPr b="1" dirty="0" lang="en-US" smtClean="0">
                <a:latin typeface="Bahnschrift SemiCondensed" panose="020B0502040204020203" pitchFamily="34" charset="0"/>
              </a:rPr>
              <a:t>8</a:t>
            </a:r>
            <a:r>
              <a:rPr b="1" dirty="0" lang="en-US" smtClean="0">
                <a:latin typeface="Bahnschrift SemiCondensed" panose="020B0502040204020203" pitchFamily="34" charset="0"/>
              </a:rPr>
              <a:t>,</a:t>
            </a:r>
            <a:r>
              <a:rPr b="1" dirty="0" lang="en-US" smtClean="0">
                <a:latin typeface="Bahnschrift SemiCondensed" panose="020B0502040204020203" pitchFamily="34" charset="0"/>
              </a:rPr>
              <a:t>unm299bcom(CS)56/116423   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DEPARTMENT:B.COM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(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eral</a:t>
            </a:r>
            <a:r>
              <a:rPr b="1" dirty="0" lang="en-US" smtClean="0">
                <a:latin typeface="Bahnschrift SemiCondensed" panose="020B0502040204020203" pitchFamily="34" charset="0"/>
              </a:rPr>
              <a:t>)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O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: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P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hnschrift SemiCondensed" panose="020B0502040204020203" pitchFamily="34" charset="0"/>
              </a:rPr>
              <a:t>   </a:t>
            </a:r>
            <a:endParaRPr b="1" dirty="0" lang="en-US">
              <a:latin typeface="Bahnschrift SemiCondensed" panose="020B0502040204020203" pitchFamily="34" charset="0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122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Employee dataset- KAGGLE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26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9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ID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Name – Text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Type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Performance Level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Gender- Male, Female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Rating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Business Unit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Status </a:t>
            </a:r>
            <a:endParaRPr b="1" dirty="0" sz="2900" lang="en-US">
              <a:latin typeface="Baskerville Old Face" pitchFamily="18" charset="0"/>
            </a:endParaRPr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18" name="Up-Down Arrow 3"/>
          <p:cNvSpPr/>
          <p:nvPr/>
        </p:nvSpPr>
        <p:spPr>
          <a:xfrm>
            <a:off x="1524000" y="2612571"/>
            <a:ext cx="152400" cy="304800"/>
          </a:xfrm>
          <a:prstGeom prst="upDownArrow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20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 indent="0" marL="109855">
              <a:buNone/>
            </a:pPr>
            <a:endParaRPr dirty="0" lang="en-US"/>
          </a:p>
          <a:p>
            <a:endParaRPr dirty="0" lang="en-US" smtClean="0"/>
          </a:p>
          <a:p>
            <a:pPr lvl="1">
              <a:buFont typeface="Wingdings" panose="05000000000000000000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indent="0" lvl="1" marL="393065">
              <a:buNone/>
            </a:pPr>
            <a:r>
              <a:rPr b="1" dirty="0" sz="2400" lang="en-US">
                <a:solidFill>
                  <a:schemeClr val="tx1"/>
                </a:solidFill>
                <a:latin typeface="Baskerville Old Face" pitchFamily="18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752600"/>
            <a:ext cx="6248400" cy="187166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Kaggale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Search employment performance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Then download employee data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Feature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Color filled blank Values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Filter out </a:t>
            </a:r>
            <a:r>
              <a:rPr dirty="0" lang="en-US" smtClean="0"/>
              <a:t>	   	</a:t>
            </a:r>
            <a:endParaRPr dirty="0" lang="en-US" smtClean="0"/>
          </a:p>
        </p:txBody>
      </p:sp>
      <p:sp>
        <p:nvSpPr>
          <p:cNvPr id="104862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endParaRPr dirty="0" lang="en-US" smtClean="0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Open </a:t>
            </a:r>
            <a:r>
              <a:rPr b="1" dirty="0" lang="en-US" smtClean="0">
                <a:latin typeface="Baskerville Old Face" pitchFamily="18" charset="0"/>
              </a:rPr>
              <a:t>pivot table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Drag </a:t>
            </a:r>
            <a:r>
              <a:rPr b="1" dirty="0" lang="en-US" smtClean="0">
                <a:latin typeface="Baskerville Old Face" pitchFamily="18" charset="0"/>
              </a:rPr>
              <a:t>rows, cols, filters, values respectively Business </a:t>
            </a:r>
            <a:r>
              <a:rPr b="1" dirty="0" lang="en-US" smtClean="0">
                <a:latin typeface="Baskerville Old Face" pitchFamily="18" charset="0"/>
              </a:rPr>
              <a:t>       Unit</a:t>
            </a:r>
            <a:r>
              <a:rPr b="1" dirty="0" lang="en-US" smtClean="0">
                <a:latin typeface="Baskerville Old Face" pitchFamily="18" charset="0"/>
              </a:rPr>
              <a:t>, performance level, Gender Code, count of first name.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Remove </a:t>
            </a:r>
            <a:r>
              <a:rPr b="1" dirty="0" lang="en-US" smtClean="0">
                <a:latin typeface="Baskerville Old Face" pitchFamily="18" charset="0"/>
              </a:rPr>
              <a:t>the blank Option.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Visulazation</a:t>
            </a:r>
            <a:endParaRPr b="1" dirty="0" lang="en-US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Put </a:t>
            </a:r>
            <a:r>
              <a:rPr b="1" dirty="0" lang="en-US" smtClean="0">
                <a:latin typeface="Baskerville Old Face" pitchFamily="18" charset="0"/>
              </a:rPr>
              <a:t>recommended Graph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Filter </a:t>
            </a:r>
            <a:r>
              <a:rPr b="1" dirty="0" lang="en-US" smtClean="0">
                <a:latin typeface="Baskerville Old Face" pitchFamily="18" charset="0"/>
              </a:rPr>
              <a:t>Out the linear and exponential features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To </a:t>
            </a:r>
            <a:r>
              <a:rPr b="1" dirty="0" lang="en-US" smtClean="0">
                <a:latin typeface="Baskerville Old Face" pitchFamily="18" charset="0"/>
              </a:rPr>
              <a:t>get pie chart for our reference.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2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6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8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b="1" dirty="0" sz="2800" lang="en-US">
              <a:latin typeface="Baskerville Old Face" pitchFamily="18" charset="0"/>
            </a:endParaRPr>
          </a:p>
        </p:txBody>
      </p:sp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dirty="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b="1" dirty="0" sz="3200" lang="en-US" smtClean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b="1" dirty="0" sz="3200" lang="en-US" smtClean="0">
                <a:solidFill>
                  <a:schemeClr val="tx1"/>
                </a:solidFill>
              </a:rPr>
              <a:t> </a:t>
            </a:r>
            <a:endParaRPr b="1" dirty="0" sz="3200" lang="en-US">
              <a:solidFill>
                <a:schemeClr val="tx1"/>
              </a:solidFill>
            </a:endParaRP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000" y="1219200"/>
            <a:ext cx="2743201" cy="2286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855">
              <a:buNone/>
            </a:pPr>
            <a:endParaRPr dirty="0" lang="en-US"/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0200" y="27432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855">
              <a:buNone/>
            </a:pPr>
            <a:endParaRPr dirty="0" lang="en-US"/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</p:txBody>
      </p:sp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109855">
              <a:buNone/>
            </a:pPr>
            <a:r>
              <a:rPr dirty="0" lang="en-US" smtClean="0"/>
              <a:t>	</a:t>
            </a:r>
            <a:r>
              <a:rPr b="1" dirty="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endParaRPr dirty="0" lang="en-US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HR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Department Heads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Team Leads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Line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Talent Management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Business Analysts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Executives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66557" y="2133600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Conditional formatting – mission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Filter-Remove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Formula – performance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Pivot-summary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Graph-data visualization 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lang="en-US" smtClean="0">
                <a:latin typeface="Baskerville Old Face" pitchFamily="18" charset="0"/>
              </a:rPr>
              <a:t>By leveraging graphs and data visualization in excel</a:t>
            </a:r>
            <a:r>
              <a:rPr b="1" dirty="0" lang="en-US">
                <a:latin typeface="Baskerville Old Face" pitchFamily="18" charset="0"/>
              </a:rPr>
              <a:t> our solution provides a powerful </a:t>
            </a:r>
            <a:r>
              <a:rPr b="1" dirty="0" lang="en-US" smtClean="0">
                <a:latin typeface="Baskerville Old Face" pitchFamily="18" charset="0"/>
              </a:rPr>
              <a:t>and intuitive tool </a:t>
            </a:r>
            <a:r>
              <a:rPr b="1" dirty="0" lang="en-US">
                <a:latin typeface="Baskerville Old Face" pitchFamily="18" charset="0"/>
              </a:rPr>
              <a:t>for employee performance analysis, enabling HR managers and leaders to Make informed decisions and drive business success</a:t>
            </a:r>
            <a:r>
              <a:rPr b="1" dirty="0" lang="en-US" smtClean="0">
                <a:latin typeface="Baskerville Old Face" pitchFamily="18" charset="0"/>
              </a:rPr>
              <a:t>.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  </a:t>
            </a:r>
            <a:endParaRPr b="1" dirty="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cituksp</dc:creator>
  <cp:lastModifiedBy>Kishore Kumar A</cp:lastModifiedBy>
  <dcterms:created xsi:type="dcterms:W3CDTF">2024-08-26T13:51:00Z</dcterms:created>
  <dcterms:modified xsi:type="dcterms:W3CDTF">2024-09-04T09:43:51Z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B0BFA99AE86546F2A920E747C4251A06_12</vt:lpwstr>
  </property>
  <property fmtid="{D5CDD505-2E9C-101B-9397-08002B2CF9AE}" pid="3" name="KSOProductBuildVer">
    <vt:lpwstr>1033-12.2.0.17545</vt:lpwstr>
  </property>
</Properties>
</file>