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F05E57"/>
    <a:srgbClr val="7C3EB0"/>
    <a:srgbClr val="FBE2D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23563" autoAdjust="0"/>
    <p:restoredTop sz="94660"/>
  </p:normalViewPr>
  <p:slideViewPr>
    <p:cSldViewPr showGuides="1" snapToGrid="0">
      <p:cViewPr>
        <p:scale>
          <a:sx n="90" d="100"/>
          <a:sy n="90" d="100"/>
        </p:scale>
        <p:origin x="900" y="666"/>
      </p:cViewPr>
      <p:guideLst>
        <p:guide orient="horz" pos="2160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820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F9B84EA-7D68-4D60-9CB1-D50884785D1C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21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822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D4E0FC9-F1F8-4FAE-9988-3BA365CFD46F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81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BD31760-A9D5-4970-93FD-0EBD6137EF0F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15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81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81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81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5DD1B15-676C-428A-A349-1A245CCD0B1D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0E6C2893-9345-4346-A378-B3887662870D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单击以编辑母版副标题样式</a:t>
            </a:r>
            <a:endParaRPr altLang="en-US" lang="zh-CN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CE84D3-4773-4902-B575-8C90A39EBDA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100681-C97C-4E7A-968A-292B58C13AC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797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79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CE84D3-4773-4902-B575-8C90A39EBDA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100681-C97C-4E7A-968A-292B58C13AC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770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77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CE84D3-4773-4902-B575-8C90A39EBDA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100681-C97C-4E7A-968A-292B58C13AC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07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0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CE84D3-4773-4902-B575-8C90A39EBDA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100681-C97C-4E7A-968A-292B58C13AC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78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78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CE84D3-4773-4902-B575-8C90A39EBDA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100681-C97C-4E7A-968A-292B58C13AC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802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803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80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CE84D3-4773-4902-B575-8C90A39EBDA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100681-C97C-4E7A-968A-292B58C13AC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786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787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78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789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79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CE84D3-4773-4902-B575-8C90A39EBDA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1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100681-C97C-4E7A-968A-292B58C13AC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76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CE84D3-4773-4902-B575-8C90A39EBDA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100681-C97C-4E7A-968A-292B58C13AC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CE84D3-4773-4902-B575-8C90A39EBDA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100681-C97C-4E7A-968A-292B58C13AC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808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809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81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CE84D3-4773-4902-B575-8C90A39EBDA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1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1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100681-C97C-4E7A-968A-292B58C13AC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775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76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77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CE84D3-4773-4902-B575-8C90A39EBDA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100681-C97C-4E7A-968A-292B58C13AC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E84D3-4773-4902-B575-8C90A39EBDA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00681-C97C-4E7A-968A-292B58C13ACB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图文框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860"/>
            </a:avLst>
          </a:prstGeom>
          <a:solidFill>
            <a:srgbClr val="FBE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</a:endParaRPr>
          </a:p>
        </p:txBody>
      </p:sp>
      <p:sp>
        <p:nvSpPr>
          <p:cNvPr id="1048587" name="图文框 5"/>
          <p:cNvSpPr/>
          <p:nvPr/>
        </p:nvSpPr>
        <p:spPr>
          <a:xfrm>
            <a:off x="0" y="609244"/>
            <a:ext cx="11406028" cy="6752390"/>
          </a:xfrm>
          <a:prstGeom prst="frame">
            <a:avLst>
              <a:gd name="adj1" fmla="val 1115"/>
            </a:avLst>
          </a:prstGeom>
          <a:noFill/>
          <a:ln>
            <a:solidFill>
              <a:srgbClr val="CC9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GB" b="0" sz="3200" lang="en-US">
                <a:solidFill>
                  <a:srgbClr val="CC99FF"/>
                </a:solidFill>
              </a:rPr>
              <a:t>S</a:t>
            </a:r>
            <a:r>
              <a:rPr altLang="en-GB" b="0" sz="3200" lang="en-US">
                <a:solidFill>
                  <a:srgbClr val="CC99FF"/>
                </a:solidFill>
              </a:rPr>
              <a:t>t</a:t>
            </a:r>
            <a:r>
              <a:rPr altLang="en-GB" b="0" sz="3200" lang="en-US">
                <a:solidFill>
                  <a:srgbClr val="CC99FF"/>
                </a:solidFill>
              </a:rPr>
              <a:t>u</a:t>
            </a:r>
            <a:r>
              <a:rPr altLang="en-GB" b="0" sz="3200" lang="en-US">
                <a:solidFill>
                  <a:srgbClr val="CC99FF"/>
                </a:solidFill>
              </a:rPr>
              <a:t>d</a:t>
            </a:r>
            <a:r>
              <a:rPr altLang="en-GB" b="0" sz="3200" lang="en-US">
                <a:solidFill>
                  <a:srgbClr val="CC99FF"/>
                </a:solidFill>
              </a:rPr>
              <a:t>e</a:t>
            </a:r>
            <a:r>
              <a:rPr altLang="en-GB" b="0" sz="3200" lang="en-US">
                <a:solidFill>
                  <a:srgbClr val="CC99FF"/>
                </a:solidFill>
              </a:rPr>
              <a:t>nt </a:t>
            </a:r>
            <a:r>
              <a:rPr altLang="en-GB" b="0" sz="3200" lang="en-US">
                <a:solidFill>
                  <a:srgbClr val="CC99FF"/>
                </a:solidFill>
              </a:rPr>
              <a:t>N</a:t>
            </a:r>
            <a:r>
              <a:rPr altLang="en-GB" b="0" sz="3200" lang="en-US">
                <a:solidFill>
                  <a:srgbClr val="CC99FF"/>
                </a:solidFill>
              </a:rPr>
              <a:t>a</a:t>
            </a:r>
            <a:r>
              <a:rPr altLang="en-GB" b="0" sz="3200" lang="en-US">
                <a:solidFill>
                  <a:srgbClr val="CC99FF"/>
                </a:solidFill>
              </a:rPr>
              <a:t>m</a:t>
            </a:r>
            <a:r>
              <a:rPr altLang="en-GB" b="0" sz="3200" lang="en-US">
                <a:solidFill>
                  <a:srgbClr val="CC99FF"/>
                </a:solidFill>
              </a:rPr>
              <a:t>e</a:t>
            </a:r>
            <a:r>
              <a:rPr altLang="en-GB" b="0" sz="3200" lang="en-US">
                <a:solidFill>
                  <a:srgbClr val="CC99FF"/>
                </a:solidFill>
              </a:rPr>
              <a:t>:</a:t>
            </a:r>
            <a:r>
              <a:rPr altLang="en-GB" b="0" sz="3200" lang="en-US">
                <a:solidFill>
                  <a:srgbClr val="36363D"/>
                </a:solidFill>
              </a:rPr>
              <a:t>k</a:t>
            </a:r>
            <a:r>
              <a:rPr altLang="en-GB" b="0" sz="3200" lang="en-US">
                <a:solidFill>
                  <a:srgbClr val="36363D"/>
                </a:solidFill>
              </a:rPr>
              <a:t>.</a:t>
            </a:r>
            <a:r>
              <a:rPr altLang="en-GB" b="0" sz="3200" lang="en-US">
                <a:solidFill>
                  <a:srgbClr val="36363D"/>
                </a:solidFill>
              </a:rPr>
              <a:t>D</a:t>
            </a:r>
            <a:r>
              <a:rPr altLang="en-GB" b="0" sz="3200" lang="en-US">
                <a:solidFill>
                  <a:srgbClr val="36363D"/>
                </a:solidFill>
              </a:rPr>
              <a:t>i</a:t>
            </a:r>
            <a:r>
              <a:rPr altLang="en-GB" b="0" sz="3200" lang="en-US">
                <a:solidFill>
                  <a:srgbClr val="36363D"/>
                </a:solidFill>
              </a:rPr>
              <a:t>v</a:t>
            </a:r>
            <a:r>
              <a:rPr altLang="en-GB" b="0" sz="3200" lang="en-US">
                <a:solidFill>
                  <a:srgbClr val="36363D"/>
                </a:solidFill>
              </a:rPr>
              <a:t>y</a:t>
            </a:r>
            <a:r>
              <a:rPr altLang="en-GB" b="0" sz="3200" lang="en-US">
                <a:solidFill>
                  <a:srgbClr val="36363D"/>
                </a:solidFill>
              </a:rPr>
              <a:t>a</a:t>
            </a:r>
            <a:r>
              <a:rPr altLang="en-GB" b="0" sz="3200" lang="en-US">
                <a:solidFill>
                  <a:srgbClr val="36363D"/>
                </a:solidFill>
              </a:rPr>
              <a:t> </a:t>
            </a:r>
            <a:r>
              <a:rPr altLang="en-GB" b="0" sz="3200" lang="en-US">
                <a:solidFill>
                  <a:srgbClr val="36363D"/>
                </a:solidFill>
              </a:rPr>
              <a:t>S</a:t>
            </a:r>
            <a:r>
              <a:rPr altLang="en-GB" b="0" sz="3200" lang="en-US">
                <a:solidFill>
                  <a:srgbClr val="36363D"/>
                </a:solidFill>
              </a:rPr>
              <a:t>r</a:t>
            </a:r>
            <a:r>
              <a:rPr altLang="en-GB" b="0" sz="3200" lang="en-US">
                <a:solidFill>
                  <a:srgbClr val="36363D"/>
                </a:solidFill>
              </a:rPr>
              <a:t>i</a:t>
            </a:r>
            <a:endParaRPr altLang="en-US" sz="5400" lang="zh-CN">
              <a:solidFill>
                <a:schemeClr val="tx1"/>
              </a:solidFill>
            </a:endParaRPr>
          </a:p>
          <a:p>
            <a:pPr algn="ctr"/>
            <a:r>
              <a:rPr altLang="en-GB" b="0" sz="3200" lang="en-US">
                <a:solidFill>
                  <a:srgbClr val="CC99FF"/>
                </a:solidFill>
              </a:rPr>
              <a:t>R</a:t>
            </a:r>
            <a:r>
              <a:rPr altLang="en-GB" b="0" sz="3200" lang="en-US">
                <a:solidFill>
                  <a:srgbClr val="CC99FF"/>
                </a:solidFill>
              </a:rPr>
              <a:t>e</a:t>
            </a:r>
            <a:r>
              <a:rPr altLang="en-GB" b="0" sz="3200" lang="en-US">
                <a:solidFill>
                  <a:srgbClr val="CC99FF"/>
                </a:solidFill>
              </a:rPr>
              <a:t>g</a:t>
            </a:r>
            <a:r>
              <a:rPr altLang="en-GB" b="0" sz="3200" lang="en-US">
                <a:solidFill>
                  <a:srgbClr val="CC99FF"/>
                </a:solidFill>
              </a:rPr>
              <a:t>i</a:t>
            </a:r>
            <a:r>
              <a:rPr altLang="en-GB" b="0" sz="3200" lang="en-US">
                <a:solidFill>
                  <a:srgbClr val="CC99FF"/>
                </a:solidFill>
              </a:rPr>
              <a:t>s</a:t>
            </a:r>
            <a:r>
              <a:rPr altLang="en-GB" b="0" sz="3200" lang="en-US">
                <a:solidFill>
                  <a:srgbClr val="CC99FF"/>
                </a:solidFill>
              </a:rPr>
              <a:t>t</a:t>
            </a:r>
            <a:r>
              <a:rPr altLang="en-GB" b="0" sz="3200" lang="en-US">
                <a:solidFill>
                  <a:srgbClr val="CC99FF"/>
                </a:solidFill>
              </a:rPr>
              <a:t>e</a:t>
            </a:r>
            <a:r>
              <a:rPr altLang="en-GB" b="0" sz="3200" lang="en-US">
                <a:solidFill>
                  <a:srgbClr val="CC99FF"/>
                </a:solidFill>
              </a:rPr>
              <a:t>r</a:t>
            </a:r>
            <a:r>
              <a:rPr altLang="en-GB" b="0" sz="3200" lang="en-US">
                <a:solidFill>
                  <a:srgbClr val="CC99FF"/>
                </a:solidFill>
              </a:rPr>
              <a:t>:</a:t>
            </a:r>
            <a:r>
              <a:rPr altLang="en-GB" b="0" sz="3200" lang="en-US">
                <a:solidFill>
                  <a:srgbClr val="36363D"/>
                </a:solidFill>
              </a:rPr>
              <a:t>2</a:t>
            </a:r>
            <a:r>
              <a:rPr altLang="en-GB" b="0" sz="3200" lang="en-US">
                <a:solidFill>
                  <a:srgbClr val="36363D"/>
                </a:solidFill>
              </a:rPr>
              <a:t>4</a:t>
            </a:r>
            <a:r>
              <a:rPr altLang="en-GB" b="0" sz="3200" lang="en-US">
                <a:solidFill>
                  <a:srgbClr val="36363D"/>
                </a:solidFill>
              </a:rPr>
              <a:t>0</a:t>
            </a:r>
            <a:r>
              <a:rPr altLang="en-GB" b="0" sz="3200" lang="en-US">
                <a:solidFill>
                  <a:srgbClr val="36363D"/>
                </a:solidFill>
              </a:rPr>
              <a:t>4</a:t>
            </a:r>
            <a:r>
              <a:rPr altLang="en-GB" b="0" sz="3200" lang="en-US">
                <a:solidFill>
                  <a:srgbClr val="36363D"/>
                </a:solidFill>
              </a:rPr>
              <a:t>0</a:t>
            </a:r>
            <a:r>
              <a:rPr altLang="en-GB" b="0" sz="3200" lang="en-US">
                <a:solidFill>
                  <a:srgbClr val="36363D"/>
                </a:solidFill>
              </a:rPr>
              <a:t>4</a:t>
            </a:r>
            <a:endParaRPr altLang="en-US" sz="5400" lang="zh-CN">
              <a:solidFill>
                <a:schemeClr val="tx1"/>
              </a:solidFill>
            </a:endParaRPr>
          </a:p>
          <a:p>
            <a:pPr algn="ctr"/>
            <a:r>
              <a:rPr altLang="en-GB" b="0" sz="3200" lang="en-US">
                <a:solidFill>
                  <a:srgbClr val="CC99FF"/>
                </a:solidFill>
              </a:rPr>
              <a:t>D</a:t>
            </a:r>
            <a:r>
              <a:rPr altLang="en-GB" b="0" sz="3200" lang="en-US">
                <a:solidFill>
                  <a:srgbClr val="CC99FF"/>
                </a:solidFill>
              </a:rPr>
              <a:t>e</a:t>
            </a:r>
            <a:r>
              <a:rPr altLang="en-GB" b="0" sz="3200" lang="en-US">
                <a:solidFill>
                  <a:srgbClr val="CC99FF"/>
                </a:solidFill>
              </a:rPr>
              <a:t>p</a:t>
            </a:r>
            <a:r>
              <a:rPr altLang="en-GB" b="0" sz="3200" lang="en-US">
                <a:solidFill>
                  <a:srgbClr val="CC99FF"/>
                </a:solidFill>
              </a:rPr>
              <a:t>a</a:t>
            </a:r>
            <a:r>
              <a:rPr altLang="en-GB" b="0" sz="3200" lang="en-US">
                <a:solidFill>
                  <a:srgbClr val="CC99FF"/>
                </a:solidFill>
              </a:rPr>
              <a:t>r</a:t>
            </a:r>
            <a:r>
              <a:rPr altLang="en-GB" b="0" sz="3200" lang="en-US">
                <a:solidFill>
                  <a:srgbClr val="CC99FF"/>
                </a:solidFill>
              </a:rPr>
              <a:t>tment</a:t>
            </a:r>
            <a:r>
              <a:rPr altLang="en-GB" b="0" sz="3200" lang="en-US">
                <a:solidFill>
                  <a:srgbClr val="CC99FF"/>
                </a:solidFill>
              </a:rPr>
              <a:t>:</a:t>
            </a:r>
            <a:r>
              <a:rPr altLang="en-GB" b="0" sz="3200" lang="en-US">
                <a:solidFill>
                  <a:srgbClr val="36363D"/>
                </a:solidFill>
              </a:rPr>
              <a:t>B</a:t>
            </a:r>
            <a:r>
              <a:rPr altLang="en-GB" b="0" sz="3200" lang="en-US">
                <a:solidFill>
                  <a:srgbClr val="36363D"/>
                </a:solidFill>
              </a:rPr>
              <a:t>C</a:t>
            </a:r>
            <a:r>
              <a:rPr altLang="en-GB" b="0" sz="3200" lang="en-US">
                <a:solidFill>
                  <a:srgbClr val="36363D"/>
                </a:solidFill>
              </a:rPr>
              <a:t>A</a:t>
            </a:r>
            <a:endParaRPr altLang="en-US" sz="5400" lang="zh-CN">
              <a:solidFill>
                <a:schemeClr val="tx1"/>
              </a:solidFill>
            </a:endParaRPr>
          </a:p>
          <a:p>
            <a:pPr algn="ctr"/>
            <a:r>
              <a:rPr altLang="en-GB" b="0" sz="3200" lang="en-US">
                <a:solidFill>
                  <a:srgbClr val="CC99FF"/>
                </a:solidFill>
              </a:rPr>
              <a:t>C</a:t>
            </a:r>
            <a:r>
              <a:rPr altLang="en-GB" b="0" sz="3200" lang="en-US">
                <a:solidFill>
                  <a:srgbClr val="CC99FF"/>
                </a:solidFill>
              </a:rPr>
              <a:t>o</a:t>
            </a:r>
            <a:r>
              <a:rPr altLang="en-GB" b="0" sz="3200" lang="en-US">
                <a:solidFill>
                  <a:srgbClr val="CC99FF"/>
                </a:solidFill>
              </a:rPr>
              <a:t>l</a:t>
            </a:r>
            <a:r>
              <a:rPr altLang="en-GB" b="0" sz="3200" lang="en-US">
                <a:solidFill>
                  <a:srgbClr val="CC99FF"/>
                </a:solidFill>
              </a:rPr>
              <a:t>l</a:t>
            </a:r>
            <a:r>
              <a:rPr altLang="en-GB" b="0" sz="3200" lang="en-US">
                <a:solidFill>
                  <a:srgbClr val="CC99FF"/>
                </a:solidFill>
              </a:rPr>
              <a:t>e</a:t>
            </a:r>
            <a:r>
              <a:rPr altLang="en-GB" b="0" sz="3200" lang="en-US">
                <a:solidFill>
                  <a:srgbClr val="CC99FF"/>
                </a:solidFill>
              </a:rPr>
              <a:t>g</a:t>
            </a:r>
            <a:r>
              <a:rPr altLang="en-GB" b="0" sz="3200" lang="en-US">
                <a:solidFill>
                  <a:srgbClr val="CC99FF"/>
                </a:solidFill>
              </a:rPr>
              <a:t>e</a:t>
            </a:r>
            <a:r>
              <a:rPr altLang="en-GB" b="0" sz="3200" lang="en-US">
                <a:solidFill>
                  <a:srgbClr val="CC99FF"/>
                </a:solidFill>
              </a:rPr>
              <a:t>:</a:t>
            </a:r>
            <a:r>
              <a:rPr altLang="en-GB" b="0" sz="3200" lang="en-US">
                <a:solidFill>
                  <a:srgbClr val="36363D"/>
                </a:solidFill>
              </a:rPr>
              <a:t> kanchi </a:t>
            </a:r>
            <a:r>
              <a:rPr altLang="en-GB" b="0" sz="3200" lang="en-US">
                <a:solidFill>
                  <a:srgbClr val="36363D"/>
                </a:solidFill>
              </a:rPr>
              <a:t>S</a:t>
            </a:r>
            <a:r>
              <a:rPr altLang="en-GB" b="0" sz="3200" lang="en-US">
                <a:solidFill>
                  <a:srgbClr val="36363D"/>
                </a:solidFill>
              </a:rPr>
              <a:t>r</a:t>
            </a:r>
            <a:r>
              <a:rPr altLang="en-GB" b="0" sz="3200" lang="en-US">
                <a:solidFill>
                  <a:srgbClr val="36363D"/>
                </a:solidFill>
              </a:rPr>
              <a:t>i </a:t>
            </a:r>
            <a:r>
              <a:rPr altLang="en-GB" b="0" sz="3200" lang="en-US">
                <a:solidFill>
                  <a:srgbClr val="36363D"/>
                </a:solidFill>
              </a:rPr>
              <a:t>M</a:t>
            </a:r>
            <a:r>
              <a:rPr altLang="en-GB" b="0" sz="3200" lang="en-US">
                <a:solidFill>
                  <a:srgbClr val="36363D"/>
                </a:solidFill>
              </a:rPr>
              <a:t>a</a:t>
            </a:r>
            <a:r>
              <a:rPr altLang="en-GB" b="0" sz="3200" lang="en-US">
                <a:solidFill>
                  <a:srgbClr val="36363D"/>
                </a:solidFill>
              </a:rPr>
              <a:t>h</a:t>
            </a:r>
            <a:r>
              <a:rPr altLang="en-GB" b="0" sz="3200" lang="en-US">
                <a:solidFill>
                  <a:srgbClr val="36363D"/>
                </a:solidFill>
              </a:rPr>
              <a:t>a</a:t>
            </a:r>
            <a:r>
              <a:rPr altLang="en-GB" b="0" sz="3200" lang="en-US">
                <a:solidFill>
                  <a:srgbClr val="36363D"/>
                </a:solidFill>
              </a:rPr>
              <a:t>l</a:t>
            </a:r>
            <a:r>
              <a:rPr altLang="en-GB" b="0" sz="3200" lang="en-US">
                <a:solidFill>
                  <a:srgbClr val="36363D"/>
                </a:solidFill>
              </a:rPr>
              <a:t>a</a:t>
            </a:r>
            <a:r>
              <a:rPr altLang="en-GB" b="0" sz="3200" lang="en-US">
                <a:solidFill>
                  <a:srgbClr val="36363D"/>
                </a:solidFill>
              </a:rPr>
              <a:t>s</a:t>
            </a:r>
            <a:r>
              <a:rPr altLang="en-GB" b="0" sz="3200" lang="en-US">
                <a:solidFill>
                  <a:srgbClr val="36363D"/>
                </a:solidFill>
              </a:rPr>
              <a:t>mi </a:t>
            </a:r>
            <a:r>
              <a:rPr altLang="en-GB" b="0" sz="3200" lang="en-US">
                <a:solidFill>
                  <a:srgbClr val="36363D"/>
                </a:solidFill>
              </a:rPr>
              <a:t>A</a:t>
            </a:r>
            <a:r>
              <a:rPr altLang="en-GB" b="0" sz="3200" lang="en-US">
                <a:solidFill>
                  <a:srgbClr val="36363D"/>
                </a:solidFill>
              </a:rPr>
              <a:t>r</a:t>
            </a:r>
            <a:r>
              <a:rPr altLang="en-GB" b="0" sz="3200" lang="en-US">
                <a:solidFill>
                  <a:srgbClr val="36363D"/>
                </a:solidFill>
              </a:rPr>
              <a:t>t</a:t>
            </a:r>
            <a:r>
              <a:rPr altLang="en-GB" b="0" sz="3200" lang="en-US">
                <a:solidFill>
                  <a:srgbClr val="36363D"/>
                </a:solidFill>
              </a:rPr>
              <a:t>s</a:t>
            </a:r>
            <a:r>
              <a:rPr altLang="en-GB" b="0" sz="3200" lang="en-US">
                <a:solidFill>
                  <a:srgbClr val="36363D"/>
                </a:solidFill>
              </a:rPr>
              <a:t> </a:t>
            </a:r>
            <a:r>
              <a:rPr altLang="en-GB" b="0" sz="3200" lang="en-US">
                <a:solidFill>
                  <a:srgbClr val="36363D"/>
                </a:solidFill>
              </a:rPr>
              <a:t>a</a:t>
            </a:r>
            <a:r>
              <a:rPr altLang="en-GB" b="0" sz="3200" lang="en-US">
                <a:solidFill>
                  <a:srgbClr val="36363D"/>
                </a:solidFill>
              </a:rPr>
              <a:t>n</a:t>
            </a:r>
            <a:r>
              <a:rPr altLang="en-GB" b="0" sz="3200" lang="en-US">
                <a:solidFill>
                  <a:srgbClr val="36363D"/>
                </a:solidFill>
              </a:rPr>
              <a:t>d</a:t>
            </a:r>
            <a:endParaRPr altLang="en-US" sz="5400" lang="zh-CN">
              <a:solidFill>
                <a:schemeClr val="tx1"/>
              </a:solidFill>
            </a:endParaRPr>
          </a:p>
          <a:p>
            <a:pPr algn="ctr"/>
            <a:r>
              <a:rPr altLang="en-GB" b="0" sz="3200" lang="en-US">
                <a:solidFill>
                  <a:srgbClr val="36363D"/>
                </a:solidFill>
              </a:rPr>
              <a:t>S</a:t>
            </a:r>
            <a:r>
              <a:rPr altLang="en-GB" b="0" sz="3200" lang="en-US">
                <a:solidFill>
                  <a:srgbClr val="36363D"/>
                </a:solidFill>
              </a:rPr>
              <a:t>c</a:t>
            </a:r>
            <a:r>
              <a:rPr altLang="en-GB" b="0" sz="3200" lang="en-US">
                <a:solidFill>
                  <a:srgbClr val="36363D"/>
                </a:solidFill>
              </a:rPr>
              <a:t>i</a:t>
            </a:r>
            <a:r>
              <a:rPr altLang="en-GB" b="0" sz="3200" lang="en-US">
                <a:solidFill>
                  <a:srgbClr val="36363D"/>
                </a:solidFill>
              </a:rPr>
              <a:t>e</a:t>
            </a:r>
            <a:r>
              <a:rPr altLang="en-GB" b="0" sz="3200" lang="en-US">
                <a:solidFill>
                  <a:srgbClr val="36363D"/>
                </a:solidFill>
              </a:rPr>
              <a:t>n</a:t>
            </a:r>
            <a:r>
              <a:rPr altLang="en-GB" b="0" sz="3200" lang="en-US">
                <a:solidFill>
                  <a:srgbClr val="36363D"/>
                </a:solidFill>
              </a:rPr>
              <a:t>ce </a:t>
            </a:r>
            <a:r>
              <a:rPr altLang="en-GB" b="0" sz="3200" lang="en-US">
                <a:solidFill>
                  <a:srgbClr val="36363D"/>
                </a:solidFill>
              </a:rPr>
              <a:t>c</a:t>
            </a:r>
            <a:r>
              <a:rPr altLang="en-GB" b="0" sz="3200" lang="en-US">
                <a:solidFill>
                  <a:srgbClr val="36363D"/>
                </a:solidFill>
              </a:rPr>
              <a:t>o</a:t>
            </a:r>
            <a:r>
              <a:rPr altLang="en-GB" b="0" sz="3200" lang="en-US">
                <a:solidFill>
                  <a:srgbClr val="36363D"/>
                </a:solidFill>
              </a:rPr>
              <a:t>l</a:t>
            </a:r>
            <a:r>
              <a:rPr altLang="en-GB" b="0" sz="3200" lang="en-US">
                <a:solidFill>
                  <a:srgbClr val="36363D"/>
                </a:solidFill>
              </a:rPr>
              <a:t>l</a:t>
            </a:r>
            <a:r>
              <a:rPr altLang="en-GB" b="0" sz="3200" lang="en-US">
                <a:solidFill>
                  <a:srgbClr val="36363D"/>
                </a:solidFill>
              </a:rPr>
              <a:t>ege</a:t>
            </a:r>
            <a:r>
              <a:rPr altLang="en-GB" b="0" sz="3200" lang="en-US">
                <a:solidFill>
                  <a:srgbClr val="36363D"/>
                </a:solidFill>
              </a:rPr>
              <a:t> </a:t>
            </a:r>
            <a:r>
              <a:rPr altLang="en-GB" b="0" sz="3200" lang="en-US">
                <a:solidFill>
                  <a:srgbClr val="36363D"/>
                </a:solidFill>
              </a:rPr>
              <a:t>for </a:t>
            </a:r>
            <a:r>
              <a:rPr altLang="en-GB" b="0" sz="3200" lang="en-US">
                <a:solidFill>
                  <a:srgbClr val="36363D"/>
                </a:solidFill>
              </a:rPr>
              <a:t>w</a:t>
            </a:r>
            <a:r>
              <a:rPr altLang="en-GB" b="0" sz="3200" lang="en-US">
                <a:solidFill>
                  <a:srgbClr val="36363D"/>
                </a:solidFill>
              </a:rPr>
              <a:t>o</a:t>
            </a:r>
            <a:r>
              <a:rPr altLang="en-GB" b="0" sz="3200" lang="en-US">
                <a:solidFill>
                  <a:srgbClr val="36363D"/>
                </a:solidFill>
              </a:rPr>
              <a:t>m</a:t>
            </a:r>
            <a:r>
              <a:rPr altLang="en-GB" b="0" sz="3200" lang="en-US">
                <a:solidFill>
                  <a:srgbClr val="36363D"/>
                </a:solidFill>
              </a:rPr>
              <a:t>en</a:t>
            </a:r>
            <a:r>
              <a:rPr altLang="en-GB" b="0" sz="3200" lang="en-US">
                <a:solidFill>
                  <a:srgbClr val="36363D"/>
                </a:solidFill>
              </a:rPr>
              <a:t>.</a:t>
            </a:r>
            <a:endParaRPr altLang="en-US" sz="5400" lang="zh-CN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</a:pPr>
            <a:endParaRPr altLang="en-US" sz="5400" lang="zh-CN">
              <a:solidFill>
                <a:schemeClr val="tx1"/>
              </a:solidFill>
            </a:endParaRPr>
          </a:p>
        </p:txBody>
      </p:sp>
      <p:pic>
        <p:nvPicPr>
          <p:cNvPr id="2097152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518460" y="2368214"/>
            <a:ext cx="1965166" cy="1965166"/>
          </a:xfrm>
          <a:prstGeom prst="rect"/>
        </p:spPr>
      </p:pic>
      <p:pic>
        <p:nvPicPr>
          <p:cNvPr id="2097153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58562" y="2324967"/>
            <a:ext cx="2008413" cy="2008413"/>
          </a:xfrm>
          <a:prstGeom prst="rect"/>
        </p:spPr>
      </p:pic>
      <p:sp>
        <p:nvSpPr>
          <p:cNvPr id="1048588" name=""/>
          <p:cNvSpPr txBox="1"/>
          <p:nvPr/>
        </p:nvSpPr>
        <p:spPr>
          <a:xfrm>
            <a:off x="3507786" y="887882"/>
            <a:ext cx="8971188" cy="993140"/>
          </a:xfrm>
          <a:prstGeom prst="rect"/>
        </p:spPr>
        <p:txBody>
          <a:bodyPr rtlCol="0" wrap="square">
            <a:spAutoFit/>
          </a:bodyPr>
          <a:p>
            <a:r>
              <a:rPr altLang="en-GB" b="1" sz="6000" i="1" lang="en-US">
                <a:solidFill>
                  <a:srgbClr val="9933FF"/>
                </a:solidFill>
              </a:rPr>
              <a:t>D</a:t>
            </a:r>
            <a:r>
              <a:rPr altLang="en-GB" b="1" sz="6000" i="1" lang="en-US">
                <a:solidFill>
                  <a:srgbClr val="9933FF"/>
                </a:solidFill>
              </a:rPr>
              <a:t>i</a:t>
            </a:r>
            <a:r>
              <a:rPr altLang="en-GB" b="1" sz="6000" i="1" lang="en-US">
                <a:solidFill>
                  <a:srgbClr val="9933FF"/>
                </a:solidFill>
              </a:rPr>
              <a:t>g</a:t>
            </a:r>
            <a:r>
              <a:rPr altLang="en-GB" b="1" sz="6000" i="1" lang="en-US">
                <a:solidFill>
                  <a:srgbClr val="9933FF"/>
                </a:solidFill>
              </a:rPr>
              <a:t>i</a:t>
            </a:r>
            <a:r>
              <a:rPr altLang="en-GB" b="1" sz="6000" i="1" lang="en-US">
                <a:solidFill>
                  <a:srgbClr val="9933FF"/>
                </a:solidFill>
              </a:rPr>
              <a:t>t</a:t>
            </a:r>
            <a:r>
              <a:rPr altLang="en-GB" b="1" sz="6000" i="1" lang="en-US">
                <a:solidFill>
                  <a:srgbClr val="9933FF"/>
                </a:solidFill>
              </a:rPr>
              <a:t>al </a:t>
            </a:r>
            <a:r>
              <a:rPr altLang="en-GB" b="1" sz="6000" i="1" lang="en-US">
                <a:solidFill>
                  <a:srgbClr val="9933FF"/>
                </a:solidFill>
              </a:rPr>
              <a:t>p</a:t>
            </a:r>
            <a:r>
              <a:rPr altLang="en-GB" b="1" sz="6000" i="1" lang="en-US">
                <a:solidFill>
                  <a:srgbClr val="9933FF"/>
                </a:solidFill>
              </a:rPr>
              <a:t>ortfolio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图片 1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710046" y="1727278"/>
            <a:ext cx="3403441" cy="3403441"/>
          </a:xfrm>
          <a:prstGeom prst="rect"/>
        </p:spPr>
      </p:pic>
      <p:sp>
        <p:nvSpPr>
          <p:cNvPr id="1048987" name=""/>
          <p:cNvSpPr txBox="1"/>
          <p:nvPr/>
        </p:nvSpPr>
        <p:spPr>
          <a:xfrm>
            <a:off x="2251492" y="835737"/>
            <a:ext cx="9290740" cy="891540"/>
          </a:xfrm>
          <a:prstGeom prst="rect"/>
        </p:spPr>
        <p:txBody>
          <a:bodyPr rtlCol="0" wrap="square">
            <a:spAutoFit/>
          </a:bodyPr>
          <a:p>
            <a:r>
              <a:rPr altLang="en-GB" b="1" sz="5400" i="1" lang="en-US" u="sng">
                <a:solidFill>
                  <a:srgbClr val="D66565"/>
                </a:solidFill>
              </a:rPr>
              <a:t>R</a:t>
            </a:r>
            <a:r>
              <a:rPr altLang="en-GB" b="1" sz="5400" i="1" lang="en-US" u="sng">
                <a:solidFill>
                  <a:srgbClr val="D66565"/>
                </a:solidFill>
              </a:rPr>
              <a:t>e</a:t>
            </a:r>
            <a:r>
              <a:rPr altLang="en-GB" b="1" sz="5400" i="1" lang="en-US" u="sng">
                <a:solidFill>
                  <a:srgbClr val="D66565"/>
                </a:solidFill>
              </a:rPr>
              <a:t>s</a:t>
            </a:r>
            <a:r>
              <a:rPr altLang="en-GB" b="1" sz="5400" i="1" lang="en-US" u="sng">
                <a:solidFill>
                  <a:srgbClr val="D66565"/>
                </a:solidFill>
              </a:rPr>
              <a:t>u</a:t>
            </a:r>
            <a:r>
              <a:rPr altLang="en-GB" b="1" sz="5400" i="1" lang="en-US" u="sng">
                <a:solidFill>
                  <a:srgbClr val="D66565"/>
                </a:solidFill>
              </a:rPr>
              <a:t>lt </a:t>
            </a:r>
            <a:r>
              <a:rPr altLang="en-GB" b="1" sz="5400" i="1" lang="en-US" u="sng">
                <a:solidFill>
                  <a:srgbClr val="D66565"/>
                </a:solidFill>
              </a:rPr>
              <a:t>a</a:t>
            </a:r>
            <a:r>
              <a:rPr altLang="en-GB" b="1" sz="5400" i="1" lang="en-US" u="sng">
                <a:solidFill>
                  <a:srgbClr val="D66565"/>
                </a:solidFill>
              </a:rPr>
              <a:t>n</a:t>
            </a:r>
            <a:r>
              <a:rPr altLang="en-GB" b="1" sz="5400" i="1" lang="en-US" u="sng">
                <a:solidFill>
                  <a:srgbClr val="D66565"/>
                </a:solidFill>
              </a:rPr>
              <a:t>d</a:t>
            </a:r>
            <a:r>
              <a:rPr altLang="en-GB" b="1" sz="5400" i="1" lang="en-US" u="sng">
                <a:solidFill>
                  <a:srgbClr val="D66565"/>
                </a:solidFill>
              </a:rPr>
              <a:t> </a:t>
            </a:r>
            <a:r>
              <a:rPr altLang="en-GB" b="1" sz="5400" i="1" lang="en-US" u="sng">
                <a:solidFill>
                  <a:srgbClr val="D66565"/>
                </a:solidFill>
              </a:rPr>
              <a:t>Screen </a:t>
            </a:r>
            <a:r>
              <a:rPr altLang="en-GB" b="1" sz="5400" i="1" lang="en-US" u="sng">
                <a:solidFill>
                  <a:srgbClr val="D66565"/>
                </a:solidFill>
              </a:rPr>
              <a:t>shots</a:t>
            </a:r>
            <a:r>
              <a:rPr altLang="en-GB" b="1" sz="5400" i="1" lang="en-US" u="sng">
                <a:solidFill>
                  <a:srgbClr val="D66565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988" name=""/>
          <p:cNvSpPr txBox="1"/>
          <p:nvPr/>
        </p:nvSpPr>
        <p:spPr>
          <a:xfrm>
            <a:off x="2251491" y="2213606"/>
            <a:ext cx="8764396" cy="1539241"/>
          </a:xfrm>
          <a:prstGeom prst="rect"/>
        </p:spPr>
        <p:txBody>
          <a:bodyPr rtlCol="0" wrap="square">
            <a:spAutoFit/>
          </a:bodyPr>
          <a:p>
            <a:r>
              <a:rPr altLang="en-GB" sz="3600" lang="en-US">
                <a:solidFill>
                  <a:srgbClr val="000000"/>
                </a:solidFill>
              </a:rPr>
              <a:t>1</a:t>
            </a:r>
            <a:r>
              <a:rPr altLang="en-GB" sz="3600" lang="en-US">
                <a:solidFill>
                  <a:srgbClr val="000000"/>
                </a:solidFill>
              </a:rPr>
              <a:t>.</a:t>
            </a:r>
            <a:r>
              <a:rPr altLang="en-GB" sz="4800" lang="en-US">
                <a:solidFill>
                  <a:srgbClr val="FFC000"/>
                </a:solidFill>
              </a:rPr>
              <a:t>W</a:t>
            </a:r>
            <a:r>
              <a:rPr altLang="en-GB" sz="4800" lang="en-US">
                <a:solidFill>
                  <a:srgbClr val="FFC000"/>
                </a:solidFill>
              </a:rPr>
              <a:t>o</a:t>
            </a:r>
            <a:r>
              <a:rPr altLang="en-GB" sz="4800" lang="en-US">
                <a:solidFill>
                  <a:srgbClr val="FFC000"/>
                </a:solidFill>
              </a:rPr>
              <a:t>r</a:t>
            </a:r>
            <a:r>
              <a:rPr altLang="en-GB" sz="4800" lang="en-US">
                <a:solidFill>
                  <a:srgbClr val="FFC000"/>
                </a:solidFill>
              </a:rPr>
              <a:t>k</a:t>
            </a:r>
            <a:r>
              <a:rPr altLang="en-GB" sz="4800" lang="en-US">
                <a:solidFill>
                  <a:srgbClr val="FFC000"/>
                </a:solidFill>
              </a:rPr>
              <a:t>ing </a:t>
            </a:r>
            <a:r>
              <a:rPr altLang="en-GB" sz="4800" lang="en-US">
                <a:solidFill>
                  <a:srgbClr val="FFC000"/>
                </a:solidFill>
              </a:rPr>
              <a:t>p</a:t>
            </a:r>
            <a:r>
              <a:rPr altLang="en-GB" sz="4800" lang="en-US">
                <a:solidFill>
                  <a:srgbClr val="FFC000"/>
                </a:solidFill>
              </a:rPr>
              <a:t>r</a:t>
            </a:r>
            <a:r>
              <a:rPr altLang="en-GB" sz="4800" lang="en-US">
                <a:solidFill>
                  <a:srgbClr val="FFC000"/>
                </a:solidFill>
              </a:rPr>
              <a:t>o</a:t>
            </a:r>
            <a:r>
              <a:rPr altLang="en-GB" sz="4800" lang="en-US">
                <a:solidFill>
                  <a:srgbClr val="FFC000"/>
                </a:solidFill>
              </a:rPr>
              <a:t>t</a:t>
            </a:r>
            <a:r>
              <a:rPr altLang="en-GB" sz="4800" lang="en-US">
                <a:solidFill>
                  <a:srgbClr val="FFC000"/>
                </a:solidFill>
              </a:rPr>
              <a:t>o</a:t>
            </a:r>
            <a:r>
              <a:rPr altLang="en-GB" sz="4800" lang="en-US">
                <a:solidFill>
                  <a:srgbClr val="FFC000"/>
                </a:solidFill>
              </a:rPr>
              <a:t>type </a:t>
            </a:r>
            <a:r>
              <a:rPr altLang="en-GB" sz="4800" lang="en-US">
                <a:solidFill>
                  <a:srgbClr val="FFC000"/>
                </a:solidFill>
              </a:rPr>
              <a:t>s</a:t>
            </a:r>
            <a:r>
              <a:rPr altLang="en-GB" sz="4800" lang="en-US">
                <a:solidFill>
                  <a:srgbClr val="FFC000"/>
                </a:solidFill>
              </a:rPr>
              <a:t>u</a:t>
            </a:r>
            <a:r>
              <a:rPr altLang="en-GB" sz="4800" lang="en-US">
                <a:solidFill>
                  <a:srgbClr val="FFC000"/>
                </a:solidFill>
              </a:rPr>
              <a:t>c</a:t>
            </a:r>
            <a:r>
              <a:rPr altLang="en-GB" sz="4800" lang="en-US">
                <a:solidFill>
                  <a:srgbClr val="FFC000"/>
                </a:solidFill>
              </a:rPr>
              <a:t>c</a:t>
            </a:r>
            <a:r>
              <a:rPr altLang="en-GB" sz="4800" lang="en-US">
                <a:solidFill>
                  <a:srgbClr val="FFC000"/>
                </a:solidFill>
              </a:rPr>
              <a:t>essfully </a:t>
            </a:r>
            <a:r>
              <a:rPr altLang="en-GB" sz="4800" lang="en-US">
                <a:solidFill>
                  <a:srgbClr val="FFC000"/>
                </a:solidFill>
              </a:rPr>
              <a:t>i</a:t>
            </a:r>
            <a:r>
              <a:rPr altLang="en-GB" sz="4800" lang="en-US">
                <a:solidFill>
                  <a:srgbClr val="FFC000"/>
                </a:solidFill>
              </a:rPr>
              <a:t>m</a:t>
            </a:r>
            <a:r>
              <a:rPr altLang="en-GB" sz="4800" lang="en-US">
                <a:solidFill>
                  <a:srgbClr val="FFC000"/>
                </a:solidFill>
              </a:rPr>
              <a:t>p</a:t>
            </a:r>
            <a:r>
              <a:rPr altLang="en-GB" sz="4800" lang="en-US">
                <a:solidFill>
                  <a:srgbClr val="FFC000"/>
                </a:solidFill>
              </a:rPr>
              <a:t>lemented</a:t>
            </a:r>
            <a:r>
              <a:rPr altLang="en-GB" sz="4800" lang="en-US">
                <a:solidFill>
                  <a:srgbClr val="FFC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989" name=""/>
          <p:cNvSpPr txBox="1"/>
          <p:nvPr/>
        </p:nvSpPr>
        <p:spPr>
          <a:xfrm>
            <a:off x="2110307" y="3752846"/>
            <a:ext cx="8840941" cy="1539241"/>
          </a:xfrm>
          <a:prstGeom prst="rect"/>
        </p:spPr>
        <p:txBody>
          <a:bodyPr rtlCol="0" wrap="square">
            <a:spAutoFit/>
          </a:bodyPr>
          <a:p>
            <a:r>
              <a:rPr altLang="en-GB" sz="3600" lang="en-US">
                <a:solidFill>
                  <a:srgbClr val="000000"/>
                </a:solidFill>
              </a:rPr>
              <a:t>2</a:t>
            </a:r>
            <a:r>
              <a:rPr altLang="en-GB" sz="3600" lang="en-US">
                <a:solidFill>
                  <a:srgbClr val="000000"/>
                </a:solidFill>
              </a:rPr>
              <a:t>.</a:t>
            </a:r>
            <a:r>
              <a:rPr altLang="en-GB" sz="4800" lang="en-US">
                <a:solidFill>
                  <a:srgbClr val="FFC000"/>
                </a:solidFill>
              </a:rPr>
              <a:t>p</a:t>
            </a:r>
            <a:r>
              <a:rPr altLang="en-GB" sz="4800" lang="en-US">
                <a:solidFill>
                  <a:srgbClr val="FFC000"/>
                </a:solidFill>
              </a:rPr>
              <a:t>r</a:t>
            </a:r>
            <a:r>
              <a:rPr altLang="en-GB" sz="4800" lang="en-US">
                <a:solidFill>
                  <a:srgbClr val="FFC000"/>
                </a:solidFill>
              </a:rPr>
              <a:t>o</a:t>
            </a:r>
            <a:r>
              <a:rPr altLang="en-GB" sz="4800" lang="en-US">
                <a:solidFill>
                  <a:srgbClr val="FFC000"/>
                </a:solidFill>
              </a:rPr>
              <a:t>t</a:t>
            </a:r>
            <a:r>
              <a:rPr altLang="en-GB" sz="4800" lang="en-US">
                <a:solidFill>
                  <a:srgbClr val="FFC000"/>
                </a:solidFill>
              </a:rPr>
              <a:t>o</a:t>
            </a:r>
            <a:r>
              <a:rPr altLang="en-GB" sz="4800" lang="en-US">
                <a:solidFill>
                  <a:srgbClr val="FFC000"/>
                </a:solidFill>
              </a:rPr>
              <a:t>f</a:t>
            </a:r>
            <a:r>
              <a:rPr altLang="en-GB" sz="4800" lang="en-US">
                <a:solidFill>
                  <a:srgbClr val="FFC000"/>
                </a:solidFill>
              </a:rPr>
              <a:t>i</a:t>
            </a:r>
            <a:r>
              <a:rPr altLang="en-GB" sz="4800" lang="en-US">
                <a:solidFill>
                  <a:srgbClr val="FFC000"/>
                </a:solidFill>
              </a:rPr>
              <a:t>l</a:t>
            </a:r>
            <a:r>
              <a:rPr altLang="en-GB" sz="4800" lang="en-US">
                <a:solidFill>
                  <a:srgbClr val="FFC000"/>
                </a:solidFill>
              </a:rPr>
              <a:t>o</a:t>
            </a:r>
            <a:r>
              <a:rPr altLang="en-GB" sz="4800" lang="en-US">
                <a:solidFill>
                  <a:srgbClr val="FFC000"/>
                </a:solidFill>
              </a:rPr>
              <a:t> </a:t>
            </a:r>
            <a:r>
              <a:rPr altLang="en-GB" sz="4800" lang="en-US">
                <a:solidFill>
                  <a:srgbClr val="FFC000"/>
                </a:solidFill>
              </a:rPr>
              <a:t>s</a:t>
            </a:r>
            <a:r>
              <a:rPr altLang="en-GB" sz="4800" lang="en-US">
                <a:solidFill>
                  <a:srgbClr val="FFC000"/>
                </a:solidFill>
              </a:rPr>
              <a:t>h</a:t>
            </a:r>
            <a:r>
              <a:rPr altLang="en-GB" sz="4800" lang="en-US">
                <a:solidFill>
                  <a:srgbClr val="FFC000"/>
                </a:solidFill>
              </a:rPr>
              <a:t>o</a:t>
            </a:r>
            <a:r>
              <a:rPr altLang="en-GB" sz="4800" lang="en-US">
                <a:solidFill>
                  <a:srgbClr val="FFC000"/>
                </a:solidFill>
              </a:rPr>
              <a:t>w</a:t>
            </a:r>
            <a:r>
              <a:rPr altLang="en-GB" sz="4800" lang="en-US">
                <a:solidFill>
                  <a:srgbClr val="FFC000"/>
                </a:solidFill>
              </a:rPr>
              <a:t>s</a:t>
            </a:r>
            <a:r>
              <a:rPr altLang="en-GB" sz="4800" lang="en-US">
                <a:solidFill>
                  <a:srgbClr val="FFC000"/>
                </a:solidFill>
              </a:rPr>
              <a:t> </a:t>
            </a:r>
            <a:r>
              <a:rPr altLang="en-GB" sz="4800" lang="en-US">
                <a:solidFill>
                  <a:srgbClr val="FFC000"/>
                </a:solidFill>
              </a:rPr>
              <a:t>s</a:t>
            </a:r>
            <a:r>
              <a:rPr altLang="en-GB" sz="4800" lang="en-US">
                <a:solidFill>
                  <a:srgbClr val="FFC000"/>
                </a:solidFill>
              </a:rPr>
              <a:t>k</a:t>
            </a:r>
            <a:r>
              <a:rPr altLang="en-GB" sz="4800" lang="en-US">
                <a:solidFill>
                  <a:srgbClr val="FFC000"/>
                </a:solidFill>
              </a:rPr>
              <a:t>i</a:t>
            </a:r>
            <a:r>
              <a:rPr altLang="en-GB" sz="4800" lang="en-US">
                <a:solidFill>
                  <a:srgbClr val="FFC000"/>
                </a:solidFill>
              </a:rPr>
              <a:t>l</a:t>
            </a:r>
            <a:r>
              <a:rPr altLang="en-GB" sz="4800" lang="en-US">
                <a:solidFill>
                  <a:srgbClr val="FFC000"/>
                </a:solidFill>
              </a:rPr>
              <a:t>l</a:t>
            </a:r>
            <a:r>
              <a:rPr altLang="en-GB" sz="4800" lang="en-US">
                <a:solidFill>
                  <a:srgbClr val="FFC000"/>
                </a:solidFill>
              </a:rPr>
              <a:t>s</a:t>
            </a:r>
            <a:r>
              <a:rPr altLang="en-GB" sz="4800" lang="en-US">
                <a:solidFill>
                  <a:srgbClr val="FFC000"/>
                </a:solidFill>
              </a:rPr>
              <a:t> </a:t>
            </a:r>
            <a:r>
              <a:rPr altLang="en-GB" sz="4800" lang="en-US">
                <a:solidFill>
                  <a:srgbClr val="FFC000"/>
                </a:solidFill>
              </a:rPr>
              <a:t>p</a:t>
            </a:r>
            <a:r>
              <a:rPr altLang="en-GB" sz="4800" lang="en-US">
                <a:solidFill>
                  <a:srgbClr val="FFC000"/>
                </a:solidFill>
              </a:rPr>
              <a:t>r</a:t>
            </a:r>
            <a:r>
              <a:rPr altLang="en-GB" sz="4800" lang="en-US">
                <a:solidFill>
                  <a:srgbClr val="FFC000"/>
                </a:solidFill>
              </a:rPr>
              <a:t>o</a:t>
            </a:r>
            <a:r>
              <a:rPr altLang="en-GB" sz="4800" lang="en-US">
                <a:solidFill>
                  <a:srgbClr val="FFC000"/>
                </a:solidFill>
              </a:rPr>
              <a:t>j</a:t>
            </a:r>
            <a:r>
              <a:rPr altLang="en-GB" sz="4800" lang="en-US">
                <a:solidFill>
                  <a:srgbClr val="FFC000"/>
                </a:solidFill>
              </a:rPr>
              <a:t>ect </a:t>
            </a:r>
            <a:r>
              <a:rPr altLang="en-GB" sz="4800" lang="en-US">
                <a:solidFill>
                  <a:srgbClr val="FFC000"/>
                </a:solidFill>
              </a:rPr>
              <a:t>a</a:t>
            </a:r>
            <a:r>
              <a:rPr altLang="en-GB" sz="4800" lang="en-US">
                <a:solidFill>
                  <a:srgbClr val="FFC000"/>
                </a:solidFill>
              </a:rPr>
              <a:t>c</a:t>
            </a:r>
            <a:r>
              <a:rPr altLang="en-GB" sz="4800" lang="en-US">
                <a:solidFill>
                  <a:srgbClr val="FFC000"/>
                </a:solidFill>
              </a:rPr>
              <a:t>h</a:t>
            </a:r>
            <a:r>
              <a:rPr altLang="en-GB" sz="4800" lang="en-US">
                <a:solidFill>
                  <a:srgbClr val="FFC000"/>
                </a:solidFill>
              </a:rPr>
              <a:t>i</a:t>
            </a:r>
            <a:r>
              <a:rPr altLang="en-GB" sz="4800" lang="en-US">
                <a:solidFill>
                  <a:srgbClr val="FFC000"/>
                </a:solidFill>
              </a:rPr>
              <a:t>e</a:t>
            </a:r>
            <a:r>
              <a:rPr altLang="en-GB" sz="4800" lang="en-US">
                <a:solidFill>
                  <a:srgbClr val="FFC000"/>
                </a:solidFill>
              </a:rPr>
              <a:t>vements </a:t>
            </a:r>
            <a:r>
              <a:rPr altLang="en-GB" sz="4800" lang="en-US">
                <a:solidFill>
                  <a:srgbClr val="FFC000"/>
                </a:solidFill>
              </a:rPr>
              <a:t>c</a:t>
            </a:r>
            <a:r>
              <a:rPr altLang="en-GB" sz="4800" lang="en-US">
                <a:solidFill>
                  <a:srgbClr val="FFC000"/>
                </a:solidFill>
              </a:rPr>
              <a:t>l</a:t>
            </a:r>
            <a:r>
              <a:rPr altLang="en-GB" sz="4800" lang="en-US">
                <a:solidFill>
                  <a:srgbClr val="FFC000"/>
                </a:solidFill>
              </a:rPr>
              <a:t>e</a:t>
            </a:r>
            <a:r>
              <a:rPr altLang="en-GB" sz="4800" lang="en-US">
                <a:solidFill>
                  <a:srgbClr val="FFC000"/>
                </a:solidFill>
              </a:rPr>
              <a:t>a</a:t>
            </a:r>
            <a:r>
              <a:rPr altLang="en-GB" sz="4800" lang="en-US">
                <a:solidFill>
                  <a:srgbClr val="FFC000"/>
                </a:solidFill>
              </a:rPr>
              <a:t>r</a:t>
            </a:r>
            <a:r>
              <a:rPr altLang="en-GB" sz="4800" lang="en-US">
                <a:solidFill>
                  <a:srgbClr val="FFC000"/>
                </a:solidFill>
              </a:rPr>
              <a:t>l</a:t>
            </a:r>
            <a:r>
              <a:rPr altLang="en-GB" sz="4800" lang="en-US">
                <a:solidFill>
                  <a:srgbClr val="FFC000"/>
                </a:solidFill>
              </a:rPr>
              <a:t>y</a:t>
            </a:r>
            <a:r>
              <a:rPr altLang="en-GB" sz="4800" lang="en-US">
                <a:solidFill>
                  <a:srgbClr val="FFC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图文框 4"/>
          <p:cNvSpPr/>
          <p:nvPr/>
        </p:nvSpPr>
        <p:spPr>
          <a:xfrm>
            <a:off x="0" y="-280077"/>
            <a:ext cx="12192000" cy="6858000"/>
          </a:xfrm>
          <a:prstGeom prst="frame">
            <a:avLst>
              <a:gd name="adj1" fmla="val 4860"/>
            </a:avLst>
          </a:prstGeom>
          <a:solidFill>
            <a:srgbClr val="FBE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</a:endParaRPr>
          </a:p>
        </p:txBody>
      </p:sp>
      <p:pic>
        <p:nvPicPr>
          <p:cNvPr id="2097185" name="图片 1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879082"/>
            <a:ext cx="3425775" cy="2539682"/>
          </a:xfrm>
          <a:prstGeom prst="rect"/>
        </p:spPr>
      </p:pic>
      <p:sp>
        <p:nvSpPr>
          <p:cNvPr id="1048995" name=""/>
          <p:cNvSpPr txBox="1"/>
          <p:nvPr/>
        </p:nvSpPr>
        <p:spPr>
          <a:xfrm>
            <a:off x="3611379" y="1879082"/>
            <a:ext cx="8125297" cy="1412240"/>
          </a:xfrm>
          <a:prstGeom prst="rect"/>
        </p:spPr>
        <p:txBody>
          <a:bodyPr rtlCol="0" wrap="square">
            <a:spAutoFit/>
          </a:bodyPr>
          <a:p>
            <a:r>
              <a:rPr altLang="en-GB" sz="4400" lang="en-US">
                <a:solidFill>
                  <a:srgbClr val="9933FF"/>
                </a:solidFill>
              </a:rPr>
              <a:t>D</a:t>
            </a:r>
            <a:r>
              <a:rPr altLang="en-GB" sz="4400" lang="en-US">
                <a:solidFill>
                  <a:srgbClr val="9933FF"/>
                </a:solidFill>
              </a:rPr>
              <a:t>e</a:t>
            </a:r>
            <a:r>
              <a:rPr altLang="en-GB" sz="4400" lang="en-US">
                <a:solidFill>
                  <a:srgbClr val="9933FF"/>
                </a:solidFill>
              </a:rPr>
              <a:t>v</a:t>
            </a:r>
            <a:r>
              <a:rPr altLang="en-GB" sz="4400" lang="en-US">
                <a:solidFill>
                  <a:srgbClr val="9933FF"/>
                </a:solidFill>
              </a:rPr>
              <a:t>e</a:t>
            </a:r>
            <a:r>
              <a:rPr altLang="en-GB" sz="4400" lang="en-US">
                <a:solidFill>
                  <a:srgbClr val="9933FF"/>
                </a:solidFill>
              </a:rPr>
              <a:t>loped </a:t>
            </a:r>
            <a:r>
              <a:rPr altLang="en-GB" sz="4400" lang="en-US">
                <a:solidFill>
                  <a:srgbClr val="9933FF"/>
                </a:solidFill>
              </a:rPr>
              <a:t>a</a:t>
            </a:r>
            <a:r>
              <a:rPr altLang="en-GB" sz="4400" lang="en-US">
                <a:solidFill>
                  <a:srgbClr val="9933FF"/>
                </a:solidFill>
              </a:rPr>
              <a:t> </a:t>
            </a:r>
            <a:r>
              <a:rPr altLang="en-GB" sz="4400" lang="en-US">
                <a:solidFill>
                  <a:srgbClr val="9933FF"/>
                </a:solidFill>
              </a:rPr>
              <a:t>c</a:t>
            </a:r>
            <a:r>
              <a:rPr altLang="en-GB" sz="4400" lang="en-US">
                <a:solidFill>
                  <a:srgbClr val="9933FF"/>
                </a:solidFill>
              </a:rPr>
              <a:t>a</a:t>
            </a:r>
            <a:r>
              <a:rPr altLang="en-GB" sz="4400" lang="en-US">
                <a:solidFill>
                  <a:srgbClr val="9933FF"/>
                </a:solidFill>
              </a:rPr>
              <a:t>r</a:t>
            </a:r>
            <a:r>
              <a:rPr altLang="en-GB" sz="4400" lang="en-US">
                <a:solidFill>
                  <a:srgbClr val="9933FF"/>
                </a:solidFill>
              </a:rPr>
              <a:t>eer </a:t>
            </a:r>
            <a:r>
              <a:rPr altLang="en-GB" sz="4400" lang="en-US">
                <a:solidFill>
                  <a:srgbClr val="9933FF"/>
                </a:solidFill>
              </a:rPr>
              <a:t>-</a:t>
            </a:r>
            <a:r>
              <a:rPr altLang="en-GB" sz="4400" lang="en-US">
                <a:solidFill>
                  <a:srgbClr val="9933FF"/>
                </a:solidFill>
              </a:rPr>
              <a:t> </a:t>
            </a:r>
            <a:r>
              <a:rPr altLang="en-GB" sz="4400" lang="en-US">
                <a:solidFill>
                  <a:srgbClr val="9933FF"/>
                </a:solidFill>
              </a:rPr>
              <a:t>o</a:t>
            </a:r>
            <a:r>
              <a:rPr altLang="en-GB" sz="4400" lang="en-US">
                <a:solidFill>
                  <a:srgbClr val="9933FF"/>
                </a:solidFill>
              </a:rPr>
              <a:t>r</a:t>
            </a:r>
            <a:r>
              <a:rPr altLang="en-GB" sz="4400" lang="en-US">
                <a:solidFill>
                  <a:srgbClr val="9933FF"/>
                </a:solidFill>
              </a:rPr>
              <a:t>iented </a:t>
            </a:r>
            <a:r>
              <a:rPr altLang="en-GB" sz="4400" lang="en-US">
                <a:solidFill>
                  <a:srgbClr val="9933FF"/>
                </a:solidFill>
              </a:rPr>
              <a:t>d</a:t>
            </a:r>
            <a:r>
              <a:rPr altLang="en-GB" sz="4400" lang="en-US">
                <a:solidFill>
                  <a:srgbClr val="9933FF"/>
                </a:solidFill>
              </a:rPr>
              <a:t>i</a:t>
            </a:r>
            <a:r>
              <a:rPr altLang="en-GB" sz="4400" lang="en-US">
                <a:solidFill>
                  <a:srgbClr val="9933FF"/>
                </a:solidFill>
              </a:rPr>
              <a:t>g</a:t>
            </a:r>
            <a:r>
              <a:rPr altLang="en-GB" sz="4400" lang="en-US">
                <a:solidFill>
                  <a:srgbClr val="9933FF"/>
                </a:solidFill>
              </a:rPr>
              <a:t>i</a:t>
            </a:r>
            <a:r>
              <a:rPr altLang="en-GB" sz="4400" lang="en-US">
                <a:solidFill>
                  <a:srgbClr val="9933FF"/>
                </a:solidFill>
              </a:rPr>
              <a:t>tal </a:t>
            </a:r>
            <a:r>
              <a:rPr altLang="en-GB" sz="4400" lang="en-US">
                <a:solidFill>
                  <a:srgbClr val="9933FF"/>
                </a:solidFill>
              </a:rPr>
              <a:t>p</a:t>
            </a:r>
            <a:r>
              <a:rPr altLang="en-GB" sz="4400" lang="en-US">
                <a:solidFill>
                  <a:srgbClr val="9933FF"/>
                </a:solidFill>
              </a:rPr>
              <a:t>o</a:t>
            </a:r>
            <a:r>
              <a:rPr altLang="en-GB" sz="4400" lang="en-US">
                <a:solidFill>
                  <a:srgbClr val="9933FF"/>
                </a:solidFill>
              </a:rPr>
              <a:t>r</a:t>
            </a:r>
            <a:r>
              <a:rPr altLang="en-GB" sz="4400" lang="en-US">
                <a:solidFill>
                  <a:srgbClr val="9933FF"/>
                </a:solidFill>
              </a:rPr>
              <a:t>t</a:t>
            </a:r>
            <a:r>
              <a:rPr altLang="en-GB" sz="4400" lang="en-US">
                <a:solidFill>
                  <a:srgbClr val="9933FF"/>
                </a:solidFill>
              </a:rPr>
              <a:t>folio</a:t>
            </a:r>
            <a:r>
              <a:rPr altLang="en-GB" sz="4400" lang="en-US">
                <a:solidFill>
                  <a:srgbClr val="9933FF"/>
                </a:solidFill>
              </a:rPr>
              <a:t>.</a:t>
            </a:r>
            <a:endParaRPr sz="4400" lang="en-GB">
              <a:solidFill>
                <a:srgbClr val="000000"/>
              </a:solidFill>
            </a:endParaRPr>
          </a:p>
        </p:txBody>
      </p:sp>
      <p:sp>
        <p:nvSpPr>
          <p:cNvPr id="1048999" name=""/>
          <p:cNvSpPr txBox="1"/>
          <p:nvPr/>
        </p:nvSpPr>
        <p:spPr>
          <a:xfrm>
            <a:off x="3629880" y="3428999"/>
            <a:ext cx="8088294" cy="1539241"/>
          </a:xfrm>
          <a:prstGeom prst="rect"/>
        </p:spPr>
        <p:txBody>
          <a:bodyPr rtlCol="0" wrap="square">
            <a:spAutoFit/>
          </a:bodyPr>
          <a:p>
            <a:r>
              <a:rPr altLang="en-GB" sz="4800" lang="en-US">
                <a:solidFill>
                  <a:srgbClr val="9933FF"/>
                </a:solidFill>
              </a:rPr>
              <a:t>P</a:t>
            </a:r>
            <a:r>
              <a:rPr altLang="en-GB" sz="4800" lang="en-US">
                <a:solidFill>
                  <a:srgbClr val="9933FF"/>
                </a:solidFill>
              </a:rPr>
              <a:t>r</a:t>
            </a:r>
            <a:r>
              <a:rPr altLang="en-GB" sz="4800" lang="en-US">
                <a:solidFill>
                  <a:srgbClr val="9933FF"/>
                </a:solidFill>
              </a:rPr>
              <a:t>o</a:t>
            </a:r>
            <a:r>
              <a:rPr altLang="en-GB" sz="4800" lang="en-US">
                <a:solidFill>
                  <a:srgbClr val="9933FF"/>
                </a:solidFill>
              </a:rPr>
              <a:t>v</a:t>
            </a:r>
            <a:r>
              <a:rPr altLang="en-GB" sz="4800" lang="en-US">
                <a:solidFill>
                  <a:srgbClr val="9933FF"/>
                </a:solidFill>
              </a:rPr>
              <a:t>i</a:t>
            </a:r>
            <a:r>
              <a:rPr altLang="en-GB" sz="4800" lang="en-US">
                <a:solidFill>
                  <a:srgbClr val="9933FF"/>
                </a:solidFill>
              </a:rPr>
              <a:t>d</a:t>
            </a:r>
            <a:r>
              <a:rPr altLang="en-GB" sz="4800" lang="en-US">
                <a:solidFill>
                  <a:srgbClr val="9933FF"/>
                </a:solidFill>
              </a:rPr>
              <a:t>s</a:t>
            </a:r>
            <a:r>
              <a:rPr altLang="en-GB" sz="4800" lang="en-US">
                <a:solidFill>
                  <a:srgbClr val="9933FF"/>
                </a:solidFill>
              </a:rPr>
              <a:t> </a:t>
            </a:r>
            <a:r>
              <a:rPr altLang="en-GB" sz="4800" lang="en-US">
                <a:solidFill>
                  <a:srgbClr val="9933FF"/>
                </a:solidFill>
              </a:rPr>
              <a:t>l</a:t>
            </a:r>
            <a:r>
              <a:rPr altLang="en-GB" sz="4800" lang="en-US">
                <a:solidFill>
                  <a:srgbClr val="9933FF"/>
                </a:solidFill>
              </a:rPr>
              <a:t>o</a:t>
            </a:r>
            <a:r>
              <a:rPr altLang="en-GB" sz="4800" lang="en-US">
                <a:solidFill>
                  <a:srgbClr val="9933FF"/>
                </a:solidFill>
              </a:rPr>
              <a:t>n</a:t>
            </a:r>
            <a:r>
              <a:rPr altLang="en-GB" sz="4800" lang="en-US">
                <a:solidFill>
                  <a:srgbClr val="9933FF"/>
                </a:solidFill>
              </a:rPr>
              <a:t>g</a:t>
            </a:r>
            <a:r>
              <a:rPr altLang="en-GB" sz="4800" lang="en-US">
                <a:solidFill>
                  <a:srgbClr val="9933FF"/>
                </a:solidFill>
              </a:rPr>
              <a:t>-</a:t>
            </a:r>
            <a:r>
              <a:rPr altLang="en-GB" sz="4800" lang="en-US">
                <a:solidFill>
                  <a:srgbClr val="9933FF"/>
                </a:solidFill>
              </a:rPr>
              <a:t> </a:t>
            </a:r>
            <a:r>
              <a:rPr altLang="en-GB" sz="4800" lang="en-US">
                <a:solidFill>
                  <a:srgbClr val="9933FF"/>
                </a:solidFill>
              </a:rPr>
              <a:t>t</a:t>
            </a:r>
            <a:r>
              <a:rPr altLang="en-GB" sz="4800" lang="en-US">
                <a:solidFill>
                  <a:srgbClr val="9933FF"/>
                </a:solidFill>
              </a:rPr>
              <a:t>e</a:t>
            </a:r>
            <a:r>
              <a:rPr altLang="en-GB" sz="4800" lang="en-US">
                <a:solidFill>
                  <a:srgbClr val="9933FF"/>
                </a:solidFill>
              </a:rPr>
              <a:t>r</a:t>
            </a:r>
            <a:r>
              <a:rPr altLang="en-GB" sz="4800" lang="en-US">
                <a:solidFill>
                  <a:srgbClr val="9933FF"/>
                </a:solidFill>
              </a:rPr>
              <a:t>m</a:t>
            </a:r>
            <a:r>
              <a:rPr altLang="en-GB" sz="4800" lang="en-US">
                <a:solidFill>
                  <a:srgbClr val="9933FF"/>
                </a:solidFill>
              </a:rPr>
              <a:t> </a:t>
            </a:r>
            <a:r>
              <a:rPr altLang="en-GB" sz="4800" lang="en-US">
                <a:solidFill>
                  <a:srgbClr val="9933FF"/>
                </a:solidFill>
              </a:rPr>
              <a:t>u</a:t>
            </a:r>
            <a:r>
              <a:rPr altLang="en-GB" sz="4800" lang="en-US">
                <a:solidFill>
                  <a:srgbClr val="9933FF"/>
                </a:solidFill>
              </a:rPr>
              <a:t>s</a:t>
            </a:r>
            <a:r>
              <a:rPr altLang="en-GB" sz="4800" lang="en-US">
                <a:solidFill>
                  <a:srgbClr val="9933FF"/>
                </a:solidFill>
              </a:rPr>
              <a:t>e</a:t>
            </a:r>
            <a:r>
              <a:rPr altLang="en-GB" sz="4800" lang="en-US">
                <a:solidFill>
                  <a:srgbClr val="9933FF"/>
                </a:solidFill>
              </a:rPr>
              <a:t> </a:t>
            </a:r>
            <a:r>
              <a:rPr altLang="en-GB" sz="4800" lang="en-US">
                <a:solidFill>
                  <a:srgbClr val="9933FF"/>
                </a:solidFill>
              </a:rPr>
              <a:t>b</a:t>
            </a:r>
            <a:r>
              <a:rPr altLang="en-GB" sz="4800" lang="en-US">
                <a:solidFill>
                  <a:srgbClr val="9933FF"/>
                </a:solidFill>
              </a:rPr>
              <a:t>e</a:t>
            </a:r>
            <a:r>
              <a:rPr altLang="en-GB" sz="4800" lang="en-US">
                <a:solidFill>
                  <a:srgbClr val="9933FF"/>
                </a:solidFill>
              </a:rPr>
              <a:t>y</a:t>
            </a:r>
            <a:r>
              <a:rPr altLang="en-GB" sz="4800" lang="en-US">
                <a:solidFill>
                  <a:srgbClr val="9933FF"/>
                </a:solidFill>
              </a:rPr>
              <a:t>o</a:t>
            </a:r>
            <a:r>
              <a:rPr altLang="en-GB" sz="4800" lang="en-US">
                <a:solidFill>
                  <a:srgbClr val="9933FF"/>
                </a:solidFill>
              </a:rPr>
              <a:t>n</a:t>
            </a:r>
            <a:r>
              <a:rPr altLang="en-GB" sz="4800" lang="en-US">
                <a:solidFill>
                  <a:srgbClr val="9933FF"/>
                </a:solidFill>
              </a:rPr>
              <a:t>d </a:t>
            </a:r>
            <a:r>
              <a:rPr altLang="en-GB" sz="4800" lang="en-US">
                <a:solidFill>
                  <a:srgbClr val="9933FF"/>
                </a:solidFill>
              </a:rPr>
              <a:t>a</a:t>
            </a:r>
            <a:r>
              <a:rPr altLang="en-GB" sz="4800" lang="en-US">
                <a:solidFill>
                  <a:srgbClr val="9933FF"/>
                </a:solidFill>
              </a:rPr>
              <a:t>c</a:t>
            </a:r>
            <a:r>
              <a:rPr altLang="en-GB" sz="4800" lang="en-US">
                <a:solidFill>
                  <a:srgbClr val="9933FF"/>
                </a:solidFill>
              </a:rPr>
              <a:t>c</a:t>
            </a:r>
            <a:r>
              <a:rPr altLang="en-GB" sz="4800" lang="en-US">
                <a:solidFill>
                  <a:srgbClr val="9933FF"/>
                </a:solidFill>
              </a:rPr>
              <a:t>u</a:t>
            </a:r>
            <a:r>
              <a:rPr altLang="en-GB" sz="4800" lang="en-US">
                <a:solidFill>
                  <a:srgbClr val="9933FF"/>
                </a:solidFill>
              </a:rPr>
              <a:t>d</a:t>
            </a:r>
            <a:r>
              <a:rPr altLang="en-GB" sz="4800" lang="en-US">
                <a:solidFill>
                  <a:srgbClr val="9933FF"/>
                </a:solidFill>
              </a:rPr>
              <a:t>e</a:t>
            </a:r>
            <a:r>
              <a:rPr altLang="en-GB" sz="4800" lang="en-US">
                <a:solidFill>
                  <a:srgbClr val="9933FF"/>
                </a:solidFill>
              </a:rPr>
              <a:t>m</a:t>
            </a:r>
            <a:r>
              <a:rPr altLang="en-GB" sz="4800" lang="en-US">
                <a:solidFill>
                  <a:srgbClr val="9933FF"/>
                </a:solidFill>
              </a:rPr>
              <a:t>i</a:t>
            </a:r>
            <a:r>
              <a:rPr altLang="en-GB" sz="4800" lang="en-US">
                <a:solidFill>
                  <a:srgbClr val="9933FF"/>
                </a:solidFill>
              </a:rPr>
              <a:t>c</a:t>
            </a:r>
            <a:r>
              <a:rPr altLang="en-GB" sz="4800" lang="en-US">
                <a:solidFill>
                  <a:srgbClr val="9933FF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9000" name=""/>
          <p:cNvSpPr txBox="1"/>
          <p:nvPr/>
        </p:nvSpPr>
        <p:spPr>
          <a:xfrm>
            <a:off x="4333242" y="568442"/>
            <a:ext cx="4000000" cy="1310640"/>
          </a:xfrm>
          <a:prstGeom prst="rect"/>
        </p:spPr>
        <p:txBody>
          <a:bodyPr rtlCol="0" wrap="square">
            <a:spAutoFit/>
          </a:bodyPr>
          <a:p>
            <a:r>
              <a:rPr altLang="en-GB" b="1" sz="5400" i="1" lang="en-US" u="sng">
                <a:solidFill>
                  <a:srgbClr val="7030A0"/>
                </a:solidFill>
              </a:rPr>
              <a:t>C</a:t>
            </a:r>
            <a:r>
              <a:rPr altLang="en-GB" b="1" sz="5400" i="1" lang="en-US" u="sng">
                <a:solidFill>
                  <a:srgbClr val="7030A0"/>
                </a:solidFill>
              </a:rPr>
              <a:t>o</a:t>
            </a:r>
            <a:r>
              <a:rPr altLang="en-GB" b="1" sz="5400" i="1" lang="en-US" u="sng">
                <a:solidFill>
                  <a:srgbClr val="7030A0"/>
                </a:solidFill>
              </a:rPr>
              <a:t>n</a:t>
            </a:r>
            <a:r>
              <a:rPr altLang="en-GB" b="1" sz="5400" i="1" lang="en-US" u="sng">
                <a:solidFill>
                  <a:srgbClr val="7030A0"/>
                </a:solidFill>
              </a:rPr>
              <a:t>c</a:t>
            </a:r>
            <a:r>
              <a:rPr altLang="en-GB" b="1" sz="5400" i="1" lang="en-US" u="sng">
                <a:solidFill>
                  <a:srgbClr val="7030A0"/>
                </a:solidFill>
              </a:rPr>
              <a:t>l</a:t>
            </a:r>
            <a:r>
              <a:rPr altLang="en-GB" b="1" sz="5400" i="1" lang="en-US" u="sng">
                <a:solidFill>
                  <a:srgbClr val="7030A0"/>
                </a:solidFill>
              </a:rPr>
              <a:t>usion</a:t>
            </a:r>
            <a:r>
              <a:rPr altLang="en-GB" b="1" sz="5400" i="1" lang="en-US" u="sng">
                <a:solidFill>
                  <a:srgbClr val="7030A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图文框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860"/>
            </a:avLst>
          </a:prstGeom>
          <a:solidFill>
            <a:srgbClr val="FBE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</a:endParaRPr>
          </a:p>
        </p:txBody>
      </p:sp>
      <p:sp>
        <p:nvSpPr>
          <p:cNvPr id="1048761" name="图文框 5"/>
          <p:cNvSpPr/>
          <p:nvPr/>
        </p:nvSpPr>
        <p:spPr>
          <a:xfrm>
            <a:off x="-885957" y="-31399"/>
            <a:ext cx="15332108" cy="8141225"/>
          </a:xfrm>
          <a:prstGeom prst="frame">
            <a:avLst>
              <a:gd name="adj1" fmla="val 1115"/>
            </a:avLst>
          </a:prstGeom>
          <a:solidFill>
            <a:srgbClr val="FBE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</a:endParaRPr>
          </a:p>
        </p:txBody>
      </p:sp>
      <p:pic>
        <p:nvPicPr>
          <p:cNvPr id="2097168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518460" y="2368214"/>
            <a:ext cx="1965166" cy="1965166"/>
          </a:xfrm>
          <a:prstGeom prst="rect"/>
        </p:spPr>
      </p:pic>
      <p:pic>
        <p:nvPicPr>
          <p:cNvPr id="2097169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58562" y="2324967"/>
            <a:ext cx="2008413" cy="2008413"/>
          </a:xfrm>
          <a:prstGeom prst="rect"/>
        </p:spPr>
      </p:pic>
      <p:sp>
        <p:nvSpPr>
          <p:cNvPr id="1048762" name="文本框 8"/>
          <p:cNvSpPr txBox="1"/>
          <p:nvPr/>
        </p:nvSpPr>
        <p:spPr>
          <a:xfrm>
            <a:off x="3274189" y="2642912"/>
            <a:ext cx="5468948" cy="891539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GB" b="1" dirty="0" sz="5400" i="1" lang="en-US" u="none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altLang="en-GB" b="1" dirty="0" sz="5400" i="1" lang="en-US" u="none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</a:t>
            </a:r>
            <a:r>
              <a:rPr altLang="en-GB" b="1" dirty="0" sz="5400" i="1" lang="en-US" u="none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en-GB" b="1" dirty="0" sz="5400" i="1" lang="en-US" u="none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altLang="en-GB" b="1" dirty="0" sz="5400" i="1" lang="en-US" u="none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</a:t>
            </a:r>
            <a:r>
              <a:rPr altLang="en-GB" b="1" dirty="0" sz="5400" i="1" lang="en-US" u="none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en-GB" b="1" dirty="0" sz="5400" i="1" lang="en-US" u="none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</a:t>
            </a:r>
            <a:r>
              <a:rPr altLang="en-GB" b="1" dirty="0" sz="5400" i="1" lang="en-US" u="none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altLang="en-GB" b="1" dirty="0" sz="5400" i="1" lang="en-US" u="none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altLang="en-GB" b="1" dirty="0" sz="5400" i="1" lang="en-US" u="none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altLang="en-GB" b="1" dirty="0" sz="5400" i="1" lang="en-US" u="none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altLang="en-GB" b="1" dirty="0" sz="5400" i="1" lang="en-US" u="none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altLang="en-US" b="1" dirty="0" sz="4000" lang="zh-CN">
              <a:solidFill>
                <a:srgbClr val="F05E57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图文框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86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</a:endParaRPr>
          </a:p>
        </p:txBody>
      </p:sp>
      <p:sp>
        <p:nvSpPr>
          <p:cNvPr id="1048590" name="图文框 5"/>
          <p:cNvSpPr/>
          <p:nvPr/>
        </p:nvSpPr>
        <p:spPr>
          <a:xfrm>
            <a:off x="1279347" y="-317344"/>
            <a:ext cx="11913271" cy="6325849"/>
          </a:xfrm>
          <a:prstGeom prst="frame">
            <a:avLst>
              <a:gd name="adj1" fmla="val 1115"/>
            </a:avLst>
          </a:prstGeom>
          <a:solidFill>
            <a:srgbClr val="FBE2D7"/>
          </a:solidFill>
          <a:ln>
            <a:solidFill>
              <a:srgbClr val="CC9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GB" b="1" sz="5400" i="1" lang="en-US" u="sng">
                <a:solidFill>
                  <a:srgbClr val="6600CC"/>
                </a:solidFill>
              </a:rPr>
              <a:t>P</a:t>
            </a:r>
            <a:r>
              <a:rPr altLang="en-GB" b="1" sz="5400" i="1" lang="en-US" u="sng">
                <a:solidFill>
                  <a:srgbClr val="6600CC"/>
                </a:solidFill>
              </a:rPr>
              <a:t>r</a:t>
            </a:r>
            <a:r>
              <a:rPr altLang="en-GB" b="1" sz="5400" i="1" lang="en-US" u="sng">
                <a:solidFill>
                  <a:srgbClr val="6600CC"/>
                </a:solidFill>
              </a:rPr>
              <a:t>o</a:t>
            </a:r>
            <a:r>
              <a:rPr altLang="en-GB" b="1" sz="5400" i="1" lang="en-US" u="sng">
                <a:solidFill>
                  <a:srgbClr val="6600CC"/>
                </a:solidFill>
              </a:rPr>
              <a:t>j</a:t>
            </a:r>
            <a:r>
              <a:rPr altLang="en-GB" b="1" sz="5400" i="1" lang="en-US" u="sng">
                <a:solidFill>
                  <a:srgbClr val="6600CC"/>
                </a:solidFill>
              </a:rPr>
              <a:t>ect </a:t>
            </a:r>
            <a:r>
              <a:rPr altLang="en-GB" b="1" sz="5400" i="1" lang="en-US" u="sng">
                <a:solidFill>
                  <a:srgbClr val="6600CC"/>
                </a:solidFill>
              </a:rPr>
              <a:t>T</a:t>
            </a:r>
            <a:r>
              <a:rPr altLang="en-GB" b="1" sz="5400" i="1" lang="en-US" u="sng">
                <a:solidFill>
                  <a:srgbClr val="6600CC"/>
                </a:solidFill>
              </a:rPr>
              <a:t>i</a:t>
            </a:r>
            <a:r>
              <a:rPr altLang="en-GB" b="1" sz="5400" i="1" lang="en-US" u="sng">
                <a:solidFill>
                  <a:srgbClr val="6600CC"/>
                </a:solidFill>
              </a:rPr>
              <a:t>t</a:t>
            </a:r>
            <a:r>
              <a:rPr altLang="en-GB" b="1" sz="5400" i="1" lang="en-US" u="sng">
                <a:solidFill>
                  <a:srgbClr val="6600CC"/>
                </a:solidFill>
              </a:rPr>
              <a:t>l</a:t>
            </a:r>
            <a:r>
              <a:rPr altLang="en-GB" b="1" sz="5400" i="1" lang="en-US" u="sng">
                <a:solidFill>
                  <a:srgbClr val="6600CC"/>
                </a:solidFill>
              </a:rPr>
              <a:t>e</a:t>
            </a:r>
            <a:endParaRPr altLang="en-US" lang="zh-CN">
              <a:solidFill>
                <a:schemeClr val="tx1"/>
              </a:solidFill>
            </a:endParaRPr>
          </a:p>
          <a:p>
            <a:pPr algn="ctr"/>
            <a:endParaRPr altLang="en-US" lang="zh-CN">
              <a:solidFill>
                <a:schemeClr val="tx1"/>
              </a:solidFill>
            </a:endParaRPr>
          </a:p>
          <a:p>
            <a:pPr algn="ctr"/>
            <a:endParaRPr altLang="en-US" lang="zh-CN">
              <a:solidFill>
                <a:schemeClr val="tx1"/>
              </a:solidFill>
            </a:endParaRPr>
          </a:p>
          <a:p>
            <a:pPr algn="ctr"/>
            <a:endParaRPr altLang="en-US" lang="zh-CN">
              <a:solidFill>
                <a:schemeClr val="tx1"/>
              </a:solidFill>
            </a:endParaRPr>
          </a:p>
          <a:p>
            <a:pPr algn="ctr"/>
            <a:endParaRPr altLang="en-US" lang="zh-CN">
              <a:solidFill>
                <a:schemeClr val="tx1"/>
              </a:solidFill>
            </a:endParaRPr>
          </a:p>
          <a:p>
            <a:pPr algn="ctr"/>
            <a:r>
              <a:rPr altLang="en-GB" b="1" sz="8000" i="1" lang="en-US" u="none">
                <a:solidFill>
                  <a:srgbClr val="CC99FF"/>
                </a:solidFill>
              </a:rPr>
              <a:t>D</a:t>
            </a:r>
            <a:r>
              <a:rPr altLang="en-GB" b="1" sz="8000" i="1" lang="en-US" u="none">
                <a:solidFill>
                  <a:srgbClr val="CC99FF"/>
                </a:solidFill>
              </a:rPr>
              <a:t>i</a:t>
            </a:r>
            <a:r>
              <a:rPr altLang="en-GB" b="1" sz="8000" i="1" lang="en-US" u="none">
                <a:solidFill>
                  <a:srgbClr val="CC99FF"/>
                </a:solidFill>
              </a:rPr>
              <a:t>g</a:t>
            </a:r>
            <a:r>
              <a:rPr altLang="en-GB" b="1" sz="8000" i="1" lang="en-US" u="none">
                <a:solidFill>
                  <a:srgbClr val="CC99FF"/>
                </a:solidFill>
              </a:rPr>
              <a:t>i</a:t>
            </a:r>
            <a:r>
              <a:rPr altLang="en-GB" b="1" sz="8000" i="1" lang="en-US" u="none">
                <a:solidFill>
                  <a:srgbClr val="CC99FF"/>
                </a:solidFill>
              </a:rPr>
              <a:t>tal </a:t>
            </a:r>
            <a:r>
              <a:rPr altLang="en-GB" b="1" sz="8000" i="1" lang="en-US" u="none">
                <a:solidFill>
                  <a:srgbClr val="CC99FF"/>
                </a:solidFill>
              </a:rPr>
              <a:t>portfolio </a:t>
            </a:r>
            <a:endParaRPr altLang="en-US" lang="zh-CN">
              <a:solidFill>
                <a:schemeClr val="tx1"/>
              </a:solidFill>
            </a:endParaRPr>
          </a:p>
        </p:txBody>
      </p:sp>
      <p:pic>
        <p:nvPicPr>
          <p:cNvPr id="2097154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flipH="1">
            <a:off x="1279347" y="2308093"/>
            <a:ext cx="2539682" cy="2539682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图文框 4"/>
          <p:cNvSpPr/>
          <p:nvPr/>
        </p:nvSpPr>
        <p:spPr>
          <a:xfrm rot="21600000" flipV="1">
            <a:off x="-477694" y="-2990370"/>
            <a:ext cx="12192000" cy="804983"/>
          </a:xfrm>
          <a:prstGeom prst="frame">
            <a:avLst>
              <a:gd name="adj1" fmla="val 4860"/>
            </a:avLst>
          </a:prstGeom>
          <a:noFill/>
          <a:ln>
            <a:solidFill>
              <a:srgbClr val="CC9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1" rtlCol="0"/>
          <a:p>
            <a:pPr algn="ctr"/>
            <a:r>
              <a:rPr altLang="en-GB" b="1" sz="5400" i="1" lang="en-US">
                <a:solidFill>
                  <a:srgbClr val="6600CC"/>
                </a:solidFill>
              </a:rPr>
              <a:t>A</a:t>
            </a:r>
            <a:r>
              <a:rPr altLang="en-GB" b="1" sz="5400" i="1" lang="en-US">
                <a:solidFill>
                  <a:srgbClr val="6600CC"/>
                </a:solidFill>
              </a:rPr>
              <a:t>g</a:t>
            </a:r>
            <a:r>
              <a:rPr altLang="en-GB" b="1" sz="5400" i="1" lang="en-US">
                <a:solidFill>
                  <a:srgbClr val="6600CC"/>
                </a:solidFill>
              </a:rPr>
              <a:t>e</a:t>
            </a:r>
            <a:r>
              <a:rPr altLang="en-GB" b="1" sz="5400" i="1" lang="en-US">
                <a:solidFill>
                  <a:srgbClr val="6600CC"/>
                </a:solidFill>
              </a:rPr>
              <a:t>n</a:t>
            </a:r>
            <a:r>
              <a:rPr altLang="en-GB" b="1" sz="5400" i="1" lang="en-US">
                <a:solidFill>
                  <a:srgbClr val="6600CC"/>
                </a:solidFill>
              </a:rPr>
              <a:t>d</a:t>
            </a:r>
            <a:r>
              <a:rPr altLang="en-GB" b="1" sz="5400" i="1" lang="en-US">
                <a:solidFill>
                  <a:srgbClr val="6600CC"/>
                </a:solidFill>
              </a:rPr>
              <a:t>a</a:t>
            </a:r>
            <a:endParaRPr altLang="en-US" lang="zh-CN">
              <a:solidFill>
                <a:schemeClr val="tx1"/>
              </a:solidFill>
            </a:endParaRPr>
          </a:p>
          <a:p>
            <a:pPr algn="ctr"/>
            <a:endParaRPr altLang="en-US" lang="zh-CN">
              <a:solidFill>
                <a:schemeClr val="tx1"/>
              </a:solidFill>
            </a:endParaRPr>
          </a:p>
          <a:p>
            <a:pPr algn="ctr"/>
            <a:endParaRPr altLang="en-US" lang="zh-CN">
              <a:solidFill>
                <a:schemeClr val="tx1"/>
              </a:solidFill>
            </a:endParaRPr>
          </a:p>
          <a:p>
            <a:pPr algn="ctr"/>
            <a:endParaRPr altLang="en-US" lang="zh-CN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altLang="en-GB" b="0" sz="3600" i="1" lang="en-US">
                <a:solidFill>
                  <a:schemeClr val="tx1"/>
                </a:solidFill>
              </a:rPr>
              <a:t> </a:t>
            </a:r>
            <a:r>
              <a:rPr altLang="en-GB" b="0" sz="3600" i="1" lang="en-US">
                <a:solidFill>
                  <a:schemeClr val="tx1"/>
                </a:solidFill>
              </a:rPr>
              <a:t> </a:t>
            </a:r>
            <a:r>
              <a:rPr altLang="en-GB" b="0" sz="3600" i="1" lang="en-US">
                <a:solidFill>
                  <a:schemeClr val="tx1"/>
                </a:solidFill>
              </a:rPr>
              <a:t> </a:t>
            </a:r>
            <a:r>
              <a:rPr altLang="en-GB" b="0" sz="3600" i="1" lang="en-US">
                <a:solidFill>
                  <a:schemeClr val="tx1"/>
                </a:solidFill>
              </a:rPr>
              <a:t> </a:t>
            </a:r>
            <a:r>
              <a:rPr altLang="en-GB" b="0" sz="3600" i="1" lang="en-US">
                <a:solidFill>
                  <a:schemeClr val="tx1"/>
                </a:solidFill>
              </a:rPr>
              <a:t> </a:t>
            </a:r>
            <a:r>
              <a:rPr altLang="en-GB" b="0" sz="3600" i="1" lang="en-US">
                <a:solidFill>
                  <a:schemeClr val="tx1"/>
                </a:solidFill>
              </a:rPr>
              <a:t>1</a:t>
            </a:r>
            <a:r>
              <a:rPr altLang="en-GB" b="0" sz="3600" i="1" lang="en-US">
                <a:solidFill>
                  <a:schemeClr val="tx1"/>
                </a:solidFill>
              </a:rPr>
              <a:t>.</a:t>
            </a:r>
            <a:r>
              <a:rPr altLang="en-GB" b="0" sz="3600" i="1" lang="en-US">
                <a:solidFill>
                  <a:srgbClr val="CC99FF"/>
                </a:solidFill>
              </a:rPr>
              <a:t>p</a:t>
            </a:r>
            <a:r>
              <a:rPr altLang="en-GB" b="0" sz="3600" i="1" lang="en-US">
                <a:solidFill>
                  <a:srgbClr val="CC99FF"/>
                </a:solidFill>
              </a:rPr>
              <a:t>r</a:t>
            </a:r>
            <a:r>
              <a:rPr altLang="en-GB" b="0" sz="3600" i="1" lang="en-US">
                <a:solidFill>
                  <a:srgbClr val="CC99FF"/>
                </a:solidFill>
              </a:rPr>
              <a:t>o</a:t>
            </a:r>
            <a:r>
              <a:rPr altLang="en-GB" b="0" sz="3600" i="1" lang="en-US">
                <a:solidFill>
                  <a:srgbClr val="CC99FF"/>
                </a:solidFill>
              </a:rPr>
              <a:t>b</a:t>
            </a:r>
            <a:r>
              <a:rPr altLang="en-GB" b="0" sz="3600" i="1" lang="en-US">
                <a:solidFill>
                  <a:srgbClr val="CC99FF"/>
                </a:solidFill>
              </a:rPr>
              <a:t>l</a:t>
            </a:r>
            <a:r>
              <a:rPr altLang="en-GB" b="0" sz="3600" i="1" lang="en-US">
                <a:solidFill>
                  <a:srgbClr val="CC99FF"/>
                </a:solidFill>
              </a:rPr>
              <a:t>e</a:t>
            </a:r>
            <a:r>
              <a:rPr altLang="en-GB" b="0" sz="3600" i="1" lang="en-US">
                <a:solidFill>
                  <a:srgbClr val="CC99FF"/>
                </a:solidFill>
              </a:rPr>
              <a:t>m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S</a:t>
            </a:r>
            <a:r>
              <a:rPr altLang="en-GB" b="0" sz="3600" i="1" lang="en-US">
                <a:solidFill>
                  <a:srgbClr val="CC99FF"/>
                </a:solidFill>
              </a:rPr>
              <a:t>t</a:t>
            </a:r>
            <a:r>
              <a:rPr altLang="en-GB" b="0" sz="3600" i="1" lang="en-US">
                <a:solidFill>
                  <a:srgbClr val="CC99FF"/>
                </a:solidFill>
              </a:rPr>
              <a:t>a</a:t>
            </a:r>
            <a:r>
              <a:rPr altLang="en-GB" b="0" sz="3600" i="1" lang="en-US">
                <a:solidFill>
                  <a:srgbClr val="CC99FF"/>
                </a:solidFill>
              </a:rPr>
              <a:t>t</a:t>
            </a:r>
            <a:r>
              <a:rPr altLang="en-GB" b="0" sz="3600" i="1" lang="en-US">
                <a:solidFill>
                  <a:srgbClr val="CC99FF"/>
                </a:solidFill>
              </a:rPr>
              <a:t>e</a:t>
            </a:r>
            <a:r>
              <a:rPr altLang="en-GB" b="0" sz="3600" i="1" lang="en-US">
                <a:solidFill>
                  <a:srgbClr val="CC99FF"/>
                </a:solidFill>
              </a:rPr>
              <a:t>ment </a:t>
            </a:r>
            <a:endParaRPr altLang="en-US" lang="zh-CN">
              <a:solidFill>
                <a:schemeClr val="tx1"/>
              </a:solidFill>
            </a:endParaRPr>
          </a:p>
          <a:p>
            <a:pPr algn="ctr"/>
            <a:r>
              <a:rPr altLang="en-GB" b="0" sz="4000" i="1" lang="en-US">
                <a:solidFill>
                  <a:srgbClr val="000000"/>
                </a:solidFill>
              </a:rPr>
              <a:t> </a:t>
            </a:r>
            <a:r>
              <a:rPr altLang="en-GB" b="0" sz="4000" i="1" lang="en-US">
                <a:solidFill>
                  <a:srgbClr val="000000"/>
                </a:solidFill>
              </a:rPr>
              <a:t>2</a:t>
            </a:r>
            <a:r>
              <a:rPr altLang="en-GB" b="0" sz="4000" i="1" lang="en-US">
                <a:solidFill>
                  <a:srgbClr val="000000"/>
                </a:solidFill>
              </a:rPr>
              <a:t>.</a:t>
            </a:r>
            <a:r>
              <a:rPr altLang="en-GB" b="0" sz="3600" i="1" lang="en-US">
                <a:solidFill>
                  <a:srgbClr val="CC99FF"/>
                </a:solidFill>
              </a:rPr>
              <a:t>P</a:t>
            </a:r>
            <a:r>
              <a:rPr altLang="en-GB" b="0" sz="3600" i="1" lang="en-US">
                <a:solidFill>
                  <a:srgbClr val="CC99FF"/>
                </a:solidFill>
              </a:rPr>
              <a:t>r</a:t>
            </a:r>
            <a:r>
              <a:rPr altLang="en-GB" b="0" sz="3600" i="1" lang="en-US">
                <a:solidFill>
                  <a:srgbClr val="CC99FF"/>
                </a:solidFill>
              </a:rPr>
              <a:t>o</a:t>
            </a:r>
            <a:r>
              <a:rPr altLang="en-GB" b="0" sz="3600" i="1" lang="en-US">
                <a:solidFill>
                  <a:srgbClr val="CC99FF"/>
                </a:solidFill>
              </a:rPr>
              <a:t>j</a:t>
            </a:r>
            <a:r>
              <a:rPr altLang="en-GB" b="0" sz="3600" i="1" lang="en-US">
                <a:solidFill>
                  <a:srgbClr val="CC99FF"/>
                </a:solidFill>
              </a:rPr>
              <a:t>ect </a:t>
            </a:r>
            <a:r>
              <a:rPr altLang="en-GB" b="0" sz="3600" i="1" lang="en-US">
                <a:solidFill>
                  <a:srgbClr val="CC99FF"/>
                </a:solidFill>
              </a:rPr>
              <a:t>O</a:t>
            </a:r>
            <a:r>
              <a:rPr altLang="en-GB" b="0" sz="3600" i="1" lang="en-US">
                <a:solidFill>
                  <a:srgbClr val="CC99FF"/>
                </a:solidFill>
              </a:rPr>
              <a:t>v</a:t>
            </a:r>
            <a:r>
              <a:rPr altLang="en-GB" b="0" sz="3600" i="1" lang="en-US">
                <a:solidFill>
                  <a:srgbClr val="CC99FF"/>
                </a:solidFill>
              </a:rPr>
              <a:t>e</a:t>
            </a:r>
            <a:r>
              <a:rPr altLang="en-GB" b="0" sz="3600" i="1" lang="en-US">
                <a:solidFill>
                  <a:srgbClr val="CC99FF"/>
                </a:solidFill>
              </a:rPr>
              <a:t>rview </a:t>
            </a:r>
            <a:endParaRPr altLang="en-US" lang="zh-CN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</a:pP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3</a:t>
            </a:r>
            <a:r>
              <a:rPr altLang="en-GB" sz="4000" i="1" lang="en-US">
                <a:solidFill>
                  <a:srgbClr val="000000"/>
                </a:solidFill>
              </a:rPr>
              <a:t>.</a:t>
            </a:r>
            <a:r>
              <a:rPr altLang="en-GB" sz="4000" i="1" lang="en-US">
                <a:solidFill>
                  <a:srgbClr val="CC99FF"/>
                </a:solidFill>
              </a:rPr>
              <a:t>E</a:t>
            </a:r>
            <a:r>
              <a:rPr altLang="en-GB" sz="4000" i="1" lang="en-US">
                <a:solidFill>
                  <a:srgbClr val="CC99FF"/>
                </a:solidFill>
              </a:rPr>
              <a:t>n</a:t>
            </a:r>
            <a:r>
              <a:rPr altLang="en-GB" sz="4000" i="1" lang="en-US">
                <a:solidFill>
                  <a:srgbClr val="CC99FF"/>
                </a:solidFill>
              </a:rPr>
              <a:t>d</a:t>
            </a:r>
            <a:r>
              <a:rPr altLang="en-GB" sz="4000" i="1" lang="en-US">
                <a:solidFill>
                  <a:srgbClr val="CC99FF"/>
                </a:solidFill>
              </a:rPr>
              <a:t> </a:t>
            </a:r>
            <a:r>
              <a:rPr altLang="en-GB" sz="4000" i="1" lang="en-US">
                <a:solidFill>
                  <a:srgbClr val="CC99FF"/>
                </a:solidFill>
              </a:rPr>
              <a:t>u</a:t>
            </a:r>
            <a:r>
              <a:rPr altLang="en-GB" sz="4000" i="1" lang="en-US">
                <a:solidFill>
                  <a:srgbClr val="CC99FF"/>
                </a:solidFill>
              </a:rPr>
              <a:t>s</a:t>
            </a:r>
            <a:r>
              <a:rPr altLang="en-GB" sz="4000" i="1" lang="en-US">
                <a:solidFill>
                  <a:srgbClr val="CC99FF"/>
                </a:solidFill>
              </a:rPr>
              <a:t>e</a:t>
            </a:r>
            <a:r>
              <a:rPr altLang="en-GB" sz="4000" i="1" lang="en-US">
                <a:solidFill>
                  <a:srgbClr val="CC99FF"/>
                </a:solidFill>
              </a:rPr>
              <a:t>r</a:t>
            </a:r>
            <a:r>
              <a:rPr altLang="en-GB" sz="4000" i="1" lang="en-US">
                <a:solidFill>
                  <a:srgbClr val="CC99FF"/>
                </a:solidFill>
              </a:rPr>
              <a:t>s </a:t>
            </a:r>
            <a:endParaRPr altLang="en-US" lang="zh-CN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4</a:t>
            </a:r>
            <a:r>
              <a:rPr altLang="en-GB" sz="4000" i="1" lang="en-US">
                <a:solidFill>
                  <a:srgbClr val="000000"/>
                </a:solidFill>
              </a:rPr>
              <a:t>.</a:t>
            </a:r>
            <a:r>
              <a:rPr altLang="en-GB" sz="4000" i="1" lang="en-US">
                <a:solidFill>
                  <a:srgbClr val="CC99FF"/>
                </a:solidFill>
              </a:rPr>
              <a:t>T</a:t>
            </a:r>
            <a:r>
              <a:rPr altLang="en-GB" sz="4000" i="1" lang="en-US">
                <a:solidFill>
                  <a:srgbClr val="CC99FF"/>
                </a:solidFill>
              </a:rPr>
              <a:t>o</a:t>
            </a:r>
            <a:r>
              <a:rPr altLang="en-GB" sz="4000" i="1" lang="en-US">
                <a:solidFill>
                  <a:srgbClr val="CC99FF"/>
                </a:solidFill>
              </a:rPr>
              <a:t>o</a:t>
            </a:r>
            <a:r>
              <a:rPr altLang="en-GB" sz="4000" i="1" lang="en-US">
                <a:solidFill>
                  <a:srgbClr val="CC99FF"/>
                </a:solidFill>
              </a:rPr>
              <a:t>l</a:t>
            </a:r>
            <a:r>
              <a:rPr altLang="en-GB" sz="4000" i="1" lang="en-US">
                <a:solidFill>
                  <a:srgbClr val="CC99FF"/>
                </a:solidFill>
              </a:rPr>
              <a:t>s</a:t>
            </a:r>
            <a:r>
              <a:rPr altLang="en-GB" sz="4000" i="1" lang="en-US">
                <a:solidFill>
                  <a:srgbClr val="CC99FF"/>
                </a:solidFill>
              </a:rPr>
              <a:t> </a:t>
            </a:r>
            <a:r>
              <a:rPr altLang="en-GB" sz="4000" i="1" lang="en-US">
                <a:solidFill>
                  <a:srgbClr val="CC99FF"/>
                </a:solidFill>
              </a:rPr>
              <a:t>a</a:t>
            </a:r>
            <a:r>
              <a:rPr altLang="en-GB" sz="4000" i="1" lang="en-US">
                <a:solidFill>
                  <a:srgbClr val="CC99FF"/>
                </a:solidFill>
              </a:rPr>
              <a:t>n</a:t>
            </a:r>
            <a:r>
              <a:rPr altLang="en-GB" sz="4000" i="1" lang="en-US">
                <a:solidFill>
                  <a:srgbClr val="CC99FF"/>
                </a:solidFill>
              </a:rPr>
              <a:t>d</a:t>
            </a:r>
            <a:r>
              <a:rPr altLang="en-GB" sz="4000" i="1" lang="en-US">
                <a:solidFill>
                  <a:srgbClr val="CC99FF"/>
                </a:solidFill>
              </a:rPr>
              <a:t> </a:t>
            </a:r>
            <a:r>
              <a:rPr altLang="en-GB" sz="4000" i="1" lang="en-US">
                <a:solidFill>
                  <a:srgbClr val="CC99FF"/>
                </a:solidFill>
              </a:rPr>
              <a:t>T</a:t>
            </a:r>
            <a:r>
              <a:rPr altLang="en-GB" sz="4000" i="1" lang="en-US">
                <a:solidFill>
                  <a:srgbClr val="CC99FF"/>
                </a:solidFill>
              </a:rPr>
              <a:t>ech</a:t>
            </a:r>
            <a:r>
              <a:rPr altLang="en-GB" sz="4000" i="1" lang="en-US">
                <a:solidFill>
                  <a:srgbClr val="CC99FF"/>
                </a:solidFill>
              </a:rPr>
              <a:t>n</a:t>
            </a:r>
            <a:r>
              <a:rPr altLang="en-GB" sz="4000" i="1" lang="en-US">
                <a:solidFill>
                  <a:srgbClr val="CC99FF"/>
                </a:solidFill>
              </a:rPr>
              <a:t>o</a:t>
            </a:r>
            <a:r>
              <a:rPr altLang="en-GB" sz="4000" i="1" lang="en-US">
                <a:solidFill>
                  <a:srgbClr val="CC99FF"/>
                </a:solidFill>
              </a:rPr>
              <a:t>l</a:t>
            </a:r>
            <a:r>
              <a:rPr altLang="en-GB" sz="4000" i="1" lang="en-US">
                <a:solidFill>
                  <a:srgbClr val="CC99FF"/>
                </a:solidFill>
              </a:rPr>
              <a:t>o</a:t>
            </a:r>
            <a:r>
              <a:rPr altLang="en-GB" sz="4000" i="1" lang="en-US">
                <a:solidFill>
                  <a:srgbClr val="CC99FF"/>
                </a:solidFill>
              </a:rPr>
              <a:t>gies </a:t>
            </a:r>
            <a:endParaRPr altLang="en-US" lang="zh-CN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 </a:t>
            </a:r>
            <a:r>
              <a:rPr altLang="en-GB" sz="4000" i="1" lang="en-US">
                <a:solidFill>
                  <a:srgbClr val="000000"/>
                </a:solidFill>
              </a:rPr>
              <a:t>5</a:t>
            </a:r>
            <a:r>
              <a:rPr altLang="en-GB" sz="4000" i="1" lang="en-US">
                <a:solidFill>
                  <a:srgbClr val="000000"/>
                </a:solidFill>
              </a:rPr>
              <a:t>.</a:t>
            </a:r>
            <a:r>
              <a:rPr altLang="en-GB" sz="4000" i="1" lang="en-US">
                <a:solidFill>
                  <a:srgbClr val="CC99FF"/>
                </a:solidFill>
              </a:rPr>
              <a:t>P</a:t>
            </a:r>
            <a:r>
              <a:rPr altLang="en-GB" sz="4000" i="1" lang="en-US">
                <a:solidFill>
                  <a:srgbClr val="CC99FF"/>
                </a:solidFill>
              </a:rPr>
              <a:t>o</a:t>
            </a:r>
            <a:r>
              <a:rPr altLang="en-GB" sz="4000" i="1" lang="en-US">
                <a:solidFill>
                  <a:srgbClr val="CC99FF"/>
                </a:solidFill>
              </a:rPr>
              <a:t>r</a:t>
            </a:r>
            <a:r>
              <a:rPr altLang="en-GB" sz="4000" i="1" lang="en-US">
                <a:solidFill>
                  <a:srgbClr val="CC99FF"/>
                </a:solidFill>
              </a:rPr>
              <a:t>t</a:t>
            </a:r>
            <a:r>
              <a:rPr altLang="en-GB" sz="4000" i="1" lang="en-US">
                <a:solidFill>
                  <a:srgbClr val="CC99FF"/>
                </a:solidFill>
              </a:rPr>
              <a:t>folio </a:t>
            </a:r>
            <a:r>
              <a:rPr altLang="en-GB" sz="4000" i="1" lang="en-US">
                <a:solidFill>
                  <a:srgbClr val="CC99FF"/>
                </a:solidFill>
              </a:rPr>
              <a:t>D</a:t>
            </a:r>
            <a:r>
              <a:rPr altLang="en-GB" sz="4000" i="1" lang="en-US">
                <a:solidFill>
                  <a:srgbClr val="CC99FF"/>
                </a:solidFill>
              </a:rPr>
              <a:t>e</a:t>
            </a:r>
            <a:r>
              <a:rPr altLang="en-GB" sz="4000" i="1" lang="en-US">
                <a:solidFill>
                  <a:srgbClr val="CC99FF"/>
                </a:solidFill>
              </a:rPr>
              <a:t>s</a:t>
            </a:r>
            <a:r>
              <a:rPr altLang="en-GB" sz="4000" i="1" lang="en-US">
                <a:solidFill>
                  <a:srgbClr val="CC99FF"/>
                </a:solidFill>
              </a:rPr>
              <a:t>i</a:t>
            </a:r>
            <a:r>
              <a:rPr altLang="en-GB" sz="4000" i="1" lang="en-US">
                <a:solidFill>
                  <a:srgbClr val="CC99FF"/>
                </a:solidFill>
              </a:rPr>
              <a:t>g</a:t>
            </a:r>
            <a:r>
              <a:rPr altLang="en-GB" sz="4000" i="1" lang="en-US">
                <a:solidFill>
                  <a:srgbClr val="CC99FF"/>
                </a:solidFill>
              </a:rPr>
              <a:t>n</a:t>
            </a:r>
            <a:r>
              <a:rPr altLang="en-GB" sz="4000" i="1" lang="en-US">
                <a:solidFill>
                  <a:srgbClr val="CC99FF"/>
                </a:solidFill>
              </a:rPr>
              <a:t> </a:t>
            </a:r>
            <a:r>
              <a:rPr altLang="en-GB" sz="4000" i="1" lang="en-US">
                <a:solidFill>
                  <a:srgbClr val="CC99FF"/>
                </a:solidFill>
              </a:rPr>
              <a:t>a</a:t>
            </a:r>
            <a:r>
              <a:rPr altLang="en-GB" sz="4000" i="1" lang="en-US">
                <a:solidFill>
                  <a:srgbClr val="CC99FF"/>
                </a:solidFill>
              </a:rPr>
              <a:t>n</a:t>
            </a:r>
            <a:r>
              <a:rPr altLang="en-GB" sz="4000" i="1" lang="en-US">
                <a:solidFill>
                  <a:srgbClr val="CC99FF"/>
                </a:solidFill>
              </a:rPr>
              <a:t>d</a:t>
            </a:r>
            <a:r>
              <a:rPr altLang="en-GB" sz="4000" i="1" lang="en-US">
                <a:solidFill>
                  <a:srgbClr val="CC99FF"/>
                </a:solidFill>
              </a:rPr>
              <a:t> </a:t>
            </a:r>
            <a:r>
              <a:rPr altLang="en-GB" sz="4000" i="1" lang="en-US">
                <a:solidFill>
                  <a:srgbClr val="CC99FF"/>
                </a:solidFill>
              </a:rPr>
              <a:t>L</a:t>
            </a:r>
            <a:r>
              <a:rPr altLang="en-GB" sz="4000" i="1" lang="en-US">
                <a:solidFill>
                  <a:srgbClr val="CC99FF"/>
                </a:solidFill>
              </a:rPr>
              <a:t>ayout</a:t>
            </a:r>
            <a:endParaRPr altLang="en-US" lang="zh-CN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endParaRPr altLang="en-US" lang="zh-CN">
              <a:solidFill>
                <a:schemeClr val="tx1"/>
              </a:solidFill>
            </a:endParaRPr>
          </a:p>
        </p:txBody>
      </p:sp>
      <p:pic>
        <p:nvPicPr>
          <p:cNvPr id="2097155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477693" y="4222886"/>
            <a:ext cx="2539682" cy="2539682"/>
          </a:xfrm>
          <a:prstGeom prst="rect"/>
        </p:spPr>
      </p:pic>
      <p:sp>
        <p:nvSpPr>
          <p:cNvPr id="1048841" name="图文框 4"/>
          <p:cNvSpPr/>
          <p:nvPr/>
        </p:nvSpPr>
        <p:spPr>
          <a:xfrm rot="21600000">
            <a:off x="-477694" y="6326315"/>
            <a:ext cx="12192000" cy="5688796"/>
          </a:xfrm>
          <a:prstGeom prst="frame">
            <a:avLst>
              <a:gd name="adj1" fmla="val 4860"/>
            </a:avLst>
          </a:prstGeom>
          <a:noFill/>
          <a:ln>
            <a:solidFill>
              <a:srgbClr val="CC99FF"/>
            </a:solidFill>
            <a:prstDash val="solid"/>
          </a:ln>
        </p:spPr>
        <p:txBody>
          <a:bodyPr anchor="t" anchorCtr="1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altLang="en-GB" b="1" sz="5400" i="1" lang="en-US">
                <a:solidFill>
                  <a:srgbClr val="6600CC"/>
                </a:solidFill>
                <a:latin typeface="Arial"/>
              </a:rPr>
              <a:t>A</a:t>
            </a:r>
            <a:r>
              <a:rPr altLang="en-GB" b="1" sz="5400" i="1" lang="en-US">
                <a:solidFill>
                  <a:srgbClr val="6600CC"/>
                </a:solidFill>
                <a:latin typeface="Arial"/>
              </a:rPr>
              <a:t>g</a:t>
            </a:r>
            <a:r>
              <a:rPr altLang="en-GB" b="1" sz="5400" i="1" lang="en-US">
                <a:solidFill>
                  <a:srgbClr val="6600CC"/>
                </a:solidFill>
                <a:latin typeface="Arial"/>
              </a:rPr>
              <a:t>e</a:t>
            </a:r>
            <a:r>
              <a:rPr altLang="en-GB" b="1" sz="5400" i="1" lang="en-US">
                <a:solidFill>
                  <a:srgbClr val="6600CC"/>
                </a:solidFill>
                <a:latin typeface="Arial"/>
              </a:rPr>
              <a:t>n</a:t>
            </a:r>
            <a:r>
              <a:rPr altLang="en-GB" b="1" sz="5400" i="1" lang="en-US">
                <a:solidFill>
                  <a:srgbClr val="6600CC"/>
                </a:solidFill>
                <a:latin typeface="Arial"/>
              </a:rPr>
              <a:t>d</a:t>
            </a:r>
            <a:r>
              <a:rPr altLang="en-GB" b="1" sz="5400" i="1" lang="en-US">
                <a:solidFill>
                  <a:srgbClr val="6600CC"/>
                </a:solidFill>
                <a:latin typeface="Arial"/>
              </a:rPr>
              <a:t>a</a:t>
            </a:r>
            <a:endParaRPr altLang="en-US" lang="zh-CN">
              <a:solidFill>
                <a:srgbClr val="000000"/>
              </a:solidFill>
            </a:endParaRPr>
          </a:p>
          <a:p>
            <a:pPr algn="ctr"/>
            <a:endParaRPr altLang="en-US" lang="zh-CN">
              <a:solidFill>
                <a:srgbClr val="000000"/>
              </a:solidFill>
            </a:endParaRPr>
          </a:p>
          <a:p>
            <a:pPr algn="ctr"/>
            <a:endParaRPr altLang="en-US" lang="zh-CN">
              <a:solidFill>
                <a:srgbClr val="000000"/>
              </a:solidFill>
            </a:endParaRPr>
          </a:p>
          <a:p>
            <a:pPr algn="ctr"/>
            <a:endParaRPr altLang="en-US" lang="zh-CN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r>
              <a:rPr altLang="en-GB" b="0" sz="36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000000"/>
                </a:solidFill>
                <a:latin typeface="Arial"/>
              </a:rPr>
              <a:t>1</a:t>
            </a:r>
            <a:r>
              <a:rPr altLang="en-GB" b="0" sz="3600" i="1" lang="en-US">
                <a:solidFill>
                  <a:srgbClr val="000000"/>
                </a:solidFill>
                <a:latin typeface="Arial"/>
              </a:rPr>
              <a:t>.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p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r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o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b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l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e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m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S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t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a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t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e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ment </a:t>
            </a:r>
            <a:endParaRPr altLang="en-US" lang="zh-CN">
              <a:solidFill>
                <a:srgbClr val="000000"/>
              </a:solidFill>
            </a:endParaRPr>
          </a:p>
          <a:p>
            <a:pPr algn="ctr"/>
            <a:r>
              <a:rPr altLang="en-GB" b="0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b="0" sz="4000" i="1" lang="en-US">
                <a:solidFill>
                  <a:srgbClr val="000000"/>
                </a:solidFill>
                <a:latin typeface="Arial"/>
              </a:rPr>
              <a:t>2</a:t>
            </a:r>
            <a:r>
              <a:rPr altLang="en-GB" b="0" sz="4000" i="1" lang="en-US">
                <a:solidFill>
                  <a:srgbClr val="000000"/>
                </a:solidFill>
                <a:latin typeface="Arial"/>
              </a:rPr>
              <a:t>.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P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r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o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j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ect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O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v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e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rview </a:t>
            </a:r>
            <a:endParaRPr altLang="en-US" lang="zh-CN">
              <a:solidFill>
                <a:srgbClr val="000000"/>
              </a:solidFill>
            </a:endParaRPr>
          </a:p>
          <a:p>
            <a:pPr algn="l">
              <a:lnSpc>
                <a:spcPct val="100000"/>
              </a:lnSpc>
            </a:pP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3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.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E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n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d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u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s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e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r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s </a:t>
            </a:r>
            <a:endParaRPr altLang="en-US" lang="zh-CN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4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.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T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o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o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l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s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a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n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d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T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ech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n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o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l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o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gies </a:t>
            </a:r>
            <a:endParaRPr altLang="en-US" lang="zh-CN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5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.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P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o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r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t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folio 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D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e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s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i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g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n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a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n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d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L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ayout </a:t>
            </a:r>
            <a:endParaRPr altLang="en-US" lang="zh-CN">
              <a:solidFill>
                <a:srgbClr val="000000"/>
              </a:solidFill>
            </a:endParaRPr>
          </a:p>
        </p:txBody>
      </p:sp>
      <p:sp>
        <p:nvSpPr>
          <p:cNvPr id="1048842" name="图文框 4"/>
          <p:cNvSpPr/>
          <p:nvPr/>
        </p:nvSpPr>
        <p:spPr>
          <a:xfrm>
            <a:off x="-819243" y="-132036"/>
            <a:ext cx="12192000" cy="4354922"/>
          </a:xfrm>
          <a:prstGeom prst="frame">
            <a:avLst>
              <a:gd name="adj1" fmla="val 4860"/>
            </a:avLst>
          </a:prstGeom>
          <a:noFill/>
          <a:ln>
            <a:solidFill>
              <a:srgbClr val="CC99FF"/>
            </a:solidFill>
            <a:prstDash val="solid"/>
          </a:ln>
        </p:spPr>
        <p:txBody>
          <a:bodyPr anchor="t" anchorCtr="1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solidFill>
                <a:srgbClr val="000000"/>
              </a:solidFill>
            </a:endParaRPr>
          </a:p>
          <a:p>
            <a:pPr algn="ctr"/>
            <a:endParaRPr altLang="en-US" lang="zh-CN">
              <a:solidFill>
                <a:srgbClr val="000000"/>
              </a:solidFill>
            </a:endParaRPr>
          </a:p>
          <a:p>
            <a:pPr algn="ctr"/>
            <a:endParaRPr altLang="en-US" lang="zh-CN">
              <a:solidFill>
                <a:srgbClr val="000000"/>
              </a:solidFill>
            </a:endParaRPr>
          </a:p>
          <a:p>
            <a:pPr algn="ctr"/>
            <a:endParaRPr altLang="en-US" lang="zh-CN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r>
              <a:rPr altLang="en-GB" b="0" sz="36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000000"/>
                </a:solidFill>
                <a:latin typeface="Arial"/>
              </a:rPr>
              <a:t>1</a:t>
            </a:r>
            <a:r>
              <a:rPr altLang="en-GB" b="0" sz="3600" i="1" lang="en-US">
                <a:solidFill>
                  <a:srgbClr val="000000"/>
                </a:solidFill>
                <a:latin typeface="Arial"/>
              </a:rPr>
              <a:t>.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p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r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o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b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l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e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m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S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t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a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t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e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ment </a:t>
            </a:r>
            <a:endParaRPr altLang="en-US" lang="zh-CN">
              <a:solidFill>
                <a:srgbClr val="000000"/>
              </a:solidFill>
            </a:endParaRPr>
          </a:p>
          <a:p>
            <a:pPr algn="ctr"/>
            <a:r>
              <a:rPr altLang="en-GB" b="0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b="0" sz="4000" i="1" lang="en-US">
                <a:solidFill>
                  <a:srgbClr val="000000"/>
                </a:solidFill>
                <a:latin typeface="Arial"/>
              </a:rPr>
              <a:t>2</a:t>
            </a:r>
            <a:r>
              <a:rPr altLang="en-GB" b="0" sz="4000" i="1" lang="en-US">
                <a:solidFill>
                  <a:srgbClr val="000000"/>
                </a:solidFill>
                <a:latin typeface="Arial"/>
              </a:rPr>
              <a:t>.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P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r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o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j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ect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O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v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e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rview </a:t>
            </a:r>
            <a:endParaRPr altLang="en-US" lang="zh-CN">
              <a:solidFill>
                <a:srgbClr val="000000"/>
              </a:solidFill>
            </a:endParaRPr>
          </a:p>
          <a:p>
            <a:pPr algn="l">
              <a:lnSpc>
                <a:spcPct val="100000"/>
              </a:lnSpc>
            </a:pP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b="0" sz="36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3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.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E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n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d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u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s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e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r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s </a:t>
            </a:r>
            <a:endParaRPr altLang="en-US" lang="zh-CN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4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.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T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o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o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l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s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a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n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d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T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ech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n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o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l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o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gies </a:t>
            </a:r>
            <a:endParaRPr altLang="en-US" lang="zh-CN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5</a:t>
            </a:r>
            <a:r>
              <a:rPr altLang="en-GB" sz="4000" i="1" lang="en-US">
                <a:solidFill>
                  <a:srgbClr val="000000"/>
                </a:solidFill>
                <a:latin typeface="Arial"/>
              </a:rPr>
              <a:t>.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P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o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r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t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folio 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D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e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s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i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g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n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a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n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d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 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L</a:t>
            </a:r>
            <a:r>
              <a:rPr altLang="en-GB" sz="4000" i="1" lang="en-US">
                <a:solidFill>
                  <a:srgbClr val="CC99FF"/>
                </a:solidFill>
                <a:latin typeface="Arial"/>
              </a:rPr>
              <a:t>ayout </a:t>
            </a:r>
            <a:endParaRPr altLang="en-US" lang="zh-CN">
              <a:solidFill>
                <a:srgbClr val="000000"/>
              </a:solidFill>
            </a:endParaRPr>
          </a:p>
        </p:txBody>
      </p:sp>
      <p:sp>
        <p:nvSpPr>
          <p:cNvPr id="1048843" name=""/>
          <p:cNvSpPr txBox="1"/>
          <p:nvPr/>
        </p:nvSpPr>
        <p:spPr>
          <a:xfrm>
            <a:off x="408715" y="442517"/>
            <a:ext cx="4000000" cy="993139"/>
          </a:xfrm>
          <a:prstGeom prst="rect"/>
        </p:spPr>
        <p:txBody>
          <a:bodyPr rtlCol="0" wrap="square">
            <a:spAutoFit/>
          </a:bodyPr>
          <a:p>
            <a:r>
              <a:rPr altLang="en-GB" b="1" sz="6000" i="1" lang="en-US" u="sng">
                <a:solidFill>
                  <a:srgbClr val="6600CC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GB" b="1" sz="6000" i="1" lang="en-US" u="sng">
                <a:solidFill>
                  <a:srgbClr val="6600CC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g</a:t>
            </a:r>
            <a:r>
              <a:rPr altLang="en-GB" b="1" sz="6000" i="1" lang="en-US" u="sng">
                <a:solidFill>
                  <a:srgbClr val="6600CC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b="1" sz="6000" i="1" lang="en-US" u="sng">
                <a:solidFill>
                  <a:srgbClr val="6600CC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b="1" sz="6000" i="1" lang="en-US" u="sng">
                <a:solidFill>
                  <a:srgbClr val="6600CC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altLang="en-GB" b="1" sz="6000" i="1" lang="en-US" u="sng">
                <a:solidFill>
                  <a:srgbClr val="6600CC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844" name=""/>
          <p:cNvSpPr txBox="1"/>
          <p:nvPr/>
        </p:nvSpPr>
        <p:spPr>
          <a:xfrm>
            <a:off x="3770829" y="4063559"/>
            <a:ext cx="13336734" cy="2542541"/>
          </a:xfrm>
          <a:prstGeom prst="rect"/>
        </p:spPr>
        <p:txBody>
          <a:bodyPr rtlCol="0" wrap="square">
            <a:spAutoFit/>
          </a:bodyPr>
          <a:p>
            <a:pPr>
              <a:lnSpc>
                <a:spcPct val="100000"/>
              </a:lnSpc>
            </a:pPr>
            <a:r>
              <a:rPr altLang="en-GB" sz="3600" lang="en-US">
                <a:solidFill>
                  <a:srgbClr val="000000"/>
                </a:solidFill>
              </a:rPr>
              <a:t>6</a:t>
            </a:r>
            <a:r>
              <a:rPr altLang="en-GB" sz="3600" lang="en-US">
                <a:solidFill>
                  <a:srgbClr val="000000"/>
                </a:solidFill>
              </a:rPr>
              <a:t>.</a:t>
            </a:r>
            <a:r>
              <a:rPr altLang="en-GB" sz="4400" lang="en-US">
                <a:solidFill>
                  <a:srgbClr val="CC99FF"/>
                </a:solidFill>
              </a:rPr>
              <a:t>F</a:t>
            </a:r>
            <a:r>
              <a:rPr altLang="en-GB" sz="4400" i="1" lang="en-US">
                <a:solidFill>
                  <a:srgbClr val="CC99FF"/>
                </a:solidFill>
              </a:rPr>
              <a:t>e</a:t>
            </a:r>
            <a:r>
              <a:rPr altLang="en-GB" sz="4400" i="1" lang="en-US">
                <a:solidFill>
                  <a:srgbClr val="CC99FF"/>
                </a:solidFill>
              </a:rPr>
              <a:t>a</a:t>
            </a:r>
            <a:r>
              <a:rPr altLang="en-GB" sz="4400" i="1" lang="en-US">
                <a:solidFill>
                  <a:srgbClr val="CC99FF"/>
                </a:solidFill>
              </a:rPr>
              <a:t>t</a:t>
            </a:r>
            <a:r>
              <a:rPr altLang="en-GB" sz="4400" i="1" lang="en-US">
                <a:solidFill>
                  <a:srgbClr val="CC99FF"/>
                </a:solidFill>
              </a:rPr>
              <a:t>u</a:t>
            </a:r>
            <a:r>
              <a:rPr altLang="en-GB" sz="4400" i="1" lang="en-US">
                <a:solidFill>
                  <a:srgbClr val="CC99FF"/>
                </a:solidFill>
              </a:rPr>
              <a:t>r</a:t>
            </a:r>
            <a:r>
              <a:rPr altLang="en-GB" sz="4400" i="1" lang="en-US">
                <a:solidFill>
                  <a:srgbClr val="CC99FF"/>
                </a:solidFill>
              </a:rPr>
              <a:t>e</a:t>
            </a:r>
            <a:r>
              <a:rPr altLang="en-GB" sz="4400" i="1" lang="en-US">
                <a:solidFill>
                  <a:srgbClr val="CC99FF"/>
                </a:solidFill>
              </a:rPr>
              <a:t>s</a:t>
            </a:r>
            <a:r>
              <a:rPr altLang="en-GB" sz="4400" i="1" lang="en-US">
                <a:solidFill>
                  <a:srgbClr val="CC99FF"/>
                </a:solidFill>
              </a:rPr>
              <a:t> </a:t>
            </a:r>
            <a:r>
              <a:rPr altLang="en-GB" sz="4400" i="1" lang="en-US">
                <a:solidFill>
                  <a:srgbClr val="CC99FF"/>
                </a:solidFill>
              </a:rPr>
              <a:t>a</a:t>
            </a:r>
            <a:r>
              <a:rPr altLang="en-GB" sz="4400" i="1" lang="en-US">
                <a:solidFill>
                  <a:srgbClr val="CC99FF"/>
                </a:solidFill>
              </a:rPr>
              <a:t>n</a:t>
            </a:r>
            <a:r>
              <a:rPr altLang="en-GB" sz="4400" i="1" lang="en-US">
                <a:solidFill>
                  <a:srgbClr val="CC99FF"/>
                </a:solidFill>
              </a:rPr>
              <a:t>d</a:t>
            </a:r>
            <a:r>
              <a:rPr altLang="en-GB" sz="4400" i="1" lang="en-US">
                <a:solidFill>
                  <a:srgbClr val="CC99FF"/>
                </a:solidFill>
              </a:rPr>
              <a:t> </a:t>
            </a:r>
            <a:r>
              <a:rPr altLang="en-GB" sz="4400" i="1" lang="en-US">
                <a:solidFill>
                  <a:srgbClr val="CC99FF"/>
                </a:solidFill>
              </a:rPr>
              <a:t> </a:t>
            </a:r>
            <a:r>
              <a:rPr altLang="en-GB" sz="4400" i="1" lang="en-US">
                <a:solidFill>
                  <a:srgbClr val="CC99FF"/>
                </a:solidFill>
              </a:rPr>
              <a:t>F</a:t>
            </a:r>
            <a:r>
              <a:rPr altLang="en-GB" sz="4400" i="1" lang="en-US">
                <a:solidFill>
                  <a:srgbClr val="CC99FF"/>
                </a:solidFill>
              </a:rPr>
              <a:t>u</a:t>
            </a:r>
            <a:r>
              <a:rPr altLang="en-GB" sz="4400" i="1" lang="en-US">
                <a:solidFill>
                  <a:srgbClr val="CC99FF"/>
                </a:solidFill>
              </a:rPr>
              <a:t>n</a:t>
            </a:r>
            <a:r>
              <a:rPr altLang="en-GB" sz="4400" i="1" lang="en-US">
                <a:solidFill>
                  <a:srgbClr val="CC99FF"/>
                </a:solidFill>
              </a:rPr>
              <a:t>c</a:t>
            </a:r>
            <a:r>
              <a:rPr altLang="en-GB" sz="4400" i="1" lang="en-US">
                <a:solidFill>
                  <a:srgbClr val="CC99FF"/>
                </a:solidFill>
              </a:rPr>
              <a:t>t</a:t>
            </a:r>
            <a:r>
              <a:rPr altLang="en-GB" sz="4400" i="1" lang="en-US">
                <a:solidFill>
                  <a:srgbClr val="CC99FF"/>
                </a:solidFill>
              </a:rPr>
              <a:t>i</a:t>
            </a:r>
            <a:r>
              <a:rPr altLang="en-GB" sz="4400" i="1" lang="en-US">
                <a:solidFill>
                  <a:srgbClr val="CC99FF"/>
                </a:solidFill>
              </a:rPr>
              <a:t>o</a:t>
            </a:r>
            <a:r>
              <a:rPr altLang="en-GB" sz="4400" i="1" lang="en-US">
                <a:solidFill>
                  <a:srgbClr val="CC99FF"/>
                </a:solidFill>
              </a:rPr>
              <a:t>n</a:t>
            </a:r>
            <a:r>
              <a:rPr altLang="en-GB" sz="4400" i="1" lang="en-US">
                <a:solidFill>
                  <a:srgbClr val="CC99FF"/>
                </a:solidFill>
              </a:rPr>
              <a:t>a</a:t>
            </a:r>
            <a:r>
              <a:rPr altLang="en-GB" sz="4400" i="1" lang="en-US">
                <a:solidFill>
                  <a:srgbClr val="CC99FF"/>
                </a:solidFill>
              </a:rPr>
              <a:t>l</a:t>
            </a:r>
            <a:r>
              <a:rPr altLang="en-GB" sz="4400" i="1" lang="en-US">
                <a:solidFill>
                  <a:srgbClr val="CC99FF"/>
                </a:solidFill>
              </a:rPr>
              <a:t>i</a:t>
            </a:r>
            <a:r>
              <a:rPr altLang="en-GB" sz="4400" i="1" lang="en-US">
                <a:solidFill>
                  <a:srgbClr val="CC99FF"/>
                </a:solidFill>
              </a:rPr>
              <a:t>t</a:t>
            </a:r>
            <a:r>
              <a:rPr altLang="en-GB" sz="4400" i="1" lang="en-US">
                <a:solidFill>
                  <a:srgbClr val="CC99FF"/>
                </a:solidFill>
              </a:rPr>
              <a:t>y</a:t>
            </a:r>
            <a:endParaRPr sz="2800" lang="en-GB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altLang="en-GB" sz="4000" i="1" lang="en-US">
                <a:solidFill>
                  <a:srgbClr val="000000"/>
                </a:solidFill>
              </a:rPr>
              <a:t>7</a:t>
            </a:r>
            <a:r>
              <a:rPr altLang="en-GB" sz="4000" i="1" lang="en-US">
                <a:solidFill>
                  <a:srgbClr val="000000"/>
                </a:solidFill>
              </a:rPr>
              <a:t>.</a:t>
            </a:r>
            <a:r>
              <a:rPr altLang="en-GB" sz="4000" i="1" lang="en-US">
                <a:solidFill>
                  <a:srgbClr val="CC99FF"/>
                </a:solidFill>
              </a:rPr>
              <a:t>R</a:t>
            </a:r>
            <a:r>
              <a:rPr altLang="en-GB" sz="4000" i="1" lang="en-US">
                <a:solidFill>
                  <a:srgbClr val="CC99FF"/>
                </a:solidFill>
              </a:rPr>
              <a:t>e</a:t>
            </a:r>
            <a:r>
              <a:rPr altLang="en-GB" sz="4000" i="1" lang="en-US">
                <a:solidFill>
                  <a:srgbClr val="CC99FF"/>
                </a:solidFill>
              </a:rPr>
              <a:t>s</a:t>
            </a:r>
            <a:r>
              <a:rPr altLang="en-GB" sz="4000" i="1" lang="en-US">
                <a:solidFill>
                  <a:srgbClr val="CC99FF"/>
                </a:solidFill>
              </a:rPr>
              <a:t>u</a:t>
            </a:r>
            <a:r>
              <a:rPr altLang="en-GB" sz="4000" i="1" lang="en-US">
                <a:solidFill>
                  <a:srgbClr val="CC99FF"/>
                </a:solidFill>
              </a:rPr>
              <a:t>lt </a:t>
            </a:r>
            <a:r>
              <a:rPr altLang="en-GB" sz="4000" i="1" lang="en-US">
                <a:solidFill>
                  <a:srgbClr val="CC99FF"/>
                </a:solidFill>
              </a:rPr>
              <a:t>a</a:t>
            </a:r>
            <a:r>
              <a:rPr altLang="en-GB" sz="4000" i="1" lang="en-US">
                <a:solidFill>
                  <a:srgbClr val="CC99FF"/>
                </a:solidFill>
              </a:rPr>
              <a:t>n</a:t>
            </a:r>
            <a:r>
              <a:rPr altLang="en-GB" sz="4000" i="1" lang="en-US">
                <a:solidFill>
                  <a:srgbClr val="CC99FF"/>
                </a:solidFill>
              </a:rPr>
              <a:t>d</a:t>
            </a:r>
            <a:r>
              <a:rPr altLang="en-GB" sz="4000" i="1" lang="en-US">
                <a:solidFill>
                  <a:srgbClr val="CC99FF"/>
                </a:solidFill>
              </a:rPr>
              <a:t> </a:t>
            </a:r>
            <a:r>
              <a:rPr altLang="en-GB" sz="4000" i="1" lang="en-US">
                <a:solidFill>
                  <a:srgbClr val="CC99FF"/>
                </a:solidFill>
              </a:rPr>
              <a:t>S</a:t>
            </a:r>
            <a:r>
              <a:rPr altLang="en-GB" sz="4000" i="1" lang="en-US">
                <a:solidFill>
                  <a:srgbClr val="CC99FF"/>
                </a:solidFill>
              </a:rPr>
              <a:t>c</a:t>
            </a:r>
            <a:r>
              <a:rPr altLang="en-GB" sz="4000" i="1" lang="en-US">
                <a:solidFill>
                  <a:srgbClr val="CC99FF"/>
                </a:solidFill>
              </a:rPr>
              <a:t>r</a:t>
            </a:r>
            <a:r>
              <a:rPr altLang="en-GB" sz="4000" i="1" lang="en-US">
                <a:solidFill>
                  <a:srgbClr val="CC99FF"/>
                </a:solidFill>
              </a:rPr>
              <a:t>een </a:t>
            </a:r>
            <a:r>
              <a:rPr altLang="en-GB" sz="4000" i="1" lang="en-US">
                <a:solidFill>
                  <a:srgbClr val="CC99FF"/>
                </a:solidFill>
              </a:rPr>
              <a:t>shot</a:t>
            </a:r>
            <a:r>
              <a:rPr altLang="en-GB" sz="4000" i="1" lang="en-US">
                <a:solidFill>
                  <a:srgbClr val="CC99FF"/>
                </a:solidFill>
              </a:rPr>
              <a:t>s</a:t>
            </a:r>
            <a:endParaRPr sz="2800" lang="en-GB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altLang="en-GB" sz="4000" i="1" lang="en-US">
                <a:solidFill>
                  <a:srgbClr val="000000"/>
                </a:solidFill>
              </a:rPr>
              <a:t>8</a:t>
            </a:r>
            <a:r>
              <a:rPr altLang="en-GB" sz="4000" i="1" lang="en-US">
                <a:solidFill>
                  <a:srgbClr val="000000"/>
                </a:solidFill>
              </a:rPr>
              <a:t>.</a:t>
            </a:r>
            <a:r>
              <a:rPr altLang="en-GB" sz="4000" i="1" lang="en-US">
                <a:solidFill>
                  <a:srgbClr val="CC99FF"/>
                </a:solidFill>
              </a:rPr>
              <a:t>C</a:t>
            </a:r>
            <a:r>
              <a:rPr altLang="en-GB" sz="4000" i="1" lang="en-US">
                <a:solidFill>
                  <a:srgbClr val="CC99FF"/>
                </a:solidFill>
              </a:rPr>
              <a:t>o</a:t>
            </a:r>
            <a:r>
              <a:rPr altLang="en-GB" sz="4000" i="1" lang="en-US">
                <a:solidFill>
                  <a:srgbClr val="CC99FF"/>
                </a:solidFill>
              </a:rPr>
              <a:t>n</a:t>
            </a:r>
            <a:r>
              <a:rPr altLang="en-GB" sz="4000" i="1" lang="en-US">
                <a:solidFill>
                  <a:srgbClr val="CC99FF"/>
                </a:solidFill>
              </a:rPr>
              <a:t>c</a:t>
            </a:r>
            <a:r>
              <a:rPr altLang="en-GB" sz="4000" i="1" lang="en-US">
                <a:solidFill>
                  <a:srgbClr val="CC99FF"/>
                </a:solidFill>
              </a:rPr>
              <a:t>lusion </a:t>
            </a:r>
            <a:endParaRPr sz="2800" lang="en-GB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altLang="en-GB" sz="4000" i="1" lang="en-US">
                <a:solidFill>
                  <a:srgbClr val="000000"/>
                </a:solidFill>
              </a:rPr>
              <a:t>9</a:t>
            </a:r>
            <a:r>
              <a:rPr altLang="en-GB" sz="4000" i="1" lang="en-US">
                <a:solidFill>
                  <a:srgbClr val="000000"/>
                </a:solidFill>
              </a:rPr>
              <a:t>.</a:t>
            </a:r>
            <a:r>
              <a:rPr altLang="en-GB" sz="4000" i="1" lang="en-US">
                <a:solidFill>
                  <a:srgbClr val="CC99FF"/>
                </a:solidFill>
              </a:rPr>
              <a:t>GitHub </a:t>
            </a:r>
            <a:r>
              <a:rPr altLang="en-GB" sz="4000" i="1" lang="en-US">
                <a:solidFill>
                  <a:srgbClr val="CC99FF"/>
                </a:solidFill>
              </a:rPr>
              <a:t>L</a:t>
            </a:r>
            <a:r>
              <a:rPr altLang="en-GB" sz="4000" i="1" lang="en-US">
                <a:solidFill>
                  <a:srgbClr val="CC99FF"/>
                </a:solidFill>
              </a:rPr>
              <a:t>i</a:t>
            </a:r>
            <a:r>
              <a:rPr altLang="en-GB" sz="4000" i="1" lang="en-US">
                <a:solidFill>
                  <a:srgbClr val="CC99FF"/>
                </a:solidFill>
              </a:rPr>
              <a:t>n</a:t>
            </a:r>
            <a:r>
              <a:rPr altLang="en-GB" sz="4000" i="1" lang="en-US">
                <a:solidFill>
                  <a:srgbClr val="CC99FF"/>
                </a:solidFill>
              </a:rPr>
              <a:t>k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710046" y="1727278"/>
            <a:ext cx="3403441" cy="3403441"/>
          </a:xfrm>
          <a:prstGeom prst="rect"/>
        </p:spPr>
      </p:pic>
      <p:sp>
        <p:nvSpPr>
          <p:cNvPr id="1048857" name=""/>
          <p:cNvSpPr txBox="1"/>
          <p:nvPr/>
        </p:nvSpPr>
        <p:spPr>
          <a:xfrm>
            <a:off x="3403439" y="279497"/>
            <a:ext cx="6923887" cy="891541"/>
          </a:xfrm>
          <a:prstGeom prst="rect"/>
        </p:spPr>
        <p:txBody>
          <a:bodyPr rtlCol="0" wrap="square">
            <a:spAutoFit/>
          </a:bodyPr>
          <a:p>
            <a:r>
              <a:rPr altLang="en-GB" b="1" sz="5400" i="1" lang="en-US" u="sng">
                <a:solidFill>
                  <a:srgbClr val="C00000"/>
                </a:solidFill>
              </a:rPr>
              <a:t>P</a:t>
            </a:r>
            <a:r>
              <a:rPr altLang="en-GB" b="1" sz="5400" i="1" lang="en-US" u="sng">
                <a:solidFill>
                  <a:srgbClr val="C00000"/>
                </a:solidFill>
              </a:rPr>
              <a:t>r</a:t>
            </a:r>
            <a:r>
              <a:rPr altLang="en-GB" b="1" sz="5400" i="1" lang="en-US" u="sng">
                <a:solidFill>
                  <a:srgbClr val="C00000"/>
                </a:solidFill>
              </a:rPr>
              <a:t>o</a:t>
            </a:r>
            <a:r>
              <a:rPr altLang="en-GB" b="1" sz="5400" i="1" lang="en-US" u="sng">
                <a:solidFill>
                  <a:srgbClr val="C00000"/>
                </a:solidFill>
              </a:rPr>
              <a:t>b</a:t>
            </a:r>
            <a:r>
              <a:rPr altLang="en-GB" b="1" sz="5400" i="1" lang="en-US" u="sng">
                <a:solidFill>
                  <a:srgbClr val="C00000"/>
                </a:solidFill>
              </a:rPr>
              <a:t>l</a:t>
            </a:r>
            <a:r>
              <a:rPr altLang="en-GB" b="1" sz="5400" i="1" lang="en-US" u="sng">
                <a:solidFill>
                  <a:srgbClr val="C00000"/>
                </a:solidFill>
              </a:rPr>
              <a:t>em </a:t>
            </a:r>
            <a:r>
              <a:rPr altLang="en-GB" b="1" sz="5400" i="1" lang="en-US" u="sng">
                <a:solidFill>
                  <a:srgbClr val="C00000"/>
                </a:solidFill>
              </a:rPr>
              <a:t>S</a:t>
            </a:r>
            <a:r>
              <a:rPr altLang="en-GB" b="1" sz="5400" i="1" lang="en-US" u="sng">
                <a:solidFill>
                  <a:srgbClr val="C00000"/>
                </a:solidFill>
              </a:rPr>
              <a:t>t</a:t>
            </a:r>
            <a:r>
              <a:rPr altLang="en-GB" b="1" sz="5400" i="1" lang="en-US" u="sng">
                <a:solidFill>
                  <a:srgbClr val="C00000"/>
                </a:solidFill>
              </a:rPr>
              <a:t>a</a:t>
            </a:r>
            <a:r>
              <a:rPr altLang="en-GB" b="1" sz="5400" i="1" lang="en-US" u="sng">
                <a:solidFill>
                  <a:srgbClr val="C00000"/>
                </a:solidFill>
              </a:rPr>
              <a:t>t</a:t>
            </a:r>
            <a:r>
              <a:rPr altLang="en-GB" b="1" sz="5400" i="1" lang="en-US" u="sng">
                <a:solidFill>
                  <a:srgbClr val="C00000"/>
                </a:solidFill>
              </a:rPr>
              <a:t>ement 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858" name=""/>
          <p:cNvSpPr txBox="1"/>
          <p:nvPr/>
        </p:nvSpPr>
        <p:spPr>
          <a:xfrm>
            <a:off x="2217987" y="1727277"/>
            <a:ext cx="9294789" cy="1285239"/>
          </a:xfrm>
          <a:prstGeom prst="rect"/>
        </p:spPr>
        <p:txBody>
          <a:bodyPr rtlCol="0" wrap="square">
            <a:spAutoFit/>
          </a:bodyPr>
          <a:p>
            <a:pPr>
              <a:lnSpc>
                <a:spcPct val="100000"/>
              </a:lnSpc>
            </a:pPr>
            <a:r>
              <a:rPr altLang="en-GB" sz="4000" lang="en-US">
                <a:solidFill>
                  <a:srgbClr val="FFC000"/>
                </a:solidFill>
              </a:rPr>
              <a:t>N</a:t>
            </a:r>
            <a:r>
              <a:rPr altLang="en-GB" sz="4000" lang="en-US">
                <a:solidFill>
                  <a:srgbClr val="FFC000"/>
                </a:solidFill>
              </a:rPr>
              <a:t>e</a:t>
            </a:r>
            <a:r>
              <a:rPr altLang="en-GB" sz="4000" lang="en-US">
                <a:solidFill>
                  <a:srgbClr val="FFC000"/>
                </a:solidFill>
              </a:rPr>
              <a:t>e</a:t>
            </a:r>
            <a:r>
              <a:rPr altLang="en-GB" sz="4000" lang="en-US">
                <a:solidFill>
                  <a:srgbClr val="FFC000"/>
                </a:solidFill>
              </a:rPr>
              <a:t>d</a:t>
            </a:r>
            <a:r>
              <a:rPr altLang="en-GB" sz="4000" lang="en-US">
                <a:solidFill>
                  <a:srgbClr val="FFC000"/>
                </a:solidFill>
              </a:rPr>
              <a:t> </a:t>
            </a:r>
            <a:r>
              <a:rPr altLang="en-GB" sz="4000" lang="en-US">
                <a:solidFill>
                  <a:srgbClr val="FFC000"/>
                </a:solidFill>
              </a:rPr>
              <a:t>for </a:t>
            </a:r>
            <a:r>
              <a:rPr altLang="en-GB" sz="4000" lang="en-US">
                <a:solidFill>
                  <a:srgbClr val="FFC000"/>
                </a:solidFill>
              </a:rPr>
              <a:t>a</a:t>
            </a:r>
            <a:r>
              <a:rPr altLang="en-GB" sz="4000" lang="en-US">
                <a:solidFill>
                  <a:srgbClr val="FFC000"/>
                </a:solidFill>
              </a:rPr>
              <a:t>n</a:t>
            </a:r>
            <a:r>
              <a:rPr altLang="en-GB" sz="4000" lang="en-US">
                <a:solidFill>
                  <a:srgbClr val="FFC000"/>
                </a:solidFill>
              </a:rPr>
              <a:t> </a:t>
            </a:r>
            <a:r>
              <a:rPr altLang="en-GB" sz="4000" lang="en-US">
                <a:solidFill>
                  <a:srgbClr val="FFC000"/>
                </a:solidFill>
              </a:rPr>
              <a:t>i</a:t>
            </a:r>
            <a:r>
              <a:rPr altLang="en-GB" sz="4000" lang="en-US">
                <a:solidFill>
                  <a:srgbClr val="FFC000"/>
                </a:solidFill>
              </a:rPr>
              <a:t>t</a:t>
            </a:r>
            <a:r>
              <a:rPr altLang="en-GB" sz="4000" lang="en-US">
                <a:solidFill>
                  <a:srgbClr val="FFC000"/>
                </a:solidFill>
              </a:rPr>
              <a:t>e</a:t>
            </a:r>
            <a:r>
              <a:rPr altLang="en-GB" sz="4000" lang="en-US">
                <a:solidFill>
                  <a:srgbClr val="FFC000"/>
                </a:solidFill>
              </a:rPr>
              <a:t>r</a:t>
            </a:r>
            <a:r>
              <a:rPr altLang="en-GB" sz="4000" lang="en-US">
                <a:solidFill>
                  <a:srgbClr val="FFC000"/>
                </a:solidFill>
              </a:rPr>
              <a:t>a</a:t>
            </a:r>
            <a:r>
              <a:rPr altLang="en-GB" sz="4000" lang="en-US">
                <a:solidFill>
                  <a:srgbClr val="FFC000"/>
                </a:solidFill>
              </a:rPr>
              <a:t>tive </a:t>
            </a:r>
            <a:r>
              <a:rPr altLang="en-GB" sz="4000" lang="en-US">
                <a:solidFill>
                  <a:srgbClr val="FFC000"/>
                </a:solidFill>
              </a:rPr>
              <a:t>p</a:t>
            </a:r>
            <a:r>
              <a:rPr altLang="en-GB" sz="4000" lang="en-US">
                <a:solidFill>
                  <a:srgbClr val="FFC000"/>
                </a:solidFill>
              </a:rPr>
              <a:t>o</a:t>
            </a:r>
            <a:r>
              <a:rPr altLang="en-GB" sz="4000" lang="en-US">
                <a:solidFill>
                  <a:srgbClr val="FFC000"/>
                </a:solidFill>
              </a:rPr>
              <a:t>r</a:t>
            </a:r>
            <a:r>
              <a:rPr altLang="en-GB" sz="4000" lang="en-US">
                <a:solidFill>
                  <a:srgbClr val="FFC000"/>
                </a:solidFill>
              </a:rPr>
              <a:t>t</a:t>
            </a:r>
            <a:r>
              <a:rPr altLang="en-GB" sz="4000" lang="en-US">
                <a:solidFill>
                  <a:srgbClr val="FFC000"/>
                </a:solidFill>
              </a:rPr>
              <a:t>f</a:t>
            </a:r>
            <a:r>
              <a:rPr altLang="en-GB" sz="4000" lang="en-US">
                <a:solidFill>
                  <a:srgbClr val="FFC000"/>
                </a:solidFill>
              </a:rPr>
              <a:t>olio</a:t>
            </a:r>
            <a:r>
              <a:rPr altLang="en-GB" sz="4000" lang="en-US">
                <a:solidFill>
                  <a:srgbClr val="FFC000"/>
                </a:solidFill>
              </a:rPr>
              <a:t> </a:t>
            </a:r>
            <a:r>
              <a:rPr altLang="en-GB" sz="4000" lang="en-US">
                <a:solidFill>
                  <a:srgbClr val="FFC000"/>
                </a:solidFill>
              </a:rPr>
              <a:t>t</a:t>
            </a:r>
            <a:r>
              <a:rPr altLang="en-GB" sz="4000" lang="en-US">
                <a:solidFill>
                  <a:srgbClr val="FFC000"/>
                </a:solidFill>
              </a:rPr>
              <a:t>o</a:t>
            </a:r>
            <a:r>
              <a:rPr altLang="en-GB" sz="4000" lang="en-US">
                <a:solidFill>
                  <a:srgbClr val="FFC000"/>
                </a:solidFill>
              </a:rPr>
              <a:t> </a:t>
            </a:r>
            <a:r>
              <a:rPr altLang="en-GB" sz="4000" lang="en-US">
                <a:solidFill>
                  <a:srgbClr val="FFC000"/>
                </a:solidFill>
              </a:rPr>
              <a:t>p</a:t>
            </a:r>
            <a:r>
              <a:rPr altLang="en-GB" sz="4000" lang="en-US">
                <a:solidFill>
                  <a:srgbClr val="FFC000"/>
                </a:solidFill>
              </a:rPr>
              <a:t>r</a:t>
            </a:r>
            <a:r>
              <a:rPr altLang="en-GB" sz="4000" lang="en-US">
                <a:solidFill>
                  <a:srgbClr val="FFC000"/>
                </a:solidFill>
              </a:rPr>
              <a:t>e</a:t>
            </a:r>
            <a:r>
              <a:rPr altLang="en-GB" sz="4000" lang="en-US">
                <a:solidFill>
                  <a:srgbClr val="FFC000"/>
                </a:solidFill>
              </a:rPr>
              <a:t>s</a:t>
            </a:r>
            <a:r>
              <a:rPr altLang="en-GB" sz="4000" lang="en-US">
                <a:solidFill>
                  <a:srgbClr val="FFC000"/>
                </a:solidFill>
              </a:rPr>
              <a:t>e</a:t>
            </a:r>
            <a:r>
              <a:rPr altLang="en-GB" sz="4000" lang="en-US">
                <a:solidFill>
                  <a:srgbClr val="FFC000"/>
                </a:solidFill>
              </a:rPr>
              <a:t>n</a:t>
            </a:r>
            <a:r>
              <a:rPr altLang="en-GB" sz="4000" lang="en-US">
                <a:solidFill>
                  <a:srgbClr val="FFC000"/>
                </a:solidFill>
              </a:rPr>
              <a:t>t</a:t>
            </a:r>
            <a:r>
              <a:rPr altLang="en-GB" sz="4000" lang="en-US">
                <a:solidFill>
                  <a:srgbClr val="FFC000"/>
                </a:solidFill>
              </a:rPr>
              <a:t> </a:t>
            </a:r>
            <a:r>
              <a:rPr altLang="en-GB" sz="4000" lang="en-US">
                <a:solidFill>
                  <a:srgbClr val="FFC000"/>
                </a:solidFill>
              </a:rPr>
              <a:t>t</a:t>
            </a:r>
            <a:r>
              <a:rPr altLang="en-GB" sz="4000" lang="en-US">
                <a:solidFill>
                  <a:srgbClr val="FFC000"/>
                </a:solidFill>
              </a:rPr>
              <a:t>a</a:t>
            </a:r>
            <a:r>
              <a:rPr altLang="en-GB" sz="4000" lang="en-US">
                <a:solidFill>
                  <a:srgbClr val="FFC000"/>
                </a:solidFill>
              </a:rPr>
              <a:t>l</a:t>
            </a:r>
            <a:r>
              <a:rPr altLang="en-GB" sz="4000" lang="en-US">
                <a:solidFill>
                  <a:srgbClr val="FFC000"/>
                </a:solidFill>
              </a:rPr>
              <a:t>e</a:t>
            </a:r>
            <a:r>
              <a:rPr altLang="en-GB" sz="4000" lang="en-US">
                <a:solidFill>
                  <a:srgbClr val="FFC000"/>
                </a:solidFill>
              </a:rPr>
              <a:t>nt</a:t>
            </a:r>
            <a:r>
              <a:rPr altLang="en-GB" sz="4000" lang="en-US">
                <a:solidFill>
                  <a:srgbClr val="FFC000"/>
                </a:solidFill>
              </a:rPr>
              <a:t>s</a:t>
            </a:r>
            <a:r>
              <a:rPr altLang="en-GB" sz="4000" lang="en-US">
                <a:solidFill>
                  <a:srgbClr val="FFC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861" name=""/>
          <p:cNvSpPr txBox="1"/>
          <p:nvPr/>
        </p:nvSpPr>
        <p:spPr>
          <a:xfrm>
            <a:off x="2217987" y="3219446"/>
            <a:ext cx="7782579" cy="1704341"/>
          </a:xfrm>
          <a:prstGeom prst="rect"/>
        </p:spPr>
        <p:txBody>
          <a:bodyPr rtlCol="0" wrap="square">
            <a:spAutoFit/>
          </a:bodyPr>
          <a:p>
            <a:r>
              <a:rPr altLang="en-GB" sz="4000" lang="en-US">
                <a:solidFill>
                  <a:srgbClr val="FFC000"/>
                </a:solidFill>
              </a:rPr>
              <a:t>L</a:t>
            </a:r>
            <a:r>
              <a:rPr altLang="en-GB" sz="4000" lang="en-US">
                <a:solidFill>
                  <a:srgbClr val="FFC000"/>
                </a:solidFill>
              </a:rPr>
              <a:t>i</a:t>
            </a:r>
            <a:r>
              <a:rPr altLang="en-GB" sz="4000" lang="en-US">
                <a:solidFill>
                  <a:srgbClr val="FFC000"/>
                </a:solidFill>
              </a:rPr>
              <a:t>m</a:t>
            </a:r>
            <a:r>
              <a:rPr altLang="en-GB" sz="4000" lang="en-US">
                <a:solidFill>
                  <a:srgbClr val="FFC000"/>
                </a:solidFill>
              </a:rPr>
              <a:t>i</a:t>
            </a:r>
            <a:r>
              <a:rPr altLang="en-GB" sz="4000" lang="en-US">
                <a:solidFill>
                  <a:srgbClr val="FFC000"/>
                </a:solidFill>
              </a:rPr>
              <a:t>t</a:t>
            </a:r>
            <a:r>
              <a:rPr altLang="en-GB" sz="4000" lang="en-US">
                <a:solidFill>
                  <a:srgbClr val="FFC000"/>
                </a:solidFill>
              </a:rPr>
              <a:t>ed </a:t>
            </a:r>
            <a:r>
              <a:rPr altLang="en-GB" sz="4000" lang="en-US">
                <a:solidFill>
                  <a:srgbClr val="FFC000"/>
                </a:solidFill>
              </a:rPr>
              <a:t>a</a:t>
            </a:r>
            <a:r>
              <a:rPr altLang="en-GB" sz="4000" lang="en-US">
                <a:solidFill>
                  <a:srgbClr val="FFC000"/>
                </a:solidFill>
              </a:rPr>
              <a:t>w</a:t>
            </a:r>
            <a:r>
              <a:rPr altLang="en-GB" sz="4000" lang="en-US">
                <a:solidFill>
                  <a:srgbClr val="FFC000"/>
                </a:solidFill>
              </a:rPr>
              <a:t>a</a:t>
            </a:r>
            <a:r>
              <a:rPr altLang="en-GB" sz="4000" lang="en-US">
                <a:solidFill>
                  <a:srgbClr val="FFC000"/>
                </a:solidFill>
              </a:rPr>
              <a:t>r</a:t>
            </a:r>
            <a:r>
              <a:rPr altLang="en-GB" sz="4000" lang="en-US">
                <a:solidFill>
                  <a:srgbClr val="FFC000"/>
                </a:solidFill>
              </a:rPr>
              <a:t>e</a:t>
            </a:r>
            <a:r>
              <a:rPr altLang="en-GB" sz="4000" lang="en-US">
                <a:solidFill>
                  <a:srgbClr val="FFC000"/>
                </a:solidFill>
              </a:rPr>
              <a:t>ness </a:t>
            </a:r>
            <a:r>
              <a:rPr altLang="en-GB" sz="4000" lang="en-US">
                <a:solidFill>
                  <a:srgbClr val="FFC000"/>
                </a:solidFill>
              </a:rPr>
              <a:t>o</a:t>
            </a:r>
            <a:r>
              <a:rPr altLang="en-GB" sz="4000" lang="en-US">
                <a:solidFill>
                  <a:srgbClr val="FFC000"/>
                </a:solidFill>
              </a:rPr>
              <a:t>f</a:t>
            </a:r>
            <a:r>
              <a:rPr altLang="en-GB" sz="4000" lang="en-US">
                <a:solidFill>
                  <a:srgbClr val="FFC000"/>
                </a:solidFill>
              </a:rPr>
              <a:t> </a:t>
            </a:r>
            <a:r>
              <a:rPr altLang="en-GB" sz="4000" lang="en-US">
                <a:solidFill>
                  <a:srgbClr val="FFC000"/>
                </a:solidFill>
              </a:rPr>
              <a:t>i</a:t>
            </a:r>
            <a:r>
              <a:rPr altLang="en-GB" sz="4000" lang="en-US">
                <a:solidFill>
                  <a:srgbClr val="FFC000"/>
                </a:solidFill>
              </a:rPr>
              <a:t>n</a:t>
            </a:r>
            <a:r>
              <a:rPr altLang="en-GB" sz="4000" lang="en-US">
                <a:solidFill>
                  <a:srgbClr val="FFC000"/>
                </a:solidFill>
              </a:rPr>
              <a:t>d</a:t>
            </a:r>
            <a:r>
              <a:rPr altLang="en-GB" sz="4000" lang="en-US">
                <a:solidFill>
                  <a:srgbClr val="FFC000"/>
                </a:solidFill>
              </a:rPr>
              <a:t>u</a:t>
            </a:r>
            <a:r>
              <a:rPr altLang="en-GB" sz="4000" lang="en-US">
                <a:solidFill>
                  <a:srgbClr val="FFC000"/>
                </a:solidFill>
              </a:rPr>
              <a:t>s</a:t>
            </a:r>
            <a:r>
              <a:rPr altLang="en-GB" sz="4000" lang="en-US">
                <a:solidFill>
                  <a:srgbClr val="FFC000"/>
                </a:solidFill>
              </a:rPr>
              <a:t>t</a:t>
            </a:r>
            <a:r>
              <a:rPr altLang="en-GB" sz="4000" lang="en-US">
                <a:solidFill>
                  <a:srgbClr val="FFC000"/>
                </a:solidFill>
              </a:rPr>
              <a:t>r</a:t>
            </a:r>
            <a:r>
              <a:rPr altLang="en-GB" sz="4000" lang="en-US">
                <a:solidFill>
                  <a:srgbClr val="FFC000"/>
                </a:solidFill>
              </a:rPr>
              <a:t>y</a:t>
            </a:r>
            <a:r>
              <a:rPr altLang="en-GB" sz="4000" lang="en-US">
                <a:solidFill>
                  <a:srgbClr val="FFC000"/>
                </a:solidFill>
              </a:rPr>
              <a:t> </a:t>
            </a:r>
            <a:r>
              <a:rPr altLang="en-GB" sz="4000" lang="en-US">
                <a:solidFill>
                  <a:srgbClr val="FFC000"/>
                </a:solidFill>
              </a:rPr>
              <a:t>-</a:t>
            </a:r>
            <a:r>
              <a:rPr altLang="en-GB" sz="4000" lang="en-US">
                <a:solidFill>
                  <a:srgbClr val="FFC000"/>
                </a:solidFill>
              </a:rPr>
              <a:t>r</a:t>
            </a:r>
            <a:r>
              <a:rPr altLang="en-GB" sz="4000" lang="en-US">
                <a:solidFill>
                  <a:srgbClr val="FFC000"/>
                </a:solidFill>
              </a:rPr>
              <a:t>e</a:t>
            </a:r>
            <a:r>
              <a:rPr altLang="en-GB" sz="4000" lang="en-US">
                <a:solidFill>
                  <a:srgbClr val="FFC000"/>
                </a:solidFill>
              </a:rPr>
              <a:t>q</a:t>
            </a:r>
            <a:r>
              <a:rPr altLang="en-GB" sz="4000" lang="en-US">
                <a:solidFill>
                  <a:srgbClr val="FFC000"/>
                </a:solidFill>
              </a:rPr>
              <a:t>u</a:t>
            </a:r>
            <a:r>
              <a:rPr altLang="en-GB" sz="4000" lang="en-US">
                <a:solidFill>
                  <a:srgbClr val="FFC000"/>
                </a:solidFill>
              </a:rPr>
              <a:t>i</a:t>
            </a:r>
            <a:r>
              <a:rPr altLang="en-GB" sz="4000" lang="en-US">
                <a:solidFill>
                  <a:srgbClr val="FFC000"/>
                </a:solidFill>
              </a:rPr>
              <a:t>r</a:t>
            </a:r>
            <a:r>
              <a:rPr altLang="en-GB" sz="4000" lang="en-US">
                <a:solidFill>
                  <a:srgbClr val="FFC000"/>
                </a:solidFill>
              </a:rPr>
              <a:t>e</a:t>
            </a:r>
            <a:r>
              <a:rPr altLang="en-GB" sz="4000" lang="en-US">
                <a:solidFill>
                  <a:srgbClr val="FFC000"/>
                </a:solidFill>
              </a:rPr>
              <a:t>d</a:t>
            </a:r>
            <a:r>
              <a:rPr altLang="en-GB" sz="4000" lang="en-US">
                <a:solidFill>
                  <a:srgbClr val="FFC000"/>
                </a:solidFill>
              </a:rPr>
              <a:t> </a:t>
            </a:r>
            <a:r>
              <a:rPr altLang="en-GB" sz="4000" lang="en-US">
                <a:solidFill>
                  <a:srgbClr val="FFC000"/>
                </a:solidFill>
              </a:rPr>
              <a:t>s</a:t>
            </a:r>
            <a:r>
              <a:rPr altLang="en-GB" sz="4000" lang="en-US">
                <a:solidFill>
                  <a:srgbClr val="FFC000"/>
                </a:solidFill>
              </a:rPr>
              <a:t>k</a:t>
            </a:r>
            <a:r>
              <a:rPr altLang="en-GB" sz="4000" lang="en-US">
                <a:solidFill>
                  <a:srgbClr val="FFC000"/>
                </a:solidFill>
              </a:rPr>
              <a:t>i</a:t>
            </a:r>
            <a:r>
              <a:rPr altLang="en-GB" sz="4000" lang="en-US">
                <a:solidFill>
                  <a:srgbClr val="FFC000"/>
                </a:solidFill>
              </a:rPr>
              <a:t>l</a:t>
            </a:r>
            <a:r>
              <a:rPr altLang="en-GB" sz="4000" lang="en-US">
                <a:solidFill>
                  <a:srgbClr val="FFC000"/>
                </a:solidFill>
              </a:rPr>
              <a:t>l</a:t>
            </a:r>
            <a:r>
              <a:rPr altLang="en-GB" sz="4000" lang="en-US">
                <a:solidFill>
                  <a:srgbClr val="FFC000"/>
                </a:solidFill>
              </a:rPr>
              <a:t>s</a:t>
            </a:r>
            <a:r>
              <a:rPr altLang="en-GB" sz="4000" lang="en-US">
                <a:solidFill>
                  <a:srgbClr val="FFC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862" name=""/>
          <p:cNvSpPr txBox="1"/>
          <p:nvPr/>
        </p:nvSpPr>
        <p:spPr>
          <a:xfrm>
            <a:off x="2217987" y="4923786"/>
            <a:ext cx="10048363" cy="1285240"/>
          </a:xfrm>
          <a:prstGeom prst="rect"/>
        </p:spPr>
        <p:txBody>
          <a:bodyPr rtlCol="0" wrap="square">
            <a:spAutoFit/>
          </a:bodyPr>
          <a:p>
            <a:r>
              <a:rPr altLang="en-GB" sz="4000" lang="en-US">
                <a:solidFill>
                  <a:srgbClr val="FFC000"/>
                </a:solidFill>
              </a:rPr>
              <a:t>M</a:t>
            </a:r>
            <a:r>
              <a:rPr altLang="en-GB" sz="4000" lang="en-US">
                <a:solidFill>
                  <a:srgbClr val="FFC000"/>
                </a:solidFill>
              </a:rPr>
              <a:t>a</a:t>
            </a:r>
            <a:r>
              <a:rPr altLang="en-GB" sz="4000" lang="en-US">
                <a:solidFill>
                  <a:srgbClr val="FFC000"/>
                </a:solidFill>
              </a:rPr>
              <a:t>n</a:t>
            </a:r>
            <a:r>
              <a:rPr altLang="en-GB" sz="4000" lang="en-US">
                <a:solidFill>
                  <a:srgbClr val="FFC000"/>
                </a:solidFill>
              </a:rPr>
              <a:t>y</a:t>
            </a:r>
            <a:r>
              <a:rPr altLang="en-GB" sz="4000" lang="en-US">
                <a:solidFill>
                  <a:srgbClr val="FFC000"/>
                </a:solidFill>
              </a:rPr>
              <a:t> </a:t>
            </a:r>
            <a:r>
              <a:rPr altLang="en-GB" sz="4000" lang="en-US">
                <a:solidFill>
                  <a:srgbClr val="FFC000"/>
                </a:solidFill>
              </a:rPr>
              <a:t>s</a:t>
            </a:r>
            <a:r>
              <a:rPr altLang="en-GB" sz="4000" lang="en-US">
                <a:solidFill>
                  <a:srgbClr val="FFC000"/>
                </a:solidFill>
              </a:rPr>
              <a:t>t</a:t>
            </a:r>
            <a:r>
              <a:rPr altLang="en-GB" sz="4000" lang="en-US">
                <a:solidFill>
                  <a:srgbClr val="FFC000"/>
                </a:solidFill>
              </a:rPr>
              <a:t>u</a:t>
            </a:r>
            <a:r>
              <a:rPr altLang="en-GB" sz="4000" lang="en-US">
                <a:solidFill>
                  <a:srgbClr val="FFC000"/>
                </a:solidFill>
              </a:rPr>
              <a:t>d</a:t>
            </a:r>
            <a:r>
              <a:rPr altLang="en-GB" sz="4000" lang="en-US">
                <a:solidFill>
                  <a:srgbClr val="FFC000"/>
                </a:solidFill>
              </a:rPr>
              <a:t>ents </a:t>
            </a:r>
            <a:r>
              <a:rPr altLang="en-GB" sz="4000" lang="en-US">
                <a:solidFill>
                  <a:srgbClr val="FFC000"/>
                </a:solidFill>
              </a:rPr>
              <a:t>l</a:t>
            </a:r>
            <a:r>
              <a:rPr altLang="en-GB" sz="4000" lang="en-US">
                <a:solidFill>
                  <a:srgbClr val="FFC000"/>
                </a:solidFill>
              </a:rPr>
              <a:t>a</a:t>
            </a:r>
            <a:r>
              <a:rPr altLang="en-GB" sz="4000" lang="en-US">
                <a:solidFill>
                  <a:srgbClr val="FFC000"/>
                </a:solidFill>
              </a:rPr>
              <a:t>c</a:t>
            </a:r>
            <a:r>
              <a:rPr altLang="en-GB" sz="4000" lang="en-US">
                <a:solidFill>
                  <a:srgbClr val="FFC000"/>
                </a:solidFill>
              </a:rPr>
              <a:t>k</a:t>
            </a:r>
            <a:r>
              <a:rPr altLang="en-GB" sz="4000" lang="en-US">
                <a:solidFill>
                  <a:srgbClr val="FFC000"/>
                </a:solidFill>
              </a:rPr>
              <a:t> </a:t>
            </a:r>
            <a:r>
              <a:rPr altLang="en-GB" sz="4000" lang="en-US">
                <a:solidFill>
                  <a:srgbClr val="FFC000"/>
                </a:solidFill>
              </a:rPr>
              <a:t>o</a:t>
            </a:r>
            <a:r>
              <a:rPr altLang="en-GB" sz="4000" lang="en-US">
                <a:solidFill>
                  <a:srgbClr val="FFC000"/>
                </a:solidFill>
              </a:rPr>
              <a:t>f</a:t>
            </a:r>
            <a:r>
              <a:rPr altLang="en-GB" sz="4000" lang="en-US">
                <a:solidFill>
                  <a:srgbClr val="FFC000"/>
                </a:solidFill>
              </a:rPr>
              <a:t> </a:t>
            </a:r>
            <a:r>
              <a:rPr altLang="en-GB" sz="4000" lang="en-US">
                <a:solidFill>
                  <a:srgbClr val="FFC000"/>
                </a:solidFill>
              </a:rPr>
              <a:t>a</a:t>
            </a:r>
            <a:r>
              <a:rPr altLang="en-GB" sz="4000" lang="en-US">
                <a:solidFill>
                  <a:srgbClr val="FFC000"/>
                </a:solidFill>
              </a:rPr>
              <a:t> </a:t>
            </a:r>
            <a:r>
              <a:rPr altLang="en-GB" sz="4000" lang="en-US">
                <a:solidFill>
                  <a:srgbClr val="FFC000"/>
                </a:solidFill>
              </a:rPr>
              <a:t>s</a:t>
            </a:r>
            <a:r>
              <a:rPr altLang="en-GB" sz="4000" lang="en-US">
                <a:solidFill>
                  <a:srgbClr val="FFC000"/>
                </a:solidFill>
              </a:rPr>
              <a:t>t</a:t>
            </a:r>
            <a:r>
              <a:rPr altLang="en-GB" sz="4000" lang="en-US">
                <a:solidFill>
                  <a:srgbClr val="FFC000"/>
                </a:solidFill>
              </a:rPr>
              <a:t>r</a:t>
            </a:r>
            <a:r>
              <a:rPr altLang="en-GB" sz="4000" lang="en-US">
                <a:solidFill>
                  <a:srgbClr val="FFC000"/>
                </a:solidFill>
              </a:rPr>
              <a:t>u</a:t>
            </a:r>
            <a:r>
              <a:rPr altLang="en-GB" sz="4000" lang="en-US">
                <a:solidFill>
                  <a:srgbClr val="FFC000"/>
                </a:solidFill>
              </a:rPr>
              <a:t>c</a:t>
            </a:r>
            <a:r>
              <a:rPr altLang="en-GB" sz="4000" lang="en-US">
                <a:solidFill>
                  <a:srgbClr val="FFC000"/>
                </a:solidFill>
              </a:rPr>
              <a:t>ture </a:t>
            </a:r>
            <a:r>
              <a:rPr altLang="en-GB" sz="4000" lang="en-US">
                <a:solidFill>
                  <a:srgbClr val="FFC000"/>
                </a:solidFill>
              </a:rPr>
              <a:t>p</a:t>
            </a:r>
            <a:r>
              <a:rPr altLang="en-GB" sz="4000" lang="en-US">
                <a:solidFill>
                  <a:srgbClr val="FFC000"/>
                </a:solidFill>
              </a:rPr>
              <a:t>l</a:t>
            </a:r>
            <a:r>
              <a:rPr altLang="en-GB" sz="4000" lang="en-US">
                <a:solidFill>
                  <a:srgbClr val="FFC000"/>
                </a:solidFill>
              </a:rPr>
              <a:t>a</a:t>
            </a:r>
            <a:r>
              <a:rPr altLang="en-GB" sz="4000" lang="en-US">
                <a:solidFill>
                  <a:srgbClr val="FFC000"/>
                </a:solidFill>
              </a:rPr>
              <a:t>t</a:t>
            </a:r>
            <a:r>
              <a:rPr altLang="en-GB" sz="4000" lang="en-US">
                <a:solidFill>
                  <a:srgbClr val="FFC000"/>
                </a:solidFill>
              </a:rPr>
              <a:t>f</a:t>
            </a:r>
            <a:r>
              <a:rPr altLang="en-GB" sz="4000" lang="en-US">
                <a:solidFill>
                  <a:srgbClr val="FFC000"/>
                </a:solidFill>
              </a:rPr>
              <a:t>orm </a:t>
            </a:r>
            <a:r>
              <a:rPr altLang="en-GB" sz="4000" lang="en-US">
                <a:solidFill>
                  <a:srgbClr val="FFC000"/>
                </a:solidFill>
              </a:rPr>
              <a:t>t</a:t>
            </a:r>
            <a:r>
              <a:rPr altLang="en-GB" sz="4000" lang="en-US">
                <a:solidFill>
                  <a:srgbClr val="FFC000"/>
                </a:solidFill>
              </a:rPr>
              <a:t>o</a:t>
            </a:r>
            <a:r>
              <a:rPr altLang="en-GB" sz="4000" lang="en-US">
                <a:solidFill>
                  <a:srgbClr val="FFC000"/>
                </a:solidFill>
              </a:rPr>
              <a:t> </a:t>
            </a:r>
            <a:r>
              <a:rPr altLang="en-GB" sz="4000" lang="en-US">
                <a:solidFill>
                  <a:srgbClr val="FFC000"/>
                </a:solidFill>
              </a:rPr>
              <a:t>s</a:t>
            </a:r>
            <a:r>
              <a:rPr altLang="en-GB" sz="4000" lang="en-US">
                <a:solidFill>
                  <a:srgbClr val="FFC000"/>
                </a:solidFill>
              </a:rPr>
              <a:t>h</a:t>
            </a:r>
            <a:r>
              <a:rPr altLang="en-GB" sz="4000" lang="en-US">
                <a:solidFill>
                  <a:srgbClr val="FFC000"/>
                </a:solidFill>
              </a:rPr>
              <a:t>o</a:t>
            </a:r>
            <a:r>
              <a:rPr altLang="en-GB" sz="4000" lang="en-US">
                <a:solidFill>
                  <a:srgbClr val="FFC000"/>
                </a:solidFill>
              </a:rPr>
              <a:t>w</a:t>
            </a:r>
            <a:r>
              <a:rPr altLang="en-GB" sz="4000" lang="en-US">
                <a:solidFill>
                  <a:srgbClr val="FFC000"/>
                </a:solidFill>
              </a:rPr>
              <a:t>case </a:t>
            </a:r>
            <a:r>
              <a:rPr altLang="en-GB" sz="4000" lang="en-US">
                <a:solidFill>
                  <a:srgbClr val="FFC000"/>
                </a:solidFill>
              </a:rPr>
              <a:t>s</a:t>
            </a:r>
            <a:r>
              <a:rPr altLang="en-GB" sz="4000" lang="en-US">
                <a:solidFill>
                  <a:srgbClr val="FFC000"/>
                </a:solidFill>
              </a:rPr>
              <a:t>k</a:t>
            </a:r>
            <a:r>
              <a:rPr altLang="en-GB" sz="4000" lang="en-US">
                <a:solidFill>
                  <a:srgbClr val="FFC000"/>
                </a:solidFill>
              </a:rPr>
              <a:t>i</a:t>
            </a:r>
            <a:r>
              <a:rPr altLang="en-GB" sz="4000" lang="en-US">
                <a:solidFill>
                  <a:srgbClr val="FFC000"/>
                </a:solidFill>
              </a:rPr>
              <a:t>l</a:t>
            </a:r>
            <a:r>
              <a:rPr altLang="en-GB" sz="4000" lang="en-US">
                <a:solidFill>
                  <a:srgbClr val="FFC000"/>
                </a:solidFill>
              </a:rPr>
              <a:t>l</a:t>
            </a:r>
            <a:r>
              <a:rPr altLang="en-GB" sz="4000" lang="en-US">
                <a:solidFill>
                  <a:srgbClr val="FFC000"/>
                </a:solidFill>
              </a:rPr>
              <a:t>s</a:t>
            </a:r>
            <a:r>
              <a:rPr altLang="en-GB" sz="4000" lang="en-US">
                <a:solidFill>
                  <a:srgbClr val="FFC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文本框 30"/>
          <p:cNvSpPr txBox="1"/>
          <p:nvPr/>
        </p:nvSpPr>
        <p:spPr>
          <a:xfrm>
            <a:off x="3678566" y="4485765"/>
            <a:ext cx="2343697" cy="307777"/>
          </a:xfrm>
          <a:prstGeom prst="rect"/>
          <a:noFill/>
        </p:spPr>
        <p:txBody>
          <a:bodyPr rtlCol="0" vert="horz" wrap="square">
            <a:spAutoFit/>
          </a:bodyPr>
          <a:p>
            <a:r>
              <a:rPr altLang="zh-CN" dirty="0" sz="1400" lang="en-US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Enter title</a:t>
            </a:r>
            <a:endParaRPr altLang="en-US" dirty="0" sz="1400" lang="zh-CN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32" name="文本框 31"/>
          <p:cNvSpPr txBox="1"/>
          <p:nvPr/>
        </p:nvSpPr>
        <p:spPr>
          <a:xfrm>
            <a:off x="7342605" y="4477253"/>
            <a:ext cx="2343697" cy="307777"/>
          </a:xfrm>
          <a:prstGeom prst="rect"/>
          <a:noFill/>
        </p:spPr>
        <p:txBody>
          <a:bodyPr rtlCol="0" vert="horz" wrap="square">
            <a:spAutoFit/>
          </a:bodyPr>
          <a:p>
            <a:r>
              <a:rPr altLang="zh-CN" dirty="0" sz="1400" lang="en-US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Enter title</a:t>
            </a:r>
            <a:endParaRPr altLang="en-US" dirty="0" sz="1400" lang="zh-CN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97171" name="图片 1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946082"/>
            <a:ext cx="2539682" cy="2539682"/>
          </a:xfrm>
          <a:prstGeom prst="rect"/>
        </p:spPr>
      </p:pic>
      <p:sp>
        <p:nvSpPr>
          <p:cNvPr id="1048878" name=""/>
          <p:cNvSpPr txBox="1"/>
          <p:nvPr/>
        </p:nvSpPr>
        <p:spPr>
          <a:xfrm>
            <a:off x="3232486" y="452999"/>
            <a:ext cx="7244930" cy="891541"/>
          </a:xfrm>
          <a:prstGeom prst="rect"/>
        </p:spPr>
        <p:txBody>
          <a:bodyPr rtlCol="0" wrap="square">
            <a:spAutoFit/>
          </a:bodyPr>
          <a:p>
            <a:r>
              <a:rPr altLang="en-GB" b="1" sz="5400" i="1" lang="en-US" u="sng">
                <a:solidFill>
                  <a:srgbClr val="6600CC"/>
                </a:solidFill>
              </a:rPr>
              <a:t>P</a:t>
            </a:r>
            <a:r>
              <a:rPr altLang="en-GB" b="1" sz="5400" i="1" lang="en-US" u="sng">
                <a:solidFill>
                  <a:srgbClr val="6600CC"/>
                </a:solidFill>
              </a:rPr>
              <a:t>r</a:t>
            </a:r>
            <a:r>
              <a:rPr altLang="en-GB" b="1" sz="5400" i="1" lang="en-US" u="sng">
                <a:solidFill>
                  <a:srgbClr val="6600CC"/>
                </a:solidFill>
              </a:rPr>
              <a:t>o</a:t>
            </a:r>
            <a:r>
              <a:rPr altLang="en-GB" b="1" sz="5400" i="1" lang="en-US" u="sng">
                <a:solidFill>
                  <a:srgbClr val="6600CC"/>
                </a:solidFill>
              </a:rPr>
              <a:t>j</a:t>
            </a:r>
            <a:r>
              <a:rPr altLang="en-GB" b="1" sz="5400" i="1" lang="en-US" u="sng">
                <a:solidFill>
                  <a:srgbClr val="6600CC"/>
                </a:solidFill>
              </a:rPr>
              <a:t>ect </a:t>
            </a:r>
            <a:r>
              <a:rPr altLang="en-GB" b="1" sz="5400" i="1" lang="en-US" u="sng">
                <a:solidFill>
                  <a:srgbClr val="6600CC"/>
                </a:solidFill>
              </a:rPr>
              <a:t>O</a:t>
            </a:r>
            <a:r>
              <a:rPr altLang="en-GB" b="1" sz="5400" i="1" lang="en-US" u="sng">
                <a:solidFill>
                  <a:srgbClr val="6600CC"/>
                </a:solidFill>
              </a:rPr>
              <a:t>v</a:t>
            </a:r>
            <a:r>
              <a:rPr altLang="en-GB" b="1" sz="5400" i="1" lang="en-US" u="sng">
                <a:solidFill>
                  <a:srgbClr val="6600CC"/>
                </a:solidFill>
              </a:rPr>
              <a:t>e</a:t>
            </a:r>
            <a:r>
              <a:rPr altLang="en-GB" b="1" sz="5400" i="1" lang="en-US" u="sng">
                <a:solidFill>
                  <a:srgbClr val="6600CC"/>
                </a:solidFill>
              </a:rPr>
              <a:t>rview 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879" name=""/>
          <p:cNvSpPr txBox="1"/>
          <p:nvPr/>
        </p:nvSpPr>
        <p:spPr>
          <a:xfrm>
            <a:off x="3232486" y="1946081"/>
            <a:ext cx="7681172" cy="1704341"/>
          </a:xfrm>
          <a:prstGeom prst="rect"/>
        </p:spPr>
        <p:txBody>
          <a:bodyPr rtlCol="0" wrap="square">
            <a:spAutoFit/>
          </a:bodyPr>
          <a:p>
            <a:r>
              <a:rPr altLang="en-GB" sz="3600" lang="en-US">
                <a:solidFill>
                  <a:srgbClr val="000000"/>
                </a:solidFill>
              </a:rPr>
              <a:t>1</a:t>
            </a:r>
            <a:r>
              <a:rPr altLang="en-GB" sz="3600" lang="en-US">
                <a:solidFill>
                  <a:srgbClr val="000000"/>
                </a:solidFill>
              </a:rPr>
              <a:t>.</a:t>
            </a:r>
            <a:r>
              <a:rPr altLang="en-GB" sz="4000" lang="en-US">
                <a:solidFill>
                  <a:srgbClr val="CC99FF"/>
                </a:solidFill>
              </a:rPr>
              <a:t>A</a:t>
            </a:r>
            <a:r>
              <a:rPr altLang="en-GB" sz="4000" lang="en-US">
                <a:solidFill>
                  <a:srgbClr val="CC99FF"/>
                </a:solidFill>
              </a:rPr>
              <a:t> </a:t>
            </a:r>
            <a:r>
              <a:rPr altLang="en-GB" sz="4000" lang="en-US">
                <a:solidFill>
                  <a:srgbClr val="CC99FF"/>
                </a:solidFill>
              </a:rPr>
              <a:t>d</a:t>
            </a:r>
            <a:r>
              <a:rPr altLang="en-GB" sz="4000" lang="en-US">
                <a:solidFill>
                  <a:srgbClr val="CC99FF"/>
                </a:solidFill>
              </a:rPr>
              <a:t>i</a:t>
            </a:r>
            <a:r>
              <a:rPr altLang="en-GB" sz="4000" lang="en-US">
                <a:solidFill>
                  <a:srgbClr val="CC99FF"/>
                </a:solidFill>
              </a:rPr>
              <a:t>g</a:t>
            </a:r>
            <a:r>
              <a:rPr altLang="en-GB" sz="4000" lang="en-US">
                <a:solidFill>
                  <a:srgbClr val="CC99FF"/>
                </a:solidFill>
              </a:rPr>
              <a:t>i</a:t>
            </a:r>
            <a:r>
              <a:rPr altLang="en-GB" sz="4000" lang="en-US">
                <a:solidFill>
                  <a:srgbClr val="CC99FF"/>
                </a:solidFill>
              </a:rPr>
              <a:t>t</a:t>
            </a:r>
            <a:r>
              <a:rPr altLang="en-GB" sz="4000" lang="en-US">
                <a:solidFill>
                  <a:srgbClr val="CC99FF"/>
                </a:solidFill>
              </a:rPr>
              <a:t>al </a:t>
            </a:r>
            <a:r>
              <a:rPr altLang="en-GB" sz="4000" lang="en-US">
                <a:solidFill>
                  <a:srgbClr val="CC99FF"/>
                </a:solidFill>
              </a:rPr>
              <a:t>p</a:t>
            </a:r>
            <a:r>
              <a:rPr altLang="en-GB" sz="4000" lang="en-US">
                <a:solidFill>
                  <a:srgbClr val="CC99FF"/>
                </a:solidFill>
              </a:rPr>
              <a:t>o</a:t>
            </a:r>
            <a:r>
              <a:rPr altLang="en-GB" sz="4000" lang="en-US">
                <a:solidFill>
                  <a:srgbClr val="CC99FF"/>
                </a:solidFill>
              </a:rPr>
              <a:t>r</a:t>
            </a:r>
            <a:r>
              <a:rPr altLang="en-GB" sz="4000" lang="en-US">
                <a:solidFill>
                  <a:srgbClr val="CC99FF"/>
                </a:solidFill>
              </a:rPr>
              <a:t>t</a:t>
            </a:r>
            <a:r>
              <a:rPr altLang="en-GB" sz="4000" lang="en-US">
                <a:solidFill>
                  <a:srgbClr val="CC99FF"/>
                </a:solidFill>
              </a:rPr>
              <a:t>f</a:t>
            </a:r>
            <a:r>
              <a:rPr altLang="en-GB" sz="4000" lang="en-US">
                <a:solidFill>
                  <a:srgbClr val="CC99FF"/>
                </a:solidFill>
              </a:rPr>
              <a:t>olio </a:t>
            </a:r>
            <a:r>
              <a:rPr altLang="en-GB" sz="4000" lang="en-US">
                <a:solidFill>
                  <a:srgbClr val="CC99FF"/>
                </a:solidFill>
              </a:rPr>
              <a:t>d</a:t>
            </a:r>
            <a:r>
              <a:rPr altLang="en-GB" sz="4000" lang="en-US">
                <a:solidFill>
                  <a:srgbClr val="CC99FF"/>
                </a:solidFill>
              </a:rPr>
              <a:t>e</a:t>
            </a:r>
            <a:r>
              <a:rPr altLang="en-GB" sz="4000" lang="en-US">
                <a:solidFill>
                  <a:srgbClr val="CC99FF"/>
                </a:solidFill>
              </a:rPr>
              <a:t>v</a:t>
            </a:r>
            <a:r>
              <a:rPr altLang="en-GB" sz="4000" lang="en-US">
                <a:solidFill>
                  <a:srgbClr val="CC99FF"/>
                </a:solidFill>
              </a:rPr>
              <a:t>elope</a:t>
            </a:r>
            <a:r>
              <a:rPr altLang="en-GB" sz="4000" lang="en-US">
                <a:solidFill>
                  <a:srgbClr val="CC99FF"/>
                </a:solidFill>
              </a:rPr>
              <a:t>d</a:t>
            </a:r>
            <a:r>
              <a:rPr altLang="en-GB" sz="4000" lang="en-US">
                <a:solidFill>
                  <a:srgbClr val="CC99FF"/>
                </a:solidFill>
              </a:rPr>
              <a:t> </a:t>
            </a:r>
            <a:r>
              <a:rPr altLang="en-GB" sz="4000" lang="en-US">
                <a:solidFill>
                  <a:srgbClr val="CC99FF"/>
                </a:solidFill>
              </a:rPr>
              <a:t>u</a:t>
            </a:r>
            <a:r>
              <a:rPr altLang="en-GB" sz="4000" lang="en-US">
                <a:solidFill>
                  <a:srgbClr val="CC99FF"/>
                </a:solidFill>
              </a:rPr>
              <a:t>n</a:t>
            </a:r>
            <a:r>
              <a:rPr altLang="en-GB" sz="4000" lang="en-US">
                <a:solidFill>
                  <a:srgbClr val="CC99FF"/>
                </a:solidFill>
              </a:rPr>
              <a:t>d</a:t>
            </a:r>
            <a:r>
              <a:rPr altLang="en-GB" sz="4000" lang="en-US">
                <a:solidFill>
                  <a:srgbClr val="CC99FF"/>
                </a:solidFill>
              </a:rPr>
              <a:t>e</a:t>
            </a:r>
            <a:r>
              <a:rPr altLang="en-GB" sz="4000" lang="en-US">
                <a:solidFill>
                  <a:srgbClr val="CC99FF"/>
                </a:solidFill>
              </a:rPr>
              <a:t>r</a:t>
            </a:r>
            <a:r>
              <a:rPr altLang="en-GB" sz="4000" lang="en-US">
                <a:solidFill>
                  <a:srgbClr val="CC99FF"/>
                </a:solidFill>
              </a:rPr>
              <a:t> </a:t>
            </a:r>
            <a:r>
              <a:rPr altLang="en-GB" sz="4000" lang="en-US">
                <a:solidFill>
                  <a:srgbClr val="CC99FF"/>
                </a:solidFill>
              </a:rPr>
              <a:t>N</a:t>
            </a:r>
            <a:r>
              <a:rPr altLang="en-GB" sz="4000" lang="en-US">
                <a:solidFill>
                  <a:srgbClr val="CC99FF"/>
                </a:solidFill>
              </a:rPr>
              <a:t>a</a:t>
            </a:r>
            <a:r>
              <a:rPr altLang="en-GB" sz="4000" lang="en-US">
                <a:solidFill>
                  <a:srgbClr val="CC99FF"/>
                </a:solidFill>
              </a:rPr>
              <a:t>n</a:t>
            </a:r>
            <a:r>
              <a:rPr altLang="en-GB" sz="4000" lang="en-US">
                <a:solidFill>
                  <a:srgbClr val="CC99FF"/>
                </a:solidFill>
              </a:rPr>
              <a:t>m</a:t>
            </a:r>
            <a:r>
              <a:rPr altLang="en-GB" sz="4000" lang="en-US">
                <a:solidFill>
                  <a:srgbClr val="CC99FF"/>
                </a:solidFill>
              </a:rPr>
              <a:t>u</a:t>
            </a:r>
            <a:r>
              <a:rPr altLang="en-GB" sz="4000" lang="en-US">
                <a:solidFill>
                  <a:srgbClr val="CC99FF"/>
                </a:solidFill>
              </a:rPr>
              <a:t>d</a:t>
            </a:r>
            <a:r>
              <a:rPr altLang="en-GB" sz="4000" lang="en-US">
                <a:solidFill>
                  <a:srgbClr val="CC99FF"/>
                </a:solidFill>
              </a:rPr>
              <a:t>a</a:t>
            </a:r>
            <a:r>
              <a:rPr altLang="en-GB" sz="4000" lang="en-US">
                <a:solidFill>
                  <a:srgbClr val="CC99FF"/>
                </a:solidFill>
              </a:rPr>
              <a:t>l</a:t>
            </a:r>
            <a:r>
              <a:rPr altLang="en-GB" sz="4000" lang="en-US">
                <a:solidFill>
                  <a:srgbClr val="CC99FF"/>
                </a:solidFill>
              </a:rPr>
              <a:t>a</a:t>
            </a:r>
            <a:r>
              <a:rPr altLang="en-GB" sz="4000" lang="en-US">
                <a:solidFill>
                  <a:srgbClr val="CC99FF"/>
                </a:solidFill>
              </a:rPr>
              <a:t>v</a:t>
            </a:r>
            <a:r>
              <a:rPr altLang="en-GB" sz="4000" lang="en-US">
                <a:solidFill>
                  <a:srgbClr val="CC99FF"/>
                </a:solidFill>
              </a:rPr>
              <a:t>a</a:t>
            </a:r>
            <a:r>
              <a:rPr altLang="en-GB" sz="4000" lang="en-US">
                <a:solidFill>
                  <a:srgbClr val="CC99FF"/>
                </a:solidFill>
              </a:rPr>
              <a:t>n</a:t>
            </a:r>
            <a:r>
              <a:rPr altLang="en-GB" sz="4000" lang="en-US">
                <a:solidFill>
                  <a:srgbClr val="CC99FF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880" name=""/>
          <p:cNvSpPr txBox="1"/>
          <p:nvPr/>
        </p:nvSpPr>
        <p:spPr>
          <a:xfrm>
            <a:off x="3092052" y="3200523"/>
            <a:ext cx="7525799" cy="1285241"/>
          </a:xfrm>
          <a:prstGeom prst="rect"/>
        </p:spPr>
        <p:txBody>
          <a:bodyPr rtlCol="0" wrap="square">
            <a:spAutoFit/>
          </a:bodyPr>
          <a:p>
            <a:r>
              <a:rPr altLang="en-GB" sz="3600" lang="en-US">
                <a:solidFill>
                  <a:srgbClr val="000000"/>
                </a:solidFill>
              </a:rPr>
              <a:t>2</a:t>
            </a:r>
            <a:r>
              <a:rPr altLang="en-GB" sz="3600" lang="en-US">
                <a:solidFill>
                  <a:srgbClr val="000000"/>
                </a:solidFill>
              </a:rPr>
              <a:t>.</a:t>
            </a:r>
            <a:r>
              <a:rPr altLang="en-GB" sz="4000" lang="en-US">
                <a:solidFill>
                  <a:srgbClr val="CC99FF"/>
                </a:solidFill>
              </a:rPr>
              <a:t>E</a:t>
            </a:r>
            <a:r>
              <a:rPr altLang="en-GB" sz="4000" lang="en-US">
                <a:solidFill>
                  <a:srgbClr val="CC99FF"/>
                </a:solidFill>
              </a:rPr>
              <a:t>a</a:t>
            </a:r>
            <a:r>
              <a:rPr altLang="en-GB" sz="4000" lang="en-US">
                <a:solidFill>
                  <a:srgbClr val="CC99FF"/>
                </a:solidFill>
              </a:rPr>
              <a:t>s</a:t>
            </a:r>
            <a:r>
              <a:rPr altLang="en-GB" sz="4000" lang="en-US">
                <a:solidFill>
                  <a:srgbClr val="CC99FF"/>
                </a:solidFill>
              </a:rPr>
              <a:t>y</a:t>
            </a:r>
            <a:r>
              <a:rPr altLang="en-GB" sz="4000" lang="en-US">
                <a:solidFill>
                  <a:srgbClr val="CC99FF"/>
                </a:solidFill>
              </a:rPr>
              <a:t> </a:t>
            </a:r>
            <a:r>
              <a:rPr altLang="en-GB" sz="4000" lang="en-US">
                <a:solidFill>
                  <a:srgbClr val="CC99FF"/>
                </a:solidFill>
              </a:rPr>
              <a:t>-</a:t>
            </a:r>
            <a:r>
              <a:rPr altLang="en-GB" sz="4000" lang="en-US">
                <a:solidFill>
                  <a:srgbClr val="CC99FF"/>
                </a:solidFill>
              </a:rPr>
              <a:t>t</a:t>
            </a:r>
            <a:r>
              <a:rPr altLang="en-GB" sz="4000" lang="en-US">
                <a:solidFill>
                  <a:srgbClr val="CC99FF"/>
                </a:solidFill>
              </a:rPr>
              <a:t>o</a:t>
            </a:r>
            <a:r>
              <a:rPr altLang="en-GB" sz="4000" lang="en-US">
                <a:solidFill>
                  <a:srgbClr val="CC99FF"/>
                </a:solidFill>
              </a:rPr>
              <a:t>-</a:t>
            </a:r>
            <a:r>
              <a:rPr altLang="en-GB" sz="4000" lang="en-US">
                <a:solidFill>
                  <a:srgbClr val="CC99FF"/>
                </a:solidFill>
              </a:rPr>
              <a:t> </a:t>
            </a:r>
            <a:r>
              <a:rPr altLang="en-GB" sz="4000" lang="en-US">
                <a:solidFill>
                  <a:srgbClr val="CC99FF"/>
                </a:solidFill>
              </a:rPr>
              <a:t>u</a:t>
            </a:r>
            <a:r>
              <a:rPr altLang="en-GB" sz="4000" lang="en-US">
                <a:solidFill>
                  <a:srgbClr val="CC99FF"/>
                </a:solidFill>
              </a:rPr>
              <a:t>s</a:t>
            </a:r>
            <a:r>
              <a:rPr altLang="en-GB" sz="4000" lang="en-US">
                <a:solidFill>
                  <a:srgbClr val="CC99FF"/>
                </a:solidFill>
              </a:rPr>
              <a:t>e</a:t>
            </a:r>
            <a:r>
              <a:rPr altLang="en-GB" sz="4000" lang="en-US">
                <a:solidFill>
                  <a:srgbClr val="CC99FF"/>
                </a:solidFill>
              </a:rPr>
              <a:t> </a:t>
            </a:r>
            <a:r>
              <a:rPr altLang="en-GB" sz="4000" lang="en-US">
                <a:solidFill>
                  <a:srgbClr val="CC99FF"/>
                </a:solidFill>
              </a:rPr>
              <a:t>c</a:t>
            </a:r>
            <a:r>
              <a:rPr altLang="en-GB" sz="4000" lang="en-US">
                <a:solidFill>
                  <a:srgbClr val="CC99FF"/>
                </a:solidFill>
              </a:rPr>
              <a:t>u</a:t>
            </a:r>
            <a:r>
              <a:rPr altLang="en-GB" sz="4000" lang="en-US">
                <a:solidFill>
                  <a:srgbClr val="CC99FF"/>
                </a:solidFill>
              </a:rPr>
              <a:t>s</a:t>
            </a:r>
            <a:r>
              <a:rPr altLang="en-GB" sz="4000" lang="en-US">
                <a:solidFill>
                  <a:srgbClr val="CC99FF"/>
                </a:solidFill>
              </a:rPr>
              <a:t>tom</a:t>
            </a:r>
            <a:r>
              <a:rPr altLang="en-GB" sz="4000" lang="en-US">
                <a:solidFill>
                  <a:srgbClr val="CC99FF"/>
                </a:solidFill>
              </a:rPr>
              <a:t>i</a:t>
            </a:r>
            <a:r>
              <a:rPr altLang="en-GB" sz="4000" lang="en-US">
                <a:solidFill>
                  <a:srgbClr val="CC99FF"/>
                </a:solidFill>
              </a:rPr>
              <a:t>s</a:t>
            </a:r>
            <a:r>
              <a:rPr altLang="en-GB" sz="4000" lang="en-US">
                <a:solidFill>
                  <a:srgbClr val="CC99FF"/>
                </a:solidFill>
              </a:rPr>
              <a:t>a</a:t>
            </a:r>
            <a:r>
              <a:rPr altLang="en-GB" sz="4000" lang="en-US">
                <a:solidFill>
                  <a:srgbClr val="CC99FF"/>
                </a:solidFill>
              </a:rPr>
              <a:t>b</a:t>
            </a:r>
            <a:r>
              <a:rPr altLang="en-GB" sz="4000" lang="en-US">
                <a:solidFill>
                  <a:srgbClr val="CC99FF"/>
                </a:solidFill>
              </a:rPr>
              <a:t>le </a:t>
            </a:r>
            <a:r>
              <a:rPr altLang="en-GB" sz="4000" lang="en-US">
                <a:solidFill>
                  <a:srgbClr val="CC99FF"/>
                </a:solidFill>
              </a:rPr>
              <a:t>a</a:t>
            </a:r>
            <a:r>
              <a:rPr altLang="en-GB" sz="4000" lang="en-US">
                <a:solidFill>
                  <a:srgbClr val="CC99FF"/>
                </a:solidFill>
              </a:rPr>
              <a:t>n</a:t>
            </a:r>
            <a:r>
              <a:rPr altLang="en-GB" sz="4000" lang="en-US">
                <a:solidFill>
                  <a:srgbClr val="CC99FF"/>
                </a:solidFill>
              </a:rPr>
              <a:t>d</a:t>
            </a:r>
            <a:r>
              <a:rPr altLang="en-GB" sz="4000" lang="en-US">
                <a:solidFill>
                  <a:srgbClr val="CC99FF"/>
                </a:solidFill>
              </a:rPr>
              <a:t> </a:t>
            </a:r>
            <a:r>
              <a:rPr altLang="en-GB" sz="4000" lang="en-US">
                <a:solidFill>
                  <a:srgbClr val="CC99FF"/>
                </a:solidFill>
              </a:rPr>
              <a:t>c</a:t>
            </a:r>
            <a:r>
              <a:rPr altLang="en-GB" sz="4000" lang="en-US">
                <a:solidFill>
                  <a:srgbClr val="CC99FF"/>
                </a:solidFill>
              </a:rPr>
              <a:t>a</a:t>
            </a:r>
            <a:r>
              <a:rPr altLang="en-GB" sz="4000" lang="en-US">
                <a:solidFill>
                  <a:srgbClr val="CC99FF"/>
                </a:solidFill>
              </a:rPr>
              <a:t>r</a:t>
            </a:r>
            <a:r>
              <a:rPr altLang="en-GB" sz="4000" lang="en-US">
                <a:solidFill>
                  <a:srgbClr val="CC99FF"/>
                </a:solidFill>
              </a:rPr>
              <a:t>e</a:t>
            </a:r>
            <a:r>
              <a:rPr altLang="en-GB" sz="4000" lang="en-US">
                <a:solidFill>
                  <a:srgbClr val="CC99FF"/>
                </a:solidFill>
              </a:rPr>
              <a:t>e</a:t>
            </a:r>
            <a:r>
              <a:rPr altLang="en-GB" sz="4000" lang="en-US">
                <a:solidFill>
                  <a:srgbClr val="CC99FF"/>
                </a:solidFill>
              </a:rPr>
              <a:t>r</a:t>
            </a:r>
            <a:r>
              <a:rPr altLang="en-GB" sz="4000" lang="en-US">
                <a:solidFill>
                  <a:srgbClr val="CC99FF"/>
                </a:solidFill>
              </a:rPr>
              <a:t>-</a:t>
            </a:r>
            <a:r>
              <a:rPr altLang="en-GB" sz="4000" lang="en-US">
                <a:solidFill>
                  <a:srgbClr val="CC99FF"/>
                </a:solidFill>
              </a:rPr>
              <a:t> </a:t>
            </a:r>
            <a:r>
              <a:rPr altLang="en-GB" sz="4000" lang="en-US">
                <a:solidFill>
                  <a:srgbClr val="CC99FF"/>
                </a:solidFill>
              </a:rPr>
              <a:t>o</a:t>
            </a:r>
            <a:r>
              <a:rPr altLang="en-GB" sz="4000" lang="en-US">
                <a:solidFill>
                  <a:srgbClr val="CC99FF"/>
                </a:solidFill>
              </a:rPr>
              <a:t>r</a:t>
            </a:r>
            <a:r>
              <a:rPr altLang="en-GB" sz="4000" lang="en-US">
                <a:solidFill>
                  <a:srgbClr val="CC99FF"/>
                </a:solidFill>
              </a:rPr>
              <a:t>i</a:t>
            </a:r>
            <a:r>
              <a:rPr altLang="en-GB" sz="4000" lang="en-US">
                <a:solidFill>
                  <a:srgbClr val="CC99FF"/>
                </a:solidFill>
              </a:rPr>
              <a:t>ented</a:t>
            </a:r>
            <a:r>
              <a:rPr altLang="en-GB" sz="4000" lang="en-US">
                <a:solidFill>
                  <a:srgbClr val="CC99FF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881" name=""/>
          <p:cNvSpPr txBox="1"/>
          <p:nvPr/>
        </p:nvSpPr>
        <p:spPr>
          <a:xfrm>
            <a:off x="3092051" y="4485764"/>
            <a:ext cx="8580549" cy="1285241"/>
          </a:xfrm>
          <a:prstGeom prst="rect"/>
        </p:spPr>
        <p:txBody>
          <a:bodyPr rtlCol="0" wrap="square">
            <a:spAutoFit/>
          </a:bodyPr>
          <a:p>
            <a:r>
              <a:rPr altLang="en-GB" sz="3600" lang="en-US">
                <a:solidFill>
                  <a:srgbClr val="000000"/>
                </a:solidFill>
              </a:rPr>
              <a:t>3</a:t>
            </a:r>
            <a:r>
              <a:rPr altLang="en-GB" sz="3600" lang="en-US">
                <a:solidFill>
                  <a:srgbClr val="000000"/>
                </a:solidFill>
              </a:rPr>
              <a:t>.</a:t>
            </a:r>
            <a:r>
              <a:rPr altLang="en-GB" sz="4000" lang="en-US">
                <a:solidFill>
                  <a:srgbClr val="CC99FF"/>
                </a:solidFill>
              </a:rPr>
              <a:t>H</a:t>
            </a:r>
            <a:r>
              <a:rPr altLang="en-GB" sz="4000" lang="en-US">
                <a:solidFill>
                  <a:srgbClr val="CC99FF"/>
                </a:solidFill>
              </a:rPr>
              <a:t>e</a:t>
            </a:r>
            <a:r>
              <a:rPr altLang="en-GB" sz="4000" lang="en-US">
                <a:solidFill>
                  <a:srgbClr val="CC99FF"/>
                </a:solidFill>
              </a:rPr>
              <a:t>l</a:t>
            </a:r>
            <a:r>
              <a:rPr altLang="en-GB" sz="4000" lang="en-US">
                <a:solidFill>
                  <a:srgbClr val="CC99FF"/>
                </a:solidFill>
              </a:rPr>
              <a:t>p</a:t>
            </a:r>
            <a:r>
              <a:rPr altLang="en-GB" sz="4000" lang="en-US">
                <a:solidFill>
                  <a:srgbClr val="CC99FF"/>
                </a:solidFill>
              </a:rPr>
              <a:t>s</a:t>
            </a:r>
            <a:r>
              <a:rPr altLang="en-GB" sz="4000" lang="en-US">
                <a:solidFill>
                  <a:srgbClr val="CC99FF"/>
                </a:solidFill>
              </a:rPr>
              <a:t> </a:t>
            </a:r>
            <a:r>
              <a:rPr altLang="en-GB" sz="4000" lang="en-US">
                <a:solidFill>
                  <a:srgbClr val="CC99FF"/>
                </a:solidFill>
              </a:rPr>
              <a:t>s</a:t>
            </a:r>
            <a:r>
              <a:rPr altLang="en-GB" sz="4000" lang="en-US">
                <a:solidFill>
                  <a:srgbClr val="CC99FF"/>
                </a:solidFill>
              </a:rPr>
              <a:t>t</a:t>
            </a:r>
            <a:r>
              <a:rPr altLang="en-GB" sz="4000" lang="en-US">
                <a:solidFill>
                  <a:srgbClr val="CC99FF"/>
                </a:solidFill>
              </a:rPr>
              <a:t>u</a:t>
            </a:r>
            <a:r>
              <a:rPr altLang="en-GB" sz="4000" lang="en-US">
                <a:solidFill>
                  <a:srgbClr val="CC99FF"/>
                </a:solidFill>
              </a:rPr>
              <a:t>d</a:t>
            </a:r>
            <a:r>
              <a:rPr altLang="en-GB" sz="4000" lang="en-US">
                <a:solidFill>
                  <a:srgbClr val="CC99FF"/>
                </a:solidFill>
              </a:rPr>
              <a:t>ents </a:t>
            </a:r>
            <a:r>
              <a:rPr altLang="en-GB" sz="4000" lang="en-US">
                <a:solidFill>
                  <a:srgbClr val="CC99FF"/>
                </a:solidFill>
              </a:rPr>
              <a:t>h</a:t>
            </a:r>
            <a:r>
              <a:rPr altLang="en-GB" sz="4000" lang="en-US">
                <a:solidFill>
                  <a:srgbClr val="CC99FF"/>
                </a:solidFill>
              </a:rPr>
              <a:t>i</a:t>
            </a:r>
            <a:r>
              <a:rPr altLang="en-GB" sz="4000" lang="en-US">
                <a:solidFill>
                  <a:srgbClr val="CC99FF"/>
                </a:solidFill>
              </a:rPr>
              <a:t>g</a:t>
            </a:r>
            <a:r>
              <a:rPr altLang="en-GB" sz="4000" lang="en-US">
                <a:solidFill>
                  <a:srgbClr val="CC99FF"/>
                </a:solidFill>
              </a:rPr>
              <a:t>h</a:t>
            </a:r>
            <a:r>
              <a:rPr altLang="en-GB" sz="4000" lang="en-US">
                <a:solidFill>
                  <a:srgbClr val="CC99FF"/>
                </a:solidFill>
              </a:rPr>
              <a:t>l</a:t>
            </a:r>
            <a:r>
              <a:rPr altLang="en-GB" sz="4000" lang="en-US">
                <a:solidFill>
                  <a:srgbClr val="CC99FF"/>
                </a:solidFill>
              </a:rPr>
              <a:t>i</a:t>
            </a:r>
            <a:r>
              <a:rPr altLang="en-GB" sz="4000" lang="en-US">
                <a:solidFill>
                  <a:srgbClr val="CC99FF"/>
                </a:solidFill>
              </a:rPr>
              <a:t>ght </a:t>
            </a:r>
            <a:r>
              <a:rPr altLang="en-GB" sz="4000" lang="en-US">
                <a:solidFill>
                  <a:srgbClr val="CC99FF"/>
                </a:solidFill>
              </a:rPr>
              <a:t>s</a:t>
            </a:r>
            <a:r>
              <a:rPr altLang="en-GB" sz="4000" lang="en-US">
                <a:solidFill>
                  <a:srgbClr val="CC99FF"/>
                </a:solidFill>
              </a:rPr>
              <a:t>k</a:t>
            </a:r>
            <a:r>
              <a:rPr altLang="en-GB" sz="4000" lang="en-US">
                <a:solidFill>
                  <a:srgbClr val="CC99FF"/>
                </a:solidFill>
              </a:rPr>
              <a:t>i</a:t>
            </a:r>
            <a:r>
              <a:rPr altLang="en-GB" sz="4000" lang="en-US">
                <a:solidFill>
                  <a:srgbClr val="CC99FF"/>
                </a:solidFill>
              </a:rPr>
              <a:t>l</a:t>
            </a:r>
            <a:r>
              <a:rPr altLang="en-GB" sz="4000" lang="en-US">
                <a:solidFill>
                  <a:srgbClr val="CC99FF"/>
                </a:solidFill>
              </a:rPr>
              <a:t>l</a:t>
            </a:r>
            <a:r>
              <a:rPr altLang="en-GB" sz="4000" lang="en-US">
                <a:solidFill>
                  <a:srgbClr val="CC99FF"/>
                </a:solidFill>
              </a:rPr>
              <a:t>s</a:t>
            </a:r>
            <a:r>
              <a:rPr altLang="en-GB" sz="4000" lang="en-US">
                <a:solidFill>
                  <a:srgbClr val="CC99FF"/>
                </a:solidFill>
              </a:rPr>
              <a:t> </a:t>
            </a:r>
            <a:r>
              <a:rPr altLang="en-GB" sz="4000" lang="en-US">
                <a:solidFill>
                  <a:srgbClr val="CC99FF"/>
                </a:solidFill>
              </a:rPr>
              <a:t>p</a:t>
            </a:r>
            <a:r>
              <a:rPr altLang="en-GB" sz="4000" lang="en-US">
                <a:solidFill>
                  <a:srgbClr val="CC99FF"/>
                </a:solidFill>
              </a:rPr>
              <a:t>r</a:t>
            </a:r>
            <a:r>
              <a:rPr altLang="en-GB" sz="4000" lang="en-US">
                <a:solidFill>
                  <a:srgbClr val="CC99FF"/>
                </a:solidFill>
              </a:rPr>
              <a:t>o</a:t>
            </a:r>
            <a:r>
              <a:rPr altLang="en-GB" sz="4000" lang="en-US">
                <a:solidFill>
                  <a:srgbClr val="CC99FF"/>
                </a:solidFill>
              </a:rPr>
              <a:t>ject </a:t>
            </a:r>
            <a:r>
              <a:rPr altLang="en-GB" sz="4000" lang="en-US">
                <a:solidFill>
                  <a:srgbClr val="CC99FF"/>
                </a:solidFill>
              </a:rPr>
              <a:t>a</a:t>
            </a:r>
            <a:r>
              <a:rPr altLang="en-GB" sz="4000" lang="en-US">
                <a:solidFill>
                  <a:srgbClr val="CC99FF"/>
                </a:solidFill>
              </a:rPr>
              <a:t>n</a:t>
            </a:r>
            <a:r>
              <a:rPr altLang="en-GB" sz="4000" lang="en-US">
                <a:solidFill>
                  <a:srgbClr val="CC99FF"/>
                </a:solidFill>
              </a:rPr>
              <a:t>d</a:t>
            </a:r>
            <a:r>
              <a:rPr altLang="en-GB" sz="4000" lang="en-US">
                <a:solidFill>
                  <a:srgbClr val="CC99FF"/>
                </a:solidFill>
              </a:rPr>
              <a:t> </a:t>
            </a:r>
            <a:r>
              <a:rPr altLang="en-GB" sz="4000" lang="en-US">
                <a:solidFill>
                  <a:srgbClr val="CC99FF"/>
                </a:solidFill>
              </a:rPr>
              <a:t>a</a:t>
            </a:r>
            <a:r>
              <a:rPr altLang="en-GB" sz="4000" lang="en-US">
                <a:solidFill>
                  <a:srgbClr val="CC99FF"/>
                </a:solidFill>
              </a:rPr>
              <a:t>c</a:t>
            </a:r>
            <a:r>
              <a:rPr altLang="en-GB" sz="4000" lang="en-US">
                <a:solidFill>
                  <a:srgbClr val="CC99FF"/>
                </a:solidFill>
              </a:rPr>
              <a:t>h</a:t>
            </a:r>
            <a:r>
              <a:rPr altLang="en-GB" sz="4000" lang="en-US">
                <a:solidFill>
                  <a:srgbClr val="CC99FF"/>
                </a:solidFill>
              </a:rPr>
              <a:t>i</a:t>
            </a:r>
            <a:r>
              <a:rPr altLang="en-GB" sz="4000" lang="en-US">
                <a:solidFill>
                  <a:srgbClr val="CC99FF"/>
                </a:solidFill>
              </a:rPr>
              <a:t>e</a:t>
            </a:r>
            <a:r>
              <a:rPr altLang="en-GB" sz="4000" lang="en-US">
                <a:solidFill>
                  <a:srgbClr val="CC99FF"/>
                </a:solidFill>
              </a:rPr>
              <a:t>vements</a:t>
            </a:r>
            <a:r>
              <a:rPr altLang="en-GB" sz="4000" lang="en-US">
                <a:solidFill>
                  <a:srgbClr val="CC99FF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658518"/>
            <a:ext cx="2539682" cy="2539682"/>
          </a:xfrm>
          <a:prstGeom prst="rect"/>
        </p:spPr>
      </p:pic>
      <p:sp>
        <p:nvSpPr>
          <p:cNvPr id="1048888" name=""/>
          <p:cNvSpPr txBox="1"/>
          <p:nvPr/>
        </p:nvSpPr>
        <p:spPr>
          <a:xfrm>
            <a:off x="3028214" y="766976"/>
            <a:ext cx="8411730" cy="891541"/>
          </a:xfrm>
          <a:prstGeom prst="rect"/>
        </p:spPr>
        <p:txBody>
          <a:bodyPr rtlCol="0" wrap="square">
            <a:spAutoFit/>
          </a:bodyPr>
          <a:p>
            <a:r>
              <a:rPr altLang="en-GB" b="1" sz="5400" i="1" lang="en-US" u="sng">
                <a:solidFill>
                  <a:srgbClr val="D66565"/>
                </a:solidFill>
              </a:rPr>
              <a:t>W</a:t>
            </a:r>
            <a:r>
              <a:rPr altLang="en-GB" b="1" sz="5400" i="1" lang="en-US" u="sng">
                <a:solidFill>
                  <a:srgbClr val="D66565"/>
                </a:solidFill>
              </a:rPr>
              <a:t>h</a:t>
            </a:r>
            <a:r>
              <a:rPr altLang="en-GB" b="1" sz="5400" i="1" lang="en-US" u="sng">
                <a:solidFill>
                  <a:srgbClr val="D66565"/>
                </a:solidFill>
              </a:rPr>
              <a:t>o</a:t>
            </a:r>
            <a:r>
              <a:rPr altLang="en-GB" b="1" sz="5400" i="1" lang="en-US" u="sng">
                <a:solidFill>
                  <a:srgbClr val="D66565"/>
                </a:solidFill>
              </a:rPr>
              <a:t> </a:t>
            </a:r>
            <a:r>
              <a:rPr altLang="en-GB" b="1" sz="5400" i="1" lang="en-US" u="sng">
                <a:solidFill>
                  <a:srgbClr val="D66565"/>
                </a:solidFill>
              </a:rPr>
              <a:t>a</a:t>
            </a:r>
            <a:r>
              <a:rPr altLang="en-GB" b="1" sz="5400" i="1" lang="en-US" u="sng">
                <a:solidFill>
                  <a:srgbClr val="D66565"/>
                </a:solidFill>
              </a:rPr>
              <a:t>r</a:t>
            </a:r>
            <a:r>
              <a:rPr altLang="en-GB" b="1" sz="5400" i="1" lang="en-US" u="sng">
                <a:solidFill>
                  <a:srgbClr val="D66565"/>
                </a:solidFill>
              </a:rPr>
              <a:t>e</a:t>
            </a:r>
            <a:r>
              <a:rPr altLang="en-GB" b="1" sz="5400" i="1" lang="en-US" u="sng">
                <a:solidFill>
                  <a:srgbClr val="D66565"/>
                </a:solidFill>
              </a:rPr>
              <a:t> </a:t>
            </a:r>
            <a:r>
              <a:rPr altLang="en-GB" b="1" sz="5400" i="1" lang="en-US" u="sng">
                <a:solidFill>
                  <a:srgbClr val="D66565"/>
                </a:solidFill>
              </a:rPr>
              <a:t>t</a:t>
            </a:r>
            <a:r>
              <a:rPr altLang="en-GB" b="1" sz="5400" i="1" lang="en-US" u="sng">
                <a:solidFill>
                  <a:srgbClr val="D66565"/>
                </a:solidFill>
              </a:rPr>
              <a:t>h</a:t>
            </a:r>
            <a:r>
              <a:rPr altLang="en-GB" b="1" sz="5400" i="1" lang="en-US" u="sng">
                <a:solidFill>
                  <a:srgbClr val="D66565"/>
                </a:solidFill>
              </a:rPr>
              <a:t>e</a:t>
            </a:r>
            <a:r>
              <a:rPr altLang="en-GB" b="1" sz="5400" i="1" lang="en-US" u="sng">
                <a:solidFill>
                  <a:srgbClr val="D66565"/>
                </a:solidFill>
              </a:rPr>
              <a:t> </a:t>
            </a:r>
            <a:r>
              <a:rPr altLang="en-GB" b="1" sz="5400" i="1" lang="en-US" u="sng">
                <a:solidFill>
                  <a:srgbClr val="D66565"/>
                </a:solidFill>
              </a:rPr>
              <a:t>E</a:t>
            </a:r>
            <a:r>
              <a:rPr altLang="en-GB" b="1" sz="5400" i="1" lang="en-US" u="sng">
                <a:solidFill>
                  <a:srgbClr val="D66565"/>
                </a:solidFill>
              </a:rPr>
              <a:t>n</a:t>
            </a:r>
            <a:r>
              <a:rPr altLang="en-GB" b="1" sz="5400" i="1" lang="en-US" u="sng">
                <a:solidFill>
                  <a:srgbClr val="D66565"/>
                </a:solidFill>
              </a:rPr>
              <a:t>d</a:t>
            </a:r>
            <a:r>
              <a:rPr altLang="en-GB" b="1" sz="5400" i="1" lang="en-US" u="sng">
                <a:solidFill>
                  <a:srgbClr val="D66565"/>
                </a:solidFill>
              </a:rPr>
              <a:t> </a:t>
            </a:r>
            <a:r>
              <a:rPr altLang="en-GB" b="1" sz="5400" i="1" lang="en-US" u="sng">
                <a:solidFill>
                  <a:srgbClr val="D66565"/>
                </a:solidFill>
              </a:rPr>
              <a:t>U</a:t>
            </a:r>
            <a:r>
              <a:rPr altLang="en-GB" b="1" sz="5400" i="1" lang="en-US" u="sng">
                <a:solidFill>
                  <a:srgbClr val="D66565"/>
                </a:solidFill>
              </a:rPr>
              <a:t>s</a:t>
            </a:r>
            <a:r>
              <a:rPr altLang="en-GB" b="1" sz="5400" i="1" lang="en-US" u="sng">
                <a:solidFill>
                  <a:srgbClr val="D66565"/>
                </a:solidFill>
              </a:rPr>
              <a:t>e</a:t>
            </a:r>
            <a:r>
              <a:rPr altLang="en-GB" b="1" sz="5400" i="1" lang="en-US" u="sng">
                <a:solidFill>
                  <a:srgbClr val="D66565"/>
                </a:solidFill>
              </a:rPr>
              <a:t>r</a:t>
            </a:r>
            <a:r>
              <a:rPr altLang="en-GB" b="1" sz="5400" i="1" lang="en-US" u="sng">
                <a:solidFill>
                  <a:srgbClr val="D66565"/>
                </a:solidFill>
              </a:rPr>
              <a:t>s</a:t>
            </a:r>
            <a:r>
              <a:rPr altLang="en-GB" b="1" sz="5400" i="1" lang="en-US" u="sng">
                <a:solidFill>
                  <a:srgbClr val="D66565"/>
                </a:solidFill>
              </a:rPr>
              <a:t>?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890" name=""/>
          <p:cNvSpPr txBox="1"/>
          <p:nvPr/>
        </p:nvSpPr>
        <p:spPr>
          <a:xfrm>
            <a:off x="3028214" y="2113019"/>
            <a:ext cx="6542758" cy="1234440"/>
          </a:xfrm>
          <a:prstGeom prst="rect"/>
        </p:spPr>
        <p:txBody>
          <a:bodyPr rtlCol="0" wrap="square">
            <a:spAutoFit/>
          </a:bodyPr>
          <a:p>
            <a:r>
              <a:rPr altLang="en-GB" sz="3600" lang="en-US">
                <a:solidFill>
                  <a:srgbClr val="000000"/>
                </a:solidFill>
              </a:rPr>
              <a:t>1</a:t>
            </a:r>
            <a:r>
              <a:rPr altLang="en-GB" sz="3600" lang="en-US">
                <a:solidFill>
                  <a:srgbClr val="000000"/>
                </a:solidFill>
              </a:rPr>
              <a:t>.</a:t>
            </a:r>
            <a:r>
              <a:rPr altLang="en-GB" sz="4800" lang="en-US">
                <a:solidFill>
                  <a:srgbClr val="FFCC99"/>
                </a:solidFill>
              </a:rPr>
              <a:t>c</a:t>
            </a:r>
            <a:r>
              <a:rPr altLang="en-GB" sz="4800" lang="en-US">
                <a:solidFill>
                  <a:srgbClr val="FFCC99"/>
                </a:solidFill>
              </a:rPr>
              <a:t>o</a:t>
            </a:r>
            <a:r>
              <a:rPr altLang="en-GB" sz="4800" lang="en-US">
                <a:solidFill>
                  <a:srgbClr val="FFCC99"/>
                </a:solidFill>
              </a:rPr>
              <a:t>l</a:t>
            </a:r>
            <a:r>
              <a:rPr altLang="en-GB" sz="4800" lang="en-US">
                <a:solidFill>
                  <a:srgbClr val="FFCC99"/>
                </a:solidFill>
              </a:rPr>
              <a:t>l</a:t>
            </a:r>
            <a:r>
              <a:rPr altLang="en-GB" sz="4800" lang="en-US">
                <a:solidFill>
                  <a:srgbClr val="FFCC99"/>
                </a:solidFill>
              </a:rPr>
              <a:t>l</a:t>
            </a:r>
            <a:r>
              <a:rPr altLang="en-GB" sz="4800" lang="en-US">
                <a:solidFill>
                  <a:srgbClr val="FFCC99"/>
                </a:solidFill>
              </a:rPr>
              <a:t>e</a:t>
            </a:r>
            <a:r>
              <a:rPr altLang="en-GB" sz="4800" lang="en-US">
                <a:solidFill>
                  <a:srgbClr val="FFCC99"/>
                </a:solidFill>
              </a:rPr>
              <a:t>g</a:t>
            </a:r>
            <a:r>
              <a:rPr altLang="en-GB" sz="4800" lang="en-US">
                <a:solidFill>
                  <a:srgbClr val="FFCC99"/>
                </a:solidFill>
              </a:rPr>
              <a:t>e</a:t>
            </a:r>
            <a:r>
              <a:rPr altLang="en-GB" sz="4800" lang="en-US">
                <a:solidFill>
                  <a:srgbClr val="FFCC99"/>
                </a:solidFill>
              </a:rPr>
              <a:t> </a:t>
            </a:r>
            <a:r>
              <a:rPr altLang="en-GB" sz="4800" lang="en-US">
                <a:solidFill>
                  <a:srgbClr val="FFCC99"/>
                </a:solidFill>
              </a:rPr>
              <a:t>s</a:t>
            </a:r>
            <a:r>
              <a:rPr altLang="en-GB" sz="4800" lang="en-US">
                <a:solidFill>
                  <a:srgbClr val="FFCC99"/>
                </a:solidFill>
              </a:rPr>
              <a:t>t</a:t>
            </a:r>
            <a:r>
              <a:rPr altLang="en-GB" sz="4800" lang="en-US">
                <a:solidFill>
                  <a:srgbClr val="FFCC99"/>
                </a:solidFill>
              </a:rPr>
              <a:t>u</a:t>
            </a:r>
            <a:r>
              <a:rPr altLang="en-GB" sz="4800" lang="en-US">
                <a:solidFill>
                  <a:srgbClr val="FFCC99"/>
                </a:solidFill>
              </a:rPr>
              <a:t>dents</a:t>
            </a:r>
            <a:r>
              <a:rPr altLang="en-GB" sz="4800" lang="en-US">
                <a:solidFill>
                  <a:srgbClr val="FFCC99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893" name=""/>
          <p:cNvSpPr txBox="1"/>
          <p:nvPr/>
        </p:nvSpPr>
        <p:spPr>
          <a:xfrm>
            <a:off x="3028214" y="2928358"/>
            <a:ext cx="7909671" cy="1539241"/>
          </a:xfrm>
          <a:prstGeom prst="rect"/>
        </p:spPr>
        <p:txBody>
          <a:bodyPr rtlCol="0" wrap="square">
            <a:spAutoFit/>
          </a:bodyPr>
          <a:p>
            <a:r>
              <a:rPr altLang="en-GB" sz="3600" lang="en-US">
                <a:solidFill>
                  <a:srgbClr val="000000"/>
                </a:solidFill>
              </a:rPr>
              <a:t>2</a:t>
            </a:r>
            <a:r>
              <a:rPr altLang="en-GB" sz="3600" lang="en-US">
                <a:solidFill>
                  <a:srgbClr val="000000"/>
                </a:solidFill>
              </a:rPr>
              <a:t>.</a:t>
            </a:r>
            <a:r>
              <a:rPr altLang="en-GB" sz="4800" lang="en-US">
                <a:solidFill>
                  <a:srgbClr val="FFCC99"/>
                </a:solidFill>
              </a:rPr>
              <a:t>j</a:t>
            </a:r>
            <a:r>
              <a:rPr altLang="en-GB" sz="4800" lang="en-US">
                <a:solidFill>
                  <a:srgbClr val="FFCC99"/>
                </a:solidFill>
              </a:rPr>
              <a:t>o</a:t>
            </a:r>
            <a:r>
              <a:rPr altLang="en-GB" sz="4800" lang="en-US">
                <a:solidFill>
                  <a:srgbClr val="FFCC99"/>
                </a:solidFill>
              </a:rPr>
              <a:t>b</a:t>
            </a:r>
            <a:r>
              <a:rPr altLang="en-GB" sz="4800" lang="en-US">
                <a:solidFill>
                  <a:srgbClr val="FFCC99"/>
                </a:solidFill>
              </a:rPr>
              <a:t> </a:t>
            </a:r>
            <a:r>
              <a:rPr altLang="en-GB" sz="4800" lang="en-US">
                <a:solidFill>
                  <a:srgbClr val="FFCC99"/>
                </a:solidFill>
              </a:rPr>
              <a:t>s</a:t>
            </a:r>
            <a:r>
              <a:rPr altLang="en-GB" sz="4800" lang="en-US">
                <a:solidFill>
                  <a:srgbClr val="FFCC99"/>
                </a:solidFill>
              </a:rPr>
              <a:t>e</a:t>
            </a:r>
            <a:r>
              <a:rPr altLang="en-GB" sz="4800" lang="en-US">
                <a:solidFill>
                  <a:srgbClr val="FFCC99"/>
                </a:solidFill>
              </a:rPr>
              <a:t>e</a:t>
            </a:r>
            <a:r>
              <a:rPr altLang="en-GB" sz="4800" lang="en-US">
                <a:solidFill>
                  <a:srgbClr val="FFCC99"/>
                </a:solidFill>
              </a:rPr>
              <a:t>k</a:t>
            </a:r>
            <a:r>
              <a:rPr altLang="en-GB" sz="4800" lang="en-US">
                <a:solidFill>
                  <a:srgbClr val="FFCC99"/>
                </a:solidFill>
              </a:rPr>
              <a:t>e</a:t>
            </a:r>
            <a:r>
              <a:rPr altLang="en-GB" sz="4800" lang="en-US">
                <a:solidFill>
                  <a:srgbClr val="FFCC99"/>
                </a:solidFill>
              </a:rPr>
              <a:t>r</a:t>
            </a:r>
            <a:r>
              <a:rPr altLang="en-GB" sz="4800" lang="en-US">
                <a:solidFill>
                  <a:srgbClr val="FFCC99"/>
                </a:solidFill>
              </a:rPr>
              <a:t>s</a:t>
            </a:r>
            <a:r>
              <a:rPr altLang="en-GB" sz="4800" lang="en-US">
                <a:solidFill>
                  <a:srgbClr val="FFCC99"/>
                </a:solidFill>
              </a:rPr>
              <a:t>/</a:t>
            </a:r>
            <a:r>
              <a:rPr altLang="en-GB" sz="4800" lang="en-US">
                <a:solidFill>
                  <a:srgbClr val="FFCC99"/>
                </a:solidFill>
              </a:rPr>
              <a:t>f</a:t>
            </a:r>
            <a:r>
              <a:rPr altLang="en-GB" sz="4800" lang="en-US">
                <a:solidFill>
                  <a:srgbClr val="FFCC99"/>
                </a:solidFill>
              </a:rPr>
              <a:t>r</a:t>
            </a:r>
            <a:r>
              <a:rPr altLang="en-GB" sz="4800" lang="en-US">
                <a:solidFill>
                  <a:srgbClr val="FFCC99"/>
                </a:solidFill>
              </a:rPr>
              <a:t>e</a:t>
            </a:r>
            <a:r>
              <a:rPr altLang="en-GB" sz="4800" lang="en-US">
                <a:solidFill>
                  <a:srgbClr val="FFCC99"/>
                </a:solidFill>
              </a:rPr>
              <a:t>s</a:t>
            </a:r>
            <a:r>
              <a:rPr altLang="en-GB" sz="4800" lang="en-US">
                <a:solidFill>
                  <a:srgbClr val="FFCC99"/>
                </a:solidFill>
              </a:rPr>
              <a:t>h</a:t>
            </a:r>
            <a:r>
              <a:rPr altLang="en-GB" sz="4800" lang="en-US">
                <a:solidFill>
                  <a:srgbClr val="FFCC99"/>
                </a:solidFill>
              </a:rPr>
              <a:t> </a:t>
            </a:r>
            <a:r>
              <a:rPr altLang="en-GB" sz="4800" lang="en-US">
                <a:solidFill>
                  <a:srgbClr val="FFCC99"/>
                </a:solidFill>
              </a:rPr>
              <a:t>g</a:t>
            </a:r>
            <a:r>
              <a:rPr altLang="en-GB" sz="4800" lang="en-US">
                <a:solidFill>
                  <a:srgbClr val="FFCC99"/>
                </a:solidFill>
              </a:rPr>
              <a:t>r</a:t>
            </a:r>
            <a:r>
              <a:rPr altLang="en-GB" sz="4800" lang="en-US">
                <a:solidFill>
                  <a:srgbClr val="FFCC99"/>
                </a:solidFill>
              </a:rPr>
              <a:t>a</a:t>
            </a:r>
            <a:r>
              <a:rPr altLang="en-GB" sz="4800" lang="en-US">
                <a:solidFill>
                  <a:srgbClr val="FFCC99"/>
                </a:solidFill>
              </a:rPr>
              <a:t>duates</a:t>
            </a:r>
            <a:r>
              <a:rPr altLang="en-GB" sz="4800" lang="en-US">
                <a:solidFill>
                  <a:srgbClr val="FFCC99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894" name=""/>
          <p:cNvSpPr txBox="1"/>
          <p:nvPr/>
        </p:nvSpPr>
        <p:spPr>
          <a:xfrm>
            <a:off x="3028214" y="4467598"/>
            <a:ext cx="7213556" cy="1539241"/>
          </a:xfrm>
          <a:prstGeom prst="rect"/>
        </p:spPr>
        <p:txBody>
          <a:bodyPr rtlCol="0" wrap="square">
            <a:spAutoFit/>
          </a:bodyPr>
          <a:p>
            <a:r>
              <a:rPr altLang="en-GB" sz="3600" lang="en-US">
                <a:solidFill>
                  <a:srgbClr val="000000"/>
                </a:solidFill>
              </a:rPr>
              <a:t>3</a:t>
            </a:r>
            <a:r>
              <a:rPr altLang="en-GB" sz="3600" lang="en-US">
                <a:solidFill>
                  <a:srgbClr val="000000"/>
                </a:solidFill>
              </a:rPr>
              <a:t>.</a:t>
            </a:r>
            <a:r>
              <a:rPr altLang="en-GB" sz="4800" lang="en-US">
                <a:solidFill>
                  <a:srgbClr val="FFCC99"/>
                </a:solidFill>
              </a:rPr>
              <a:t>T</a:t>
            </a:r>
            <a:r>
              <a:rPr altLang="en-GB" sz="4800" lang="en-US">
                <a:solidFill>
                  <a:srgbClr val="FFCC99"/>
                </a:solidFill>
              </a:rPr>
              <a:t>r</a:t>
            </a:r>
            <a:r>
              <a:rPr altLang="en-GB" sz="4800" lang="en-US">
                <a:solidFill>
                  <a:srgbClr val="FFCC99"/>
                </a:solidFill>
              </a:rPr>
              <a:t>a</a:t>
            </a:r>
            <a:r>
              <a:rPr altLang="en-GB" sz="4800" lang="en-US">
                <a:solidFill>
                  <a:srgbClr val="FFCC99"/>
                </a:solidFill>
              </a:rPr>
              <a:t>i</a:t>
            </a:r>
            <a:r>
              <a:rPr altLang="en-GB" sz="4800" lang="en-US">
                <a:solidFill>
                  <a:srgbClr val="FFCC99"/>
                </a:solidFill>
              </a:rPr>
              <a:t>n</a:t>
            </a:r>
            <a:r>
              <a:rPr altLang="en-GB" sz="4800" lang="en-US">
                <a:solidFill>
                  <a:srgbClr val="FFCC99"/>
                </a:solidFill>
              </a:rPr>
              <a:t>i</a:t>
            </a:r>
            <a:r>
              <a:rPr altLang="en-GB" sz="4800" lang="en-US">
                <a:solidFill>
                  <a:srgbClr val="FFCC99"/>
                </a:solidFill>
              </a:rPr>
              <a:t>n</a:t>
            </a:r>
            <a:r>
              <a:rPr altLang="en-GB" sz="4800" lang="en-US">
                <a:solidFill>
                  <a:srgbClr val="FFCC99"/>
                </a:solidFill>
              </a:rPr>
              <a:t>g</a:t>
            </a:r>
            <a:r>
              <a:rPr altLang="en-GB" sz="4800" lang="en-US">
                <a:solidFill>
                  <a:srgbClr val="FFCC99"/>
                </a:solidFill>
              </a:rPr>
              <a:t> </a:t>
            </a:r>
            <a:r>
              <a:rPr altLang="en-GB" sz="4800" lang="en-US">
                <a:solidFill>
                  <a:srgbClr val="FFCC99"/>
                </a:solidFill>
              </a:rPr>
              <a:t>a</a:t>
            </a:r>
            <a:r>
              <a:rPr altLang="en-GB" sz="4800" lang="en-US">
                <a:solidFill>
                  <a:srgbClr val="FFCC99"/>
                </a:solidFill>
              </a:rPr>
              <a:t>n</a:t>
            </a:r>
            <a:r>
              <a:rPr altLang="en-GB" sz="4800" lang="en-US">
                <a:solidFill>
                  <a:srgbClr val="FFCC99"/>
                </a:solidFill>
              </a:rPr>
              <a:t>d</a:t>
            </a:r>
            <a:r>
              <a:rPr altLang="en-GB" sz="4800" lang="en-US">
                <a:solidFill>
                  <a:srgbClr val="FFCC99"/>
                </a:solidFill>
              </a:rPr>
              <a:t> </a:t>
            </a:r>
            <a:r>
              <a:rPr altLang="en-GB" sz="4800" lang="en-US">
                <a:solidFill>
                  <a:srgbClr val="FFCC99"/>
                </a:solidFill>
              </a:rPr>
              <a:t>s</a:t>
            </a:r>
            <a:r>
              <a:rPr altLang="en-GB" sz="4800" lang="en-US">
                <a:solidFill>
                  <a:srgbClr val="FFCC99"/>
                </a:solidFill>
              </a:rPr>
              <a:t>k</a:t>
            </a:r>
            <a:r>
              <a:rPr altLang="en-GB" sz="4800" lang="en-US">
                <a:solidFill>
                  <a:srgbClr val="FFCC99"/>
                </a:solidFill>
              </a:rPr>
              <a:t>i</a:t>
            </a:r>
            <a:r>
              <a:rPr altLang="en-GB" sz="4800" lang="en-US">
                <a:solidFill>
                  <a:srgbClr val="FFCC99"/>
                </a:solidFill>
              </a:rPr>
              <a:t>l</a:t>
            </a:r>
            <a:r>
              <a:rPr altLang="en-GB" sz="4800" lang="en-US">
                <a:solidFill>
                  <a:srgbClr val="FFCC99"/>
                </a:solidFill>
              </a:rPr>
              <a:t>l</a:t>
            </a:r>
            <a:r>
              <a:rPr altLang="en-GB" sz="4800" lang="en-US">
                <a:solidFill>
                  <a:srgbClr val="FFCC99"/>
                </a:solidFill>
              </a:rPr>
              <a:t> </a:t>
            </a:r>
            <a:r>
              <a:rPr altLang="en-GB" sz="4800" lang="en-US">
                <a:solidFill>
                  <a:srgbClr val="FFCC99"/>
                </a:solidFill>
              </a:rPr>
              <a:t>d</a:t>
            </a:r>
            <a:r>
              <a:rPr altLang="en-GB" sz="4800" lang="en-US">
                <a:solidFill>
                  <a:srgbClr val="FFCC99"/>
                </a:solidFill>
              </a:rPr>
              <a:t>e</a:t>
            </a:r>
            <a:r>
              <a:rPr altLang="en-GB" sz="4800" lang="en-US">
                <a:solidFill>
                  <a:srgbClr val="FFCC99"/>
                </a:solidFill>
              </a:rPr>
              <a:t>velopment </a:t>
            </a:r>
            <a:r>
              <a:rPr altLang="en-GB" sz="4800" lang="en-US">
                <a:solidFill>
                  <a:srgbClr val="FFCC99"/>
                </a:solidFill>
              </a:rPr>
              <a:t>s</a:t>
            </a:r>
            <a:r>
              <a:rPr altLang="en-GB" sz="4800" lang="en-US">
                <a:solidFill>
                  <a:srgbClr val="FFCC99"/>
                </a:solidFill>
              </a:rPr>
              <a:t>t</a:t>
            </a:r>
            <a:r>
              <a:rPr altLang="en-GB" sz="4800" lang="en-US">
                <a:solidFill>
                  <a:srgbClr val="FFCC99"/>
                </a:solidFill>
              </a:rPr>
              <a:t>u</a:t>
            </a:r>
            <a:r>
              <a:rPr altLang="en-GB" sz="4800" lang="en-US">
                <a:solidFill>
                  <a:srgbClr val="FFCC99"/>
                </a:solidFill>
              </a:rPr>
              <a:t>d</a:t>
            </a:r>
            <a:r>
              <a:rPr altLang="en-GB" sz="4800" lang="en-US">
                <a:solidFill>
                  <a:srgbClr val="FFCC99"/>
                </a:solidFill>
              </a:rPr>
              <a:t>ents</a:t>
            </a:r>
            <a:r>
              <a:rPr altLang="en-GB" sz="4800" lang="en-US">
                <a:solidFill>
                  <a:srgbClr val="FFCC99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6833" y="2159158"/>
            <a:ext cx="2539682" cy="2539682"/>
          </a:xfrm>
          <a:prstGeom prst="rect"/>
        </p:spPr>
      </p:pic>
      <p:sp>
        <p:nvSpPr>
          <p:cNvPr id="1048900" name=""/>
          <p:cNvSpPr txBox="1"/>
          <p:nvPr/>
        </p:nvSpPr>
        <p:spPr>
          <a:xfrm>
            <a:off x="2836515" y="1016363"/>
            <a:ext cx="8512828" cy="891541"/>
          </a:xfrm>
          <a:prstGeom prst="rect"/>
        </p:spPr>
        <p:txBody>
          <a:bodyPr rtlCol="0" wrap="square">
            <a:spAutoFit/>
          </a:bodyPr>
          <a:p>
            <a:r>
              <a:rPr altLang="en-GB" b="1" sz="5400" i="1" lang="en-US" u="sng">
                <a:solidFill>
                  <a:srgbClr val="6600CC"/>
                </a:solidFill>
              </a:rPr>
              <a:t>T</a:t>
            </a:r>
            <a:r>
              <a:rPr altLang="en-GB" b="1" sz="5400" i="1" lang="en-US" u="sng">
                <a:solidFill>
                  <a:srgbClr val="6600CC"/>
                </a:solidFill>
              </a:rPr>
              <a:t>o</a:t>
            </a:r>
            <a:r>
              <a:rPr altLang="en-GB" b="1" sz="5400" i="1" lang="en-US" u="sng">
                <a:solidFill>
                  <a:srgbClr val="6600CC"/>
                </a:solidFill>
              </a:rPr>
              <a:t>o</a:t>
            </a:r>
            <a:r>
              <a:rPr altLang="en-GB" b="1" sz="5400" i="1" lang="en-US" u="sng">
                <a:solidFill>
                  <a:srgbClr val="6600CC"/>
                </a:solidFill>
              </a:rPr>
              <a:t>l</a:t>
            </a:r>
            <a:r>
              <a:rPr altLang="en-GB" b="1" sz="5400" i="1" lang="en-US" u="sng">
                <a:solidFill>
                  <a:srgbClr val="6600CC"/>
                </a:solidFill>
              </a:rPr>
              <a:t>s</a:t>
            </a:r>
            <a:r>
              <a:rPr altLang="en-GB" b="1" sz="5400" i="1" lang="en-US" u="sng">
                <a:solidFill>
                  <a:srgbClr val="6600CC"/>
                </a:solidFill>
              </a:rPr>
              <a:t> </a:t>
            </a:r>
            <a:r>
              <a:rPr altLang="en-GB" b="1" sz="5400" i="1" lang="en-US" u="sng">
                <a:solidFill>
                  <a:srgbClr val="6600CC"/>
                </a:solidFill>
              </a:rPr>
              <a:t>a</a:t>
            </a:r>
            <a:r>
              <a:rPr altLang="en-GB" b="1" sz="5400" i="1" lang="en-US" u="sng">
                <a:solidFill>
                  <a:srgbClr val="6600CC"/>
                </a:solidFill>
              </a:rPr>
              <a:t>n</a:t>
            </a:r>
            <a:r>
              <a:rPr altLang="en-GB" b="1" sz="5400" i="1" lang="en-US" u="sng">
                <a:solidFill>
                  <a:srgbClr val="6600CC"/>
                </a:solidFill>
              </a:rPr>
              <a:t>d</a:t>
            </a:r>
            <a:r>
              <a:rPr altLang="en-GB" b="1" sz="5400" i="1" lang="en-US" u="sng">
                <a:solidFill>
                  <a:srgbClr val="6600CC"/>
                </a:solidFill>
              </a:rPr>
              <a:t> </a:t>
            </a:r>
            <a:r>
              <a:rPr altLang="en-GB" b="1" sz="5400" i="1" lang="en-US" u="sng">
                <a:solidFill>
                  <a:srgbClr val="6600CC"/>
                </a:solidFill>
              </a:rPr>
              <a:t>T</a:t>
            </a:r>
            <a:r>
              <a:rPr altLang="en-GB" b="1" sz="5400" i="1" lang="en-US" u="sng">
                <a:solidFill>
                  <a:srgbClr val="6600CC"/>
                </a:solidFill>
              </a:rPr>
              <a:t>e</a:t>
            </a:r>
            <a:r>
              <a:rPr altLang="en-GB" b="1" sz="5400" i="1" lang="en-US" u="sng">
                <a:solidFill>
                  <a:srgbClr val="6600CC"/>
                </a:solidFill>
              </a:rPr>
              <a:t>chnologi</a:t>
            </a:r>
            <a:r>
              <a:rPr altLang="en-GB" b="1" sz="5400" i="1" lang="en-US" u="sng">
                <a:solidFill>
                  <a:srgbClr val="6600CC"/>
                </a:solidFill>
              </a:rPr>
              <a:t>e</a:t>
            </a:r>
            <a:r>
              <a:rPr altLang="en-GB" b="1" sz="5400" i="1" lang="en-US" u="sng">
                <a:solidFill>
                  <a:srgbClr val="6600CC"/>
                </a:solidFill>
              </a:rPr>
              <a:t>s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901" name=""/>
          <p:cNvSpPr txBox="1"/>
          <p:nvPr/>
        </p:nvSpPr>
        <p:spPr>
          <a:xfrm>
            <a:off x="2836514" y="2626200"/>
            <a:ext cx="8968920" cy="2733040"/>
          </a:xfrm>
          <a:prstGeom prst="rect"/>
        </p:spPr>
        <p:txBody>
          <a:bodyPr rtlCol="0" wrap="square">
            <a:spAutoFit/>
          </a:bodyPr>
          <a:p>
            <a:r>
              <a:rPr altLang="en-GB" sz="4400" lang="en-US">
                <a:solidFill>
                  <a:srgbClr val="CC99FF"/>
                </a:solidFill>
              </a:rPr>
              <a:t>P</a:t>
            </a:r>
            <a:r>
              <a:rPr altLang="en-GB" sz="4400" lang="en-US">
                <a:solidFill>
                  <a:srgbClr val="CC99FF"/>
                </a:solidFill>
              </a:rPr>
              <a:t>r</a:t>
            </a:r>
            <a:r>
              <a:rPr altLang="en-GB" sz="4400" lang="en-US">
                <a:solidFill>
                  <a:srgbClr val="CC99FF"/>
                </a:solidFill>
              </a:rPr>
              <a:t>o</a:t>
            </a:r>
            <a:r>
              <a:rPr altLang="en-GB" sz="4400" lang="en-US">
                <a:solidFill>
                  <a:srgbClr val="CC99FF"/>
                </a:solidFill>
              </a:rPr>
              <a:t>g</a:t>
            </a:r>
            <a:r>
              <a:rPr altLang="en-GB" sz="4400" lang="en-US">
                <a:solidFill>
                  <a:srgbClr val="CC99FF"/>
                </a:solidFill>
              </a:rPr>
              <a:t>r</a:t>
            </a:r>
            <a:r>
              <a:rPr altLang="en-GB" sz="4400" lang="en-US">
                <a:solidFill>
                  <a:srgbClr val="CC99FF"/>
                </a:solidFill>
              </a:rPr>
              <a:t>a</a:t>
            </a:r>
            <a:r>
              <a:rPr altLang="en-GB" sz="4400" lang="en-US">
                <a:solidFill>
                  <a:srgbClr val="CC99FF"/>
                </a:solidFill>
              </a:rPr>
              <a:t>m</a:t>
            </a:r>
            <a:r>
              <a:rPr altLang="en-GB" sz="4400" lang="en-US">
                <a:solidFill>
                  <a:srgbClr val="CC99FF"/>
                </a:solidFill>
              </a:rPr>
              <a:t>m</a:t>
            </a:r>
            <a:r>
              <a:rPr altLang="en-GB" sz="4400" lang="en-US">
                <a:solidFill>
                  <a:srgbClr val="CC99FF"/>
                </a:solidFill>
              </a:rPr>
              <a:t>i</a:t>
            </a:r>
            <a:r>
              <a:rPr altLang="en-GB" sz="4400" lang="en-US">
                <a:solidFill>
                  <a:srgbClr val="CC99FF"/>
                </a:solidFill>
              </a:rPr>
              <a:t>ng </a:t>
            </a:r>
            <a:r>
              <a:rPr altLang="en-GB" sz="4400" lang="en-US">
                <a:solidFill>
                  <a:srgbClr val="CC99FF"/>
                </a:solidFill>
              </a:rPr>
              <a:t>l</a:t>
            </a:r>
            <a:r>
              <a:rPr altLang="en-GB" sz="4400" lang="en-US">
                <a:solidFill>
                  <a:srgbClr val="CC99FF"/>
                </a:solidFill>
              </a:rPr>
              <a:t>a</a:t>
            </a:r>
            <a:r>
              <a:rPr altLang="en-GB" sz="4400" lang="en-US">
                <a:solidFill>
                  <a:srgbClr val="CC99FF"/>
                </a:solidFill>
              </a:rPr>
              <a:t>n</a:t>
            </a:r>
            <a:r>
              <a:rPr altLang="en-GB" sz="4400" lang="en-US">
                <a:solidFill>
                  <a:srgbClr val="CC99FF"/>
                </a:solidFill>
              </a:rPr>
              <a:t>guage</a:t>
            </a:r>
            <a:r>
              <a:rPr altLang="en-GB" sz="4400" lang="en-US">
                <a:solidFill>
                  <a:srgbClr val="CC99FF"/>
                </a:solidFill>
              </a:rPr>
              <a:t>s</a:t>
            </a:r>
            <a:r>
              <a:rPr altLang="en-GB" sz="4400" lang="en-US">
                <a:solidFill>
                  <a:srgbClr val="CC99FF"/>
                </a:solidFill>
              </a:rPr>
              <a:t> </a:t>
            </a:r>
            <a:r>
              <a:rPr altLang="en-GB" sz="4400" lang="en-US">
                <a:solidFill>
                  <a:srgbClr val="CC99FF"/>
                </a:solidFill>
              </a:rPr>
              <a:t>c</a:t>
            </a:r>
            <a:r>
              <a:rPr altLang="en-GB" sz="4400" lang="en-US">
                <a:solidFill>
                  <a:srgbClr val="CC99FF"/>
                </a:solidFill>
              </a:rPr>
              <a:t>s</a:t>
            </a:r>
            <a:r>
              <a:rPr altLang="en-GB" sz="4400" lang="en-US">
                <a:solidFill>
                  <a:srgbClr val="CC99FF"/>
                </a:solidFill>
              </a:rPr>
              <a:t>s</a:t>
            </a:r>
            <a:r>
              <a:rPr altLang="en-GB" sz="4400" lang="en-US">
                <a:solidFill>
                  <a:srgbClr val="CC99FF"/>
                </a:solidFill>
              </a:rPr>
              <a:t>,</a:t>
            </a:r>
            <a:r>
              <a:rPr altLang="en-GB" sz="4400" lang="en-US">
                <a:solidFill>
                  <a:srgbClr val="CC99FF"/>
                </a:solidFill>
              </a:rPr>
              <a:t>j</a:t>
            </a:r>
            <a:r>
              <a:rPr altLang="en-GB" sz="4400" lang="en-US">
                <a:solidFill>
                  <a:srgbClr val="CC99FF"/>
                </a:solidFill>
              </a:rPr>
              <a:t>a</a:t>
            </a:r>
            <a:r>
              <a:rPr altLang="en-GB" sz="4400" lang="en-US">
                <a:solidFill>
                  <a:srgbClr val="CC99FF"/>
                </a:solidFill>
              </a:rPr>
              <a:t>v</a:t>
            </a:r>
            <a:r>
              <a:rPr altLang="en-GB" sz="4400" lang="en-US">
                <a:solidFill>
                  <a:srgbClr val="CC99FF"/>
                </a:solidFill>
              </a:rPr>
              <a:t>a</a:t>
            </a:r>
            <a:r>
              <a:rPr altLang="en-GB" sz="4400" lang="en-US">
                <a:solidFill>
                  <a:srgbClr val="CC99FF"/>
                </a:solidFill>
              </a:rPr>
              <a:t> </a:t>
            </a:r>
            <a:r>
              <a:rPr altLang="en-GB" sz="4400" lang="en-US">
                <a:solidFill>
                  <a:srgbClr val="CC99FF"/>
                </a:solidFill>
              </a:rPr>
              <a:t>s</a:t>
            </a:r>
            <a:r>
              <a:rPr altLang="en-GB" sz="4400" lang="en-US">
                <a:solidFill>
                  <a:srgbClr val="CC99FF"/>
                </a:solidFill>
              </a:rPr>
              <a:t>c</a:t>
            </a:r>
            <a:r>
              <a:rPr altLang="en-GB" sz="4400" lang="en-US">
                <a:solidFill>
                  <a:srgbClr val="CC99FF"/>
                </a:solidFill>
              </a:rPr>
              <a:t>r</a:t>
            </a:r>
            <a:r>
              <a:rPr altLang="en-GB" sz="4400" lang="en-US">
                <a:solidFill>
                  <a:srgbClr val="CC99FF"/>
                </a:solidFill>
              </a:rPr>
              <a:t>ipt </a:t>
            </a:r>
            <a:r>
              <a:rPr altLang="en-GB" sz="4400" lang="en-US">
                <a:solidFill>
                  <a:srgbClr val="CC99FF"/>
                </a:solidFill>
              </a:rPr>
              <a:t>,</a:t>
            </a:r>
            <a:r>
              <a:rPr altLang="en-GB" sz="4400" lang="en-US">
                <a:solidFill>
                  <a:srgbClr val="CC99FF"/>
                </a:solidFill>
              </a:rPr>
              <a:t> Html </a:t>
            </a:r>
            <a:r>
              <a:rPr altLang="en-GB" sz="4400" lang="en-US">
                <a:solidFill>
                  <a:srgbClr val="CC99FF"/>
                </a:solidFill>
              </a:rPr>
              <a:t>T</a:t>
            </a:r>
            <a:r>
              <a:rPr altLang="en-GB" sz="4400" lang="en-US">
                <a:solidFill>
                  <a:srgbClr val="CC99FF"/>
                </a:solidFill>
              </a:rPr>
              <a:t>o</a:t>
            </a:r>
            <a:r>
              <a:rPr altLang="en-GB" sz="4400" lang="en-US">
                <a:solidFill>
                  <a:srgbClr val="CC99FF"/>
                </a:solidFill>
              </a:rPr>
              <a:t>o</a:t>
            </a:r>
            <a:r>
              <a:rPr altLang="en-GB" sz="4400" lang="en-US">
                <a:solidFill>
                  <a:srgbClr val="CC99FF"/>
                </a:solidFill>
              </a:rPr>
              <a:t>l</a:t>
            </a:r>
            <a:r>
              <a:rPr altLang="en-GB" sz="4400" lang="en-US">
                <a:solidFill>
                  <a:srgbClr val="CC99FF"/>
                </a:solidFill>
              </a:rPr>
              <a:t>s</a:t>
            </a:r>
            <a:r>
              <a:rPr altLang="en-GB" sz="4400" lang="en-US">
                <a:solidFill>
                  <a:srgbClr val="CC99FF"/>
                </a:solidFill>
              </a:rPr>
              <a:t>:</a:t>
            </a:r>
            <a:r>
              <a:rPr altLang="en-GB" sz="4400" lang="en-US">
                <a:solidFill>
                  <a:srgbClr val="CC99FF"/>
                </a:solidFill>
              </a:rPr>
              <a:t>c</a:t>
            </a:r>
            <a:r>
              <a:rPr altLang="en-GB" sz="4400" lang="en-US">
                <a:solidFill>
                  <a:srgbClr val="CC99FF"/>
                </a:solidFill>
              </a:rPr>
              <a:t>o</a:t>
            </a:r>
            <a:r>
              <a:rPr altLang="en-GB" sz="4400" lang="en-US">
                <a:solidFill>
                  <a:srgbClr val="CC99FF"/>
                </a:solidFill>
              </a:rPr>
              <a:t>d</a:t>
            </a:r>
            <a:r>
              <a:rPr altLang="en-GB" sz="4400" lang="en-US">
                <a:solidFill>
                  <a:srgbClr val="CC99FF"/>
                </a:solidFill>
              </a:rPr>
              <a:t>e</a:t>
            </a:r>
            <a:r>
              <a:rPr altLang="en-GB" sz="4400" lang="en-US">
                <a:solidFill>
                  <a:srgbClr val="CC99FF"/>
                </a:solidFill>
              </a:rPr>
              <a:t>p</a:t>
            </a:r>
            <a:r>
              <a:rPr altLang="en-GB" sz="4400" lang="en-US">
                <a:solidFill>
                  <a:srgbClr val="CC99FF"/>
                </a:solidFill>
              </a:rPr>
              <a:t>e</a:t>
            </a:r>
            <a:r>
              <a:rPr altLang="en-GB" sz="4400" lang="en-US">
                <a:solidFill>
                  <a:srgbClr val="CC99FF"/>
                </a:solidFill>
              </a:rPr>
              <a:t>n</a:t>
            </a:r>
            <a:r>
              <a:rPr altLang="en-GB" sz="4400" lang="en-US">
                <a:solidFill>
                  <a:srgbClr val="CC99FF"/>
                </a:solidFill>
              </a:rPr>
              <a:t>,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4400" lang="en-US">
                <a:solidFill>
                  <a:srgbClr val="CC99FF"/>
                </a:solidFill>
              </a:rPr>
              <a:t>G</a:t>
            </a:r>
            <a:r>
              <a:rPr altLang="en-GB" sz="4400" lang="en-US">
                <a:solidFill>
                  <a:srgbClr val="CC99FF"/>
                </a:solidFill>
              </a:rPr>
              <a:t>i</a:t>
            </a:r>
            <a:r>
              <a:rPr altLang="en-GB" sz="4400" lang="en-US">
                <a:solidFill>
                  <a:srgbClr val="CC99FF"/>
                </a:solidFill>
              </a:rPr>
              <a:t>t</a:t>
            </a:r>
            <a:r>
              <a:rPr altLang="en-GB" sz="4400" lang="en-US">
                <a:solidFill>
                  <a:srgbClr val="CC99FF"/>
                </a:solidFill>
              </a:rPr>
              <a:t>u</a:t>
            </a:r>
            <a:r>
              <a:rPr altLang="en-GB" sz="4400" lang="en-US">
                <a:solidFill>
                  <a:srgbClr val="CC99FF"/>
                </a:solidFill>
              </a:rPr>
              <a:t>p</a:t>
            </a:r>
            <a:r>
              <a:rPr altLang="en-GB" sz="4400" lang="en-US">
                <a:solidFill>
                  <a:srgbClr val="CC99FF"/>
                </a:solidFill>
              </a:rPr>
              <a:t>:</a:t>
            </a:r>
            <a:r>
              <a:rPr altLang="en-GB" sz="4400" lang="en-US">
                <a:solidFill>
                  <a:srgbClr val="CC99FF"/>
                </a:solidFill>
              </a:rPr>
              <a:t>Techniques:</a:t>
            </a:r>
            <a:r>
              <a:rPr altLang="en-GB" sz="4400" lang="en-US">
                <a:solidFill>
                  <a:srgbClr val="CC99FF"/>
                </a:solidFill>
              </a:rPr>
              <a:t>R</a:t>
            </a:r>
            <a:r>
              <a:rPr altLang="en-GB" sz="4400" lang="en-US">
                <a:solidFill>
                  <a:srgbClr val="CC99FF"/>
                </a:solidFill>
              </a:rPr>
              <a:t>e</a:t>
            </a:r>
            <a:r>
              <a:rPr altLang="en-GB" sz="4400" lang="en-US">
                <a:solidFill>
                  <a:srgbClr val="CC99FF"/>
                </a:solidFill>
              </a:rPr>
              <a:t>s</a:t>
            </a:r>
            <a:r>
              <a:rPr altLang="en-GB" sz="4400" lang="en-US">
                <a:solidFill>
                  <a:srgbClr val="CC99FF"/>
                </a:solidFill>
              </a:rPr>
              <a:t>p</a:t>
            </a:r>
            <a:r>
              <a:rPr altLang="en-GB" sz="4400" lang="en-US">
                <a:solidFill>
                  <a:srgbClr val="CC99FF"/>
                </a:solidFill>
              </a:rPr>
              <a:t>o</a:t>
            </a:r>
            <a:r>
              <a:rPr altLang="en-GB" sz="4400" lang="en-US">
                <a:solidFill>
                  <a:srgbClr val="CC99FF"/>
                </a:solidFill>
              </a:rPr>
              <a:t>n</a:t>
            </a:r>
            <a:r>
              <a:rPr altLang="en-GB" sz="4400" lang="en-US">
                <a:solidFill>
                  <a:srgbClr val="CC99FF"/>
                </a:solidFill>
              </a:rPr>
              <a:t>s</a:t>
            </a:r>
            <a:r>
              <a:rPr altLang="en-GB" sz="4400" lang="en-US">
                <a:solidFill>
                  <a:srgbClr val="CC99FF"/>
                </a:solidFill>
              </a:rPr>
              <a:t>i</a:t>
            </a:r>
            <a:r>
              <a:rPr altLang="en-GB" sz="4400" lang="en-US">
                <a:solidFill>
                  <a:srgbClr val="CC99FF"/>
                </a:solidFill>
              </a:rPr>
              <a:t>v</a:t>
            </a:r>
            <a:r>
              <a:rPr altLang="en-GB" sz="4400" lang="en-US">
                <a:solidFill>
                  <a:srgbClr val="CC99FF"/>
                </a:solidFill>
              </a:rPr>
              <a:t>e</a:t>
            </a:r>
            <a:r>
              <a:rPr altLang="en-GB" sz="4400" lang="en-US">
                <a:solidFill>
                  <a:srgbClr val="CC99FF"/>
                </a:solidFill>
              </a:rPr>
              <a:t> </a:t>
            </a:r>
            <a:r>
              <a:rPr altLang="en-GB" sz="4400" lang="en-US">
                <a:solidFill>
                  <a:srgbClr val="CC99FF"/>
                </a:solidFill>
              </a:rPr>
              <a:t>w</a:t>
            </a:r>
            <a:r>
              <a:rPr altLang="en-GB" sz="4400" lang="en-US">
                <a:solidFill>
                  <a:srgbClr val="CC99FF"/>
                </a:solidFill>
              </a:rPr>
              <a:t>e</a:t>
            </a:r>
            <a:r>
              <a:rPr altLang="en-GB" sz="4400" lang="en-US">
                <a:solidFill>
                  <a:srgbClr val="CC99FF"/>
                </a:solidFill>
              </a:rPr>
              <a:t>b</a:t>
            </a:r>
            <a:r>
              <a:rPr altLang="en-GB" sz="4400" lang="en-US">
                <a:solidFill>
                  <a:srgbClr val="CC99FF"/>
                </a:solidFill>
              </a:rPr>
              <a:t> </a:t>
            </a:r>
            <a:r>
              <a:rPr altLang="en-GB" sz="4400" lang="en-US">
                <a:solidFill>
                  <a:srgbClr val="CC99FF"/>
                </a:solidFill>
              </a:rPr>
              <a:t>d</a:t>
            </a:r>
            <a:r>
              <a:rPr altLang="en-GB" sz="4400" lang="en-US">
                <a:solidFill>
                  <a:srgbClr val="CC99FF"/>
                </a:solidFill>
              </a:rPr>
              <a:t>e</a:t>
            </a:r>
            <a:r>
              <a:rPr altLang="en-GB" sz="4400" lang="en-US">
                <a:solidFill>
                  <a:srgbClr val="CC99FF"/>
                </a:solidFill>
              </a:rPr>
              <a:t>sign</a:t>
            </a:r>
            <a:r>
              <a:rPr altLang="en-GB" sz="4400" lang="en-US">
                <a:solidFill>
                  <a:srgbClr val="CC99FF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iṣḷîďé"/>
          <p:cNvSpPr>
            <a:spLocks noChangeAspect="1"/>
          </p:cNvSpPr>
          <p:nvPr/>
        </p:nvSpPr>
        <p:spPr bwMode="auto">
          <a:xfrm>
            <a:off x="7212118" y="4247262"/>
            <a:ext cx="234614" cy="282996"/>
          </a:xfrm>
          <a:custGeom>
            <a:avLst/>
            <a:gdLst>
              <a:gd name="connsiteX0" fmla="*/ 97409 w 421152"/>
              <a:gd name="connsiteY0" fmla="*/ 433798 h 508000"/>
              <a:gd name="connsiteX1" fmla="*/ 80219 w 421152"/>
              <a:gd name="connsiteY1" fmla="*/ 450922 h 508000"/>
              <a:gd name="connsiteX2" fmla="*/ 97409 w 421152"/>
              <a:gd name="connsiteY2" fmla="*/ 465191 h 508000"/>
              <a:gd name="connsiteX3" fmla="*/ 312283 w 421152"/>
              <a:gd name="connsiteY3" fmla="*/ 465191 h 508000"/>
              <a:gd name="connsiteX4" fmla="*/ 326608 w 421152"/>
              <a:gd name="connsiteY4" fmla="*/ 450922 h 508000"/>
              <a:gd name="connsiteX5" fmla="*/ 312283 w 421152"/>
              <a:gd name="connsiteY5" fmla="*/ 433798 h 508000"/>
              <a:gd name="connsiteX6" fmla="*/ 97409 w 421152"/>
              <a:gd name="connsiteY6" fmla="*/ 433798 h 508000"/>
              <a:gd name="connsiteX7" fmla="*/ 51570 w 421152"/>
              <a:gd name="connsiteY7" fmla="*/ 333910 h 508000"/>
              <a:gd name="connsiteX8" fmla="*/ 25785 w 421152"/>
              <a:gd name="connsiteY8" fmla="*/ 362450 h 508000"/>
              <a:gd name="connsiteX9" fmla="*/ 25785 w 421152"/>
              <a:gd name="connsiteY9" fmla="*/ 419528 h 508000"/>
              <a:gd name="connsiteX10" fmla="*/ 42975 w 421152"/>
              <a:gd name="connsiteY10" fmla="*/ 419528 h 508000"/>
              <a:gd name="connsiteX11" fmla="*/ 42975 w 421152"/>
              <a:gd name="connsiteY11" fmla="*/ 396697 h 508000"/>
              <a:gd name="connsiteX12" fmla="*/ 68760 w 421152"/>
              <a:gd name="connsiteY12" fmla="*/ 371011 h 508000"/>
              <a:gd name="connsiteX13" fmla="*/ 352393 w 421152"/>
              <a:gd name="connsiteY13" fmla="*/ 371011 h 508000"/>
              <a:gd name="connsiteX14" fmla="*/ 375312 w 421152"/>
              <a:gd name="connsiteY14" fmla="*/ 396697 h 508000"/>
              <a:gd name="connsiteX15" fmla="*/ 375312 w 421152"/>
              <a:gd name="connsiteY15" fmla="*/ 419528 h 508000"/>
              <a:gd name="connsiteX16" fmla="*/ 383907 w 421152"/>
              <a:gd name="connsiteY16" fmla="*/ 419528 h 508000"/>
              <a:gd name="connsiteX17" fmla="*/ 395367 w 421152"/>
              <a:gd name="connsiteY17" fmla="*/ 388135 h 508000"/>
              <a:gd name="connsiteX18" fmla="*/ 395367 w 421152"/>
              <a:gd name="connsiteY18" fmla="*/ 362450 h 508000"/>
              <a:gd name="connsiteX19" fmla="*/ 369582 w 421152"/>
              <a:gd name="connsiteY19" fmla="*/ 333910 h 508000"/>
              <a:gd name="connsiteX20" fmla="*/ 51570 w 421152"/>
              <a:gd name="connsiteY20" fmla="*/ 333910 h 508000"/>
              <a:gd name="connsiteX21" fmla="*/ 108332 w 421152"/>
              <a:gd name="connsiteY21" fmla="*/ 133246 h 508000"/>
              <a:gd name="connsiteX22" fmla="*/ 323527 w 421152"/>
              <a:gd name="connsiteY22" fmla="*/ 133246 h 508000"/>
              <a:gd name="connsiteX23" fmla="*/ 337873 w 421152"/>
              <a:gd name="connsiteY23" fmla="*/ 147523 h 508000"/>
              <a:gd name="connsiteX24" fmla="*/ 323527 w 421152"/>
              <a:gd name="connsiteY24" fmla="*/ 161799 h 508000"/>
              <a:gd name="connsiteX25" fmla="*/ 108332 w 421152"/>
              <a:gd name="connsiteY25" fmla="*/ 161799 h 508000"/>
              <a:gd name="connsiteX26" fmla="*/ 93986 w 421152"/>
              <a:gd name="connsiteY26" fmla="*/ 147523 h 508000"/>
              <a:gd name="connsiteX27" fmla="*/ 108332 w 421152"/>
              <a:gd name="connsiteY27" fmla="*/ 133246 h 508000"/>
              <a:gd name="connsiteX28" fmla="*/ 68760 w 421152"/>
              <a:gd name="connsiteY28" fmla="*/ 79910 h 508000"/>
              <a:gd name="connsiteX29" fmla="*/ 40110 w 421152"/>
              <a:gd name="connsiteY29" fmla="*/ 108450 h 508000"/>
              <a:gd name="connsiteX30" fmla="*/ 40110 w 421152"/>
              <a:gd name="connsiteY30" fmla="*/ 205483 h 508000"/>
              <a:gd name="connsiteX31" fmla="*/ 68760 w 421152"/>
              <a:gd name="connsiteY31" fmla="*/ 236877 h 508000"/>
              <a:gd name="connsiteX32" fmla="*/ 346663 w 421152"/>
              <a:gd name="connsiteY32" fmla="*/ 236877 h 508000"/>
              <a:gd name="connsiteX33" fmla="*/ 378177 w 421152"/>
              <a:gd name="connsiteY33" fmla="*/ 205483 h 508000"/>
              <a:gd name="connsiteX34" fmla="*/ 378177 w 421152"/>
              <a:gd name="connsiteY34" fmla="*/ 108450 h 508000"/>
              <a:gd name="connsiteX35" fmla="*/ 346663 w 421152"/>
              <a:gd name="connsiteY35" fmla="*/ 79910 h 508000"/>
              <a:gd name="connsiteX36" fmla="*/ 68760 w 421152"/>
              <a:gd name="connsiteY36" fmla="*/ 79910 h 508000"/>
              <a:gd name="connsiteX37" fmla="*/ 83084 w 421152"/>
              <a:gd name="connsiteY37" fmla="*/ 0 h 508000"/>
              <a:gd name="connsiteX38" fmla="*/ 332338 w 421152"/>
              <a:gd name="connsiteY38" fmla="*/ 0 h 508000"/>
              <a:gd name="connsiteX39" fmla="*/ 386772 w 421152"/>
              <a:gd name="connsiteY39" fmla="*/ 19978 h 508000"/>
              <a:gd name="connsiteX40" fmla="*/ 398232 w 421152"/>
              <a:gd name="connsiteY40" fmla="*/ 28540 h 508000"/>
              <a:gd name="connsiteX41" fmla="*/ 421152 w 421152"/>
              <a:gd name="connsiteY41" fmla="*/ 77056 h 508000"/>
              <a:gd name="connsiteX42" fmla="*/ 421152 w 421152"/>
              <a:gd name="connsiteY42" fmla="*/ 413820 h 508000"/>
              <a:gd name="connsiteX43" fmla="*/ 398232 w 421152"/>
              <a:gd name="connsiteY43" fmla="*/ 442360 h 508000"/>
              <a:gd name="connsiteX44" fmla="*/ 375312 w 421152"/>
              <a:gd name="connsiteY44" fmla="*/ 442360 h 508000"/>
              <a:gd name="connsiteX45" fmla="*/ 375312 w 421152"/>
              <a:gd name="connsiteY45" fmla="*/ 476607 h 508000"/>
              <a:gd name="connsiteX46" fmla="*/ 343798 w 421152"/>
              <a:gd name="connsiteY46" fmla="*/ 508000 h 508000"/>
              <a:gd name="connsiteX47" fmla="*/ 71625 w 421152"/>
              <a:gd name="connsiteY47" fmla="*/ 508000 h 508000"/>
              <a:gd name="connsiteX48" fmla="*/ 42975 w 421152"/>
              <a:gd name="connsiteY48" fmla="*/ 476607 h 508000"/>
              <a:gd name="connsiteX49" fmla="*/ 42975 w 421152"/>
              <a:gd name="connsiteY49" fmla="*/ 442360 h 508000"/>
              <a:gd name="connsiteX50" fmla="*/ 20055 w 421152"/>
              <a:gd name="connsiteY50" fmla="*/ 442360 h 508000"/>
              <a:gd name="connsiteX51" fmla="*/ 0 w 421152"/>
              <a:gd name="connsiteY51" fmla="*/ 413820 h 508000"/>
              <a:gd name="connsiteX52" fmla="*/ 0 w 421152"/>
              <a:gd name="connsiteY52" fmla="*/ 77056 h 508000"/>
              <a:gd name="connsiteX53" fmla="*/ 22920 w 421152"/>
              <a:gd name="connsiteY53" fmla="*/ 25686 h 508000"/>
              <a:gd name="connsiteX54" fmla="*/ 28650 w 421152"/>
              <a:gd name="connsiteY54" fmla="*/ 19978 h 508000"/>
              <a:gd name="connsiteX55" fmla="*/ 83084 w 421152"/>
              <a:gd name="connsiteY55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21152" h="508000">
                <a:moveTo>
                  <a:pt x="97409" y="433798"/>
                </a:moveTo>
                <a:cubicBezTo>
                  <a:pt x="88814" y="433798"/>
                  <a:pt x="80219" y="442360"/>
                  <a:pt x="80219" y="450922"/>
                </a:cubicBezTo>
                <a:cubicBezTo>
                  <a:pt x="80219" y="459483"/>
                  <a:pt x="88814" y="465191"/>
                  <a:pt x="97409" y="465191"/>
                </a:cubicBezTo>
                <a:cubicBezTo>
                  <a:pt x="97409" y="465191"/>
                  <a:pt x="97409" y="465191"/>
                  <a:pt x="312283" y="465191"/>
                </a:cubicBezTo>
                <a:cubicBezTo>
                  <a:pt x="320878" y="465191"/>
                  <a:pt x="326608" y="459483"/>
                  <a:pt x="326608" y="450922"/>
                </a:cubicBezTo>
                <a:cubicBezTo>
                  <a:pt x="326608" y="442360"/>
                  <a:pt x="320878" y="433798"/>
                  <a:pt x="312283" y="433798"/>
                </a:cubicBezTo>
                <a:cubicBezTo>
                  <a:pt x="312283" y="433798"/>
                  <a:pt x="312283" y="433798"/>
                  <a:pt x="97409" y="433798"/>
                </a:cubicBezTo>
                <a:close/>
                <a:moveTo>
                  <a:pt x="51570" y="333910"/>
                </a:moveTo>
                <a:cubicBezTo>
                  <a:pt x="37245" y="333910"/>
                  <a:pt x="25785" y="348180"/>
                  <a:pt x="25785" y="362450"/>
                </a:cubicBezTo>
                <a:cubicBezTo>
                  <a:pt x="25785" y="362450"/>
                  <a:pt x="25785" y="362450"/>
                  <a:pt x="25785" y="419528"/>
                </a:cubicBezTo>
                <a:cubicBezTo>
                  <a:pt x="25785" y="419528"/>
                  <a:pt x="25785" y="419528"/>
                  <a:pt x="42975" y="419528"/>
                </a:cubicBezTo>
                <a:cubicBezTo>
                  <a:pt x="42975" y="419528"/>
                  <a:pt x="42975" y="419528"/>
                  <a:pt x="42975" y="396697"/>
                </a:cubicBezTo>
                <a:cubicBezTo>
                  <a:pt x="42975" y="382427"/>
                  <a:pt x="54435" y="371011"/>
                  <a:pt x="68760" y="371011"/>
                </a:cubicBezTo>
                <a:cubicBezTo>
                  <a:pt x="68760" y="371011"/>
                  <a:pt x="68760" y="371011"/>
                  <a:pt x="352393" y="371011"/>
                </a:cubicBezTo>
                <a:cubicBezTo>
                  <a:pt x="363852" y="371011"/>
                  <a:pt x="375312" y="382427"/>
                  <a:pt x="375312" y="396697"/>
                </a:cubicBezTo>
                <a:cubicBezTo>
                  <a:pt x="375312" y="396697"/>
                  <a:pt x="375312" y="396697"/>
                  <a:pt x="375312" y="419528"/>
                </a:cubicBezTo>
                <a:cubicBezTo>
                  <a:pt x="375312" y="419528"/>
                  <a:pt x="375312" y="419528"/>
                  <a:pt x="383907" y="419528"/>
                </a:cubicBezTo>
                <a:cubicBezTo>
                  <a:pt x="389637" y="419528"/>
                  <a:pt x="395367" y="405259"/>
                  <a:pt x="395367" y="388135"/>
                </a:cubicBezTo>
                <a:lnTo>
                  <a:pt x="395367" y="362450"/>
                </a:lnTo>
                <a:cubicBezTo>
                  <a:pt x="395367" y="348180"/>
                  <a:pt x="383907" y="333910"/>
                  <a:pt x="369582" y="333910"/>
                </a:cubicBezTo>
                <a:cubicBezTo>
                  <a:pt x="369582" y="333910"/>
                  <a:pt x="369582" y="333910"/>
                  <a:pt x="51570" y="333910"/>
                </a:cubicBezTo>
                <a:close/>
                <a:moveTo>
                  <a:pt x="108332" y="133246"/>
                </a:moveTo>
                <a:cubicBezTo>
                  <a:pt x="108332" y="133246"/>
                  <a:pt x="108332" y="133246"/>
                  <a:pt x="323527" y="133246"/>
                </a:cubicBezTo>
                <a:cubicBezTo>
                  <a:pt x="332135" y="133246"/>
                  <a:pt x="337873" y="138957"/>
                  <a:pt x="337873" y="147523"/>
                </a:cubicBezTo>
                <a:cubicBezTo>
                  <a:pt x="337873" y="156089"/>
                  <a:pt x="332135" y="161799"/>
                  <a:pt x="323527" y="161799"/>
                </a:cubicBezTo>
                <a:cubicBezTo>
                  <a:pt x="323527" y="161799"/>
                  <a:pt x="323527" y="161799"/>
                  <a:pt x="108332" y="161799"/>
                </a:cubicBezTo>
                <a:cubicBezTo>
                  <a:pt x="99725" y="161799"/>
                  <a:pt x="93986" y="156089"/>
                  <a:pt x="93986" y="147523"/>
                </a:cubicBezTo>
                <a:cubicBezTo>
                  <a:pt x="93986" y="138957"/>
                  <a:pt x="99725" y="133246"/>
                  <a:pt x="108332" y="133246"/>
                </a:cubicBezTo>
                <a:close/>
                <a:moveTo>
                  <a:pt x="68760" y="79910"/>
                </a:moveTo>
                <a:cubicBezTo>
                  <a:pt x="51570" y="79910"/>
                  <a:pt x="40110" y="91326"/>
                  <a:pt x="40110" y="108450"/>
                </a:cubicBezTo>
                <a:lnTo>
                  <a:pt x="40110" y="205483"/>
                </a:lnTo>
                <a:cubicBezTo>
                  <a:pt x="40110" y="222607"/>
                  <a:pt x="51570" y="236877"/>
                  <a:pt x="68760" y="236877"/>
                </a:cubicBezTo>
                <a:cubicBezTo>
                  <a:pt x="68760" y="236877"/>
                  <a:pt x="68760" y="236877"/>
                  <a:pt x="346663" y="236877"/>
                </a:cubicBezTo>
                <a:cubicBezTo>
                  <a:pt x="363852" y="236877"/>
                  <a:pt x="378177" y="222607"/>
                  <a:pt x="378177" y="205483"/>
                </a:cubicBezTo>
                <a:cubicBezTo>
                  <a:pt x="378177" y="205483"/>
                  <a:pt x="378177" y="205483"/>
                  <a:pt x="378177" y="108450"/>
                </a:cubicBezTo>
                <a:cubicBezTo>
                  <a:pt x="378177" y="91326"/>
                  <a:pt x="363852" y="79910"/>
                  <a:pt x="346663" y="79910"/>
                </a:cubicBezTo>
                <a:cubicBezTo>
                  <a:pt x="346663" y="79910"/>
                  <a:pt x="346663" y="79910"/>
                  <a:pt x="68760" y="79910"/>
                </a:cubicBezTo>
                <a:close/>
                <a:moveTo>
                  <a:pt x="83084" y="0"/>
                </a:moveTo>
                <a:cubicBezTo>
                  <a:pt x="83084" y="0"/>
                  <a:pt x="83084" y="0"/>
                  <a:pt x="332338" y="0"/>
                </a:cubicBezTo>
                <a:cubicBezTo>
                  <a:pt x="349528" y="0"/>
                  <a:pt x="375312" y="8562"/>
                  <a:pt x="386772" y="19978"/>
                </a:cubicBezTo>
                <a:cubicBezTo>
                  <a:pt x="386772" y="19978"/>
                  <a:pt x="386772" y="19978"/>
                  <a:pt x="398232" y="28540"/>
                </a:cubicBezTo>
                <a:cubicBezTo>
                  <a:pt x="409692" y="39955"/>
                  <a:pt x="421152" y="59933"/>
                  <a:pt x="421152" y="77056"/>
                </a:cubicBezTo>
                <a:cubicBezTo>
                  <a:pt x="421152" y="77056"/>
                  <a:pt x="421152" y="77056"/>
                  <a:pt x="421152" y="413820"/>
                </a:cubicBezTo>
                <a:cubicBezTo>
                  <a:pt x="421152" y="428090"/>
                  <a:pt x="409692" y="442360"/>
                  <a:pt x="398232" y="442360"/>
                </a:cubicBezTo>
                <a:cubicBezTo>
                  <a:pt x="398232" y="442360"/>
                  <a:pt x="398232" y="442360"/>
                  <a:pt x="375312" y="442360"/>
                </a:cubicBezTo>
                <a:cubicBezTo>
                  <a:pt x="375312" y="442360"/>
                  <a:pt x="375312" y="442360"/>
                  <a:pt x="375312" y="476607"/>
                </a:cubicBezTo>
                <a:cubicBezTo>
                  <a:pt x="375312" y="493731"/>
                  <a:pt x="360987" y="508000"/>
                  <a:pt x="343798" y="508000"/>
                </a:cubicBezTo>
                <a:cubicBezTo>
                  <a:pt x="343798" y="508000"/>
                  <a:pt x="343798" y="508000"/>
                  <a:pt x="71625" y="508000"/>
                </a:cubicBezTo>
                <a:cubicBezTo>
                  <a:pt x="54435" y="508000"/>
                  <a:pt x="42975" y="493731"/>
                  <a:pt x="42975" y="476607"/>
                </a:cubicBezTo>
                <a:cubicBezTo>
                  <a:pt x="42975" y="476607"/>
                  <a:pt x="42975" y="476607"/>
                  <a:pt x="42975" y="442360"/>
                </a:cubicBezTo>
                <a:cubicBezTo>
                  <a:pt x="42975" y="442360"/>
                  <a:pt x="42975" y="442360"/>
                  <a:pt x="20055" y="442360"/>
                </a:cubicBezTo>
                <a:cubicBezTo>
                  <a:pt x="8595" y="442360"/>
                  <a:pt x="0" y="428090"/>
                  <a:pt x="0" y="413820"/>
                </a:cubicBezTo>
                <a:cubicBezTo>
                  <a:pt x="0" y="413820"/>
                  <a:pt x="0" y="413820"/>
                  <a:pt x="0" y="77056"/>
                </a:cubicBezTo>
                <a:cubicBezTo>
                  <a:pt x="0" y="59933"/>
                  <a:pt x="11460" y="37101"/>
                  <a:pt x="22920" y="25686"/>
                </a:cubicBezTo>
                <a:cubicBezTo>
                  <a:pt x="22920" y="25686"/>
                  <a:pt x="22920" y="25686"/>
                  <a:pt x="28650" y="19978"/>
                </a:cubicBezTo>
                <a:cubicBezTo>
                  <a:pt x="42975" y="8562"/>
                  <a:pt x="65895" y="0"/>
                  <a:pt x="830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p>
            <a:pPr algn="ctr"/>
          </a:p>
        </p:txBody>
      </p:sp>
      <p:sp>
        <p:nvSpPr>
          <p:cNvPr id="1048653" name="îṧ1ïḓé"/>
          <p:cNvSpPr>
            <a:spLocks noChangeAspect="1"/>
          </p:cNvSpPr>
          <p:nvPr/>
        </p:nvSpPr>
        <p:spPr bwMode="auto">
          <a:xfrm>
            <a:off x="5897538" y="5259893"/>
            <a:ext cx="228678" cy="282994"/>
          </a:xfrm>
          <a:custGeom>
            <a:avLst/>
            <a:gdLst>
              <a:gd name="connsiteX0" fmla="*/ 206056 w 410498"/>
              <a:gd name="connsiteY0" fmla="*/ 251527 h 508000"/>
              <a:gd name="connsiteX1" fmla="*/ 216200 w 410498"/>
              <a:gd name="connsiteY1" fmla="*/ 253219 h 508000"/>
              <a:gd name="connsiteX2" fmla="*/ 211128 w 410498"/>
              <a:gd name="connsiteY2" fmla="*/ 283675 h 508000"/>
              <a:gd name="connsiteX3" fmla="*/ 184078 w 410498"/>
              <a:gd name="connsiteY3" fmla="*/ 315822 h 508000"/>
              <a:gd name="connsiteX4" fmla="*/ 168862 w 410498"/>
              <a:gd name="connsiteY4" fmla="*/ 297210 h 508000"/>
              <a:gd name="connsiteX5" fmla="*/ 206056 w 410498"/>
              <a:gd name="connsiteY5" fmla="*/ 251527 h 508000"/>
              <a:gd name="connsiteX6" fmla="*/ 206094 w 410498"/>
              <a:gd name="connsiteY6" fmla="*/ 175521 h 508000"/>
              <a:gd name="connsiteX7" fmla="*/ 87843 w 410498"/>
              <a:gd name="connsiteY7" fmla="*/ 295349 h 508000"/>
              <a:gd name="connsiteX8" fmla="*/ 185822 w 410498"/>
              <a:gd name="connsiteY8" fmla="*/ 394924 h 508000"/>
              <a:gd name="connsiteX9" fmla="*/ 244947 w 410498"/>
              <a:gd name="connsiteY9" fmla="*/ 383110 h 508000"/>
              <a:gd name="connsiteX10" fmla="*/ 238190 w 410498"/>
              <a:gd name="connsiteY10" fmla="*/ 364545 h 508000"/>
              <a:gd name="connsiteX11" fmla="*/ 192579 w 410498"/>
              <a:gd name="connsiteY11" fmla="*/ 374671 h 508000"/>
              <a:gd name="connsiteX12" fmla="*/ 111493 w 410498"/>
              <a:gd name="connsiteY12" fmla="*/ 291974 h 508000"/>
              <a:gd name="connsiteX13" fmla="*/ 202715 w 410498"/>
              <a:gd name="connsiteY13" fmla="*/ 194086 h 508000"/>
              <a:gd name="connsiteX14" fmla="*/ 278733 w 410498"/>
              <a:gd name="connsiteY14" fmla="*/ 266658 h 508000"/>
              <a:gd name="connsiteX15" fmla="*/ 246637 w 410498"/>
              <a:gd name="connsiteY15" fmla="*/ 320665 h 508000"/>
              <a:gd name="connsiteX16" fmla="*/ 239879 w 410498"/>
              <a:gd name="connsiteY16" fmla="*/ 293661 h 508000"/>
              <a:gd name="connsiteX17" fmla="*/ 248326 w 410498"/>
              <a:gd name="connsiteY17" fmla="*/ 234591 h 508000"/>
              <a:gd name="connsiteX18" fmla="*/ 211162 w 410498"/>
              <a:gd name="connsiteY18" fmla="*/ 226153 h 508000"/>
              <a:gd name="connsiteX19" fmla="*/ 136833 w 410498"/>
              <a:gd name="connsiteY19" fmla="*/ 300412 h 508000"/>
              <a:gd name="connsiteX20" fmla="*/ 172308 w 410498"/>
              <a:gd name="connsiteY20" fmla="*/ 340917 h 508000"/>
              <a:gd name="connsiteX21" fmla="*/ 212851 w 410498"/>
              <a:gd name="connsiteY21" fmla="*/ 317289 h 508000"/>
              <a:gd name="connsiteX22" fmla="*/ 214540 w 410498"/>
              <a:gd name="connsiteY22" fmla="*/ 317289 h 508000"/>
              <a:gd name="connsiteX23" fmla="*/ 241569 w 410498"/>
              <a:gd name="connsiteY23" fmla="*/ 340917 h 508000"/>
              <a:gd name="connsiteX24" fmla="*/ 300694 w 410498"/>
              <a:gd name="connsiteY24" fmla="*/ 266658 h 508000"/>
              <a:gd name="connsiteX25" fmla="*/ 206094 w 410498"/>
              <a:gd name="connsiteY25" fmla="*/ 175521 h 508000"/>
              <a:gd name="connsiteX26" fmla="*/ 59125 w 410498"/>
              <a:gd name="connsiteY26" fmla="*/ 21940 h 508000"/>
              <a:gd name="connsiteX27" fmla="*/ 25339 w 410498"/>
              <a:gd name="connsiteY27" fmla="*/ 47256 h 508000"/>
              <a:gd name="connsiteX28" fmla="*/ 363198 w 410498"/>
              <a:gd name="connsiteY28" fmla="*/ 47256 h 508000"/>
              <a:gd name="connsiteX29" fmla="*/ 363198 w 410498"/>
              <a:gd name="connsiteY29" fmla="*/ 475934 h 508000"/>
              <a:gd name="connsiteX30" fmla="*/ 388537 w 410498"/>
              <a:gd name="connsiteY30" fmla="*/ 455681 h 508000"/>
              <a:gd name="connsiteX31" fmla="*/ 388537 w 410498"/>
              <a:gd name="connsiteY31" fmla="*/ 21940 h 508000"/>
              <a:gd name="connsiteX32" fmla="*/ 59125 w 410498"/>
              <a:gd name="connsiteY32" fmla="*/ 21940 h 508000"/>
              <a:gd name="connsiteX33" fmla="*/ 48989 w 410498"/>
              <a:gd name="connsiteY33" fmla="*/ 0 h 508000"/>
              <a:gd name="connsiteX34" fmla="*/ 402052 w 410498"/>
              <a:gd name="connsiteY34" fmla="*/ 0 h 508000"/>
              <a:gd name="connsiteX35" fmla="*/ 410498 w 410498"/>
              <a:gd name="connsiteY35" fmla="*/ 8438 h 508000"/>
              <a:gd name="connsiteX36" fmla="*/ 410498 w 410498"/>
              <a:gd name="connsiteY36" fmla="*/ 462432 h 508000"/>
              <a:gd name="connsiteX37" fmla="*/ 405430 w 410498"/>
              <a:gd name="connsiteY37" fmla="*/ 477621 h 508000"/>
              <a:gd name="connsiteX38" fmla="*/ 363198 w 410498"/>
              <a:gd name="connsiteY38" fmla="*/ 508000 h 508000"/>
              <a:gd name="connsiteX39" fmla="*/ 0 w 410498"/>
              <a:gd name="connsiteY39" fmla="*/ 508000 h 508000"/>
              <a:gd name="connsiteX40" fmla="*/ 0 w 410498"/>
              <a:gd name="connsiteY40" fmla="*/ 55694 h 508000"/>
              <a:gd name="connsiteX41" fmla="*/ 48989 w 410498"/>
              <a:gd name="connsiteY4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10498" h="508000">
                <a:moveTo>
                  <a:pt x="206056" y="251527"/>
                </a:moveTo>
                <a:cubicBezTo>
                  <a:pt x="211128" y="251527"/>
                  <a:pt x="212819" y="251527"/>
                  <a:pt x="216200" y="253219"/>
                </a:cubicBezTo>
                <a:cubicBezTo>
                  <a:pt x="216200" y="253219"/>
                  <a:pt x="216200" y="253219"/>
                  <a:pt x="211128" y="283675"/>
                </a:cubicBezTo>
                <a:cubicBezTo>
                  <a:pt x="209437" y="300594"/>
                  <a:pt x="195912" y="315822"/>
                  <a:pt x="184078" y="315822"/>
                </a:cubicBezTo>
                <a:cubicBezTo>
                  <a:pt x="173934" y="315822"/>
                  <a:pt x="168862" y="309054"/>
                  <a:pt x="168862" y="297210"/>
                </a:cubicBezTo>
                <a:cubicBezTo>
                  <a:pt x="168862" y="271831"/>
                  <a:pt x="185768" y="251527"/>
                  <a:pt x="206056" y="251527"/>
                </a:cubicBezTo>
                <a:close/>
                <a:moveTo>
                  <a:pt x="206094" y="175521"/>
                </a:moveTo>
                <a:cubicBezTo>
                  <a:pt x="135143" y="175521"/>
                  <a:pt x="87843" y="231216"/>
                  <a:pt x="87843" y="295349"/>
                </a:cubicBezTo>
                <a:cubicBezTo>
                  <a:pt x="87843" y="357794"/>
                  <a:pt x="133454" y="394924"/>
                  <a:pt x="185822" y="394924"/>
                </a:cubicBezTo>
                <a:cubicBezTo>
                  <a:pt x="209472" y="394924"/>
                  <a:pt x="224676" y="391548"/>
                  <a:pt x="244947" y="383110"/>
                </a:cubicBezTo>
                <a:cubicBezTo>
                  <a:pt x="244947" y="383110"/>
                  <a:pt x="244947" y="383110"/>
                  <a:pt x="238190" y="364545"/>
                </a:cubicBezTo>
                <a:cubicBezTo>
                  <a:pt x="226365" y="371296"/>
                  <a:pt x="209472" y="374671"/>
                  <a:pt x="192579" y="374671"/>
                </a:cubicBezTo>
                <a:cubicBezTo>
                  <a:pt x="145279" y="374671"/>
                  <a:pt x="111493" y="344292"/>
                  <a:pt x="111493" y="291974"/>
                </a:cubicBezTo>
                <a:cubicBezTo>
                  <a:pt x="111493" y="231216"/>
                  <a:pt x="153726" y="194086"/>
                  <a:pt x="202715" y="194086"/>
                </a:cubicBezTo>
                <a:cubicBezTo>
                  <a:pt x="251705" y="194086"/>
                  <a:pt x="278733" y="226153"/>
                  <a:pt x="278733" y="266658"/>
                </a:cubicBezTo>
                <a:cubicBezTo>
                  <a:pt x="278733" y="303788"/>
                  <a:pt x="260151" y="320665"/>
                  <a:pt x="246637" y="320665"/>
                </a:cubicBezTo>
                <a:cubicBezTo>
                  <a:pt x="238190" y="320665"/>
                  <a:pt x="236501" y="312226"/>
                  <a:pt x="239879" y="293661"/>
                </a:cubicBezTo>
                <a:cubicBezTo>
                  <a:pt x="239879" y="293661"/>
                  <a:pt x="239879" y="293661"/>
                  <a:pt x="248326" y="234591"/>
                </a:cubicBezTo>
                <a:cubicBezTo>
                  <a:pt x="241569" y="229528"/>
                  <a:pt x="224676" y="226153"/>
                  <a:pt x="211162" y="226153"/>
                </a:cubicBezTo>
                <a:cubicBezTo>
                  <a:pt x="165551" y="226153"/>
                  <a:pt x="136833" y="261595"/>
                  <a:pt x="136833" y="300412"/>
                </a:cubicBezTo>
                <a:cubicBezTo>
                  <a:pt x="136833" y="325728"/>
                  <a:pt x="152036" y="340917"/>
                  <a:pt x="172308" y="340917"/>
                </a:cubicBezTo>
                <a:cubicBezTo>
                  <a:pt x="189201" y="340917"/>
                  <a:pt x="204404" y="332479"/>
                  <a:pt x="212851" y="317289"/>
                </a:cubicBezTo>
                <a:cubicBezTo>
                  <a:pt x="212851" y="317289"/>
                  <a:pt x="212851" y="317289"/>
                  <a:pt x="214540" y="317289"/>
                </a:cubicBezTo>
                <a:cubicBezTo>
                  <a:pt x="216229" y="334166"/>
                  <a:pt x="226365" y="340917"/>
                  <a:pt x="241569" y="340917"/>
                </a:cubicBezTo>
                <a:cubicBezTo>
                  <a:pt x="275355" y="340917"/>
                  <a:pt x="300694" y="312226"/>
                  <a:pt x="300694" y="266658"/>
                </a:cubicBezTo>
                <a:cubicBezTo>
                  <a:pt x="300694" y="212651"/>
                  <a:pt x="261840" y="175521"/>
                  <a:pt x="206094" y="175521"/>
                </a:cubicBezTo>
                <a:close/>
                <a:moveTo>
                  <a:pt x="59125" y="21940"/>
                </a:moveTo>
                <a:cubicBezTo>
                  <a:pt x="40543" y="21940"/>
                  <a:pt x="27029" y="30379"/>
                  <a:pt x="25339" y="47256"/>
                </a:cubicBezTo>
                <a:cubicBezTo>
                  <a:pt x="25339" y="47256"/>
                  <a:pt x="25339" y="47256"/>
                  <a:pt x="363198" y="47256"/>
                </a:cubicBezTo>
                <a:cubicBezTo>
                  <a:pt x="363198" y="47256"/>
                  <a:pt x="363198" y="47256"/>
                  <a:pt x="363198" y="475934"/>
                </a:cubicBezTo>
                <a:lnTo>
                  <a:pt x="388537" y="455681"/>
                </a:lnTo>
                <a:cubicBezTo>
                  <a:pt x="388537" y="455681"/>
                  <a:pt x="388537" y="455681"/>
                  <a:pt x="388537" y="21940"/>
                </a:cubicBezTo>
                <a:cubicBezTo>
                  <a:pt x="388537" y="21940"/>
                  <a:pt x="388537" y="21940"/>
                  <a:pt x="59125" y="21940"/>
                </a:cubicBezTo>
                <a:close/>
                <a:moveTo>
                  <a:pt x="48989" y="0"/>
                </a:moveTo>
                <a:cubicBezTo>
                  <a:pt x="48989" y="0"/>
                  <a:pt x="48989" y="0"/>
                  <a:pt x="402052" y="0"/>
                </a:cubicBezTo>
                <a:cubicBezTo>
                  <a:pt x="407119" y="0"/>
                  <a:pt x="410498" y="3375"/>
                  <a:pt x="410498" y="8438"/>
                </a:cubicBezTo>
                <a:lnTo>
                  <a:pt x="410498" y="462432"/>
                </a:lnTo>
                <a:cubicBezTo>
                  <a:pt x="410498" y="462432"/>
                  <a:pt x="410498" y="472558"/>
                  <a:pt x="405430" y="477621"/>
                </a:cubicBezTo>
                <a:cubicBezTo>
                  <a:pt x="400362" y="482685"/>
                  <a:pt x="363198" y="508000"/>
                  <a:pt x="363198" y="508000"/>
                </a:cubicBezTo>
                <a:cubicBezTo>
                  <a:pt x="363198" y="508000"/>
                  <a:pt x="363198" y="508000"/>
                  <a:pt x="0" y="508000"/>
                </a:cubicBezTo>
                <a:cubicBezTo>
                  <a:pt x="0" y="508000"/>
                  <a:pt x="0" y="508000"/>
                  <a:pt x="0" y="55694"/>
                </a:cubicBezTo>
                <a:cubicBezTo>
                  <a:pt x="0" y="20252"/>
                  <a:pt x="21961" y="0"/>
                  <a:pt x="489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p>
            <a:pPr algn="ctr"/>
          </a:p>
        </p:txBody>
      </p:sp>
      <p:sp>
        <p:nvSpPr>
          <p:cNvPr id="1048654" name="íṥḷiḋê"/>
          <p:cNvSpPr>
            <a:spLocks noChangeAspect="1"/>
          </p:cNvSpPr>
          <p:nvPr/>
        </p:nvSpPr>
        <p:spPr bwMode="auto">
          <a:xfrm>
            <a:off x="4977543" y="2675196"/>
            <a:ext cx="282880" cy="282996"/>
          </a:xfrm>
          <a:custGeom>
            <a:avLst/>
            <a:gdLst>
              <a:gd name="connsiteX0" fmla="*/ 185778 w 502142"/>
              <a:gd name="connsiteY0" fmla="*/ 245107 h 502347"/>
              <a:gd name="connsiteX1" fmla="*/ 181850 w 502142"/>
              <a:gd name="connsiteY1" fmla="*/ 247726 h 502347"/>
              <a:gd name="connsiteX2" fmla="*/ 196252 w 502142"/>
              <a:gd name="connsiteY2" fmla="*/ 262134 h 502347"/>
              <a:gd name="connsiteX3" fmla="*/ 198871 w 502142"/>
              <a:gd name="connsiteY3" fmla="*/ 259515 h 502347"/>
              <a:gd name="connsiteX4" fmla="*/ 198871 w 502142"/>
              <a:gd name="connsiteY4" fmla="*/ 258205 h 502347"/>
              <a:gd name="connsiteX5" fmla="*/ 197562 w 502142"/>
              <a:gd name="connsiteY5" fmla="*/ 256895 h 502347"/>
              <a:gd name="connsiteX6" fmla="*/ 196252 w 502142"/>
              <a:gd name="connsiteY6" fmla="*/ 255585 h 502347"/>
              <a:gd name="connsiteX7" fmla="*/ 187087 w 502142"/>
              <a:gd name="connsiteY7" fmla="*/ 245107 h 502347"/>
              <a:gd name="connsiteX8" fmla="*/ 185778 w 502142"/>
              <a:gd name="connsiteY8" fmla="*/ 245107 h 502347"/>
              <a:gd name="connsiteX9" fmla="*/ 300657 w 502142"/>
              <a:gd name="connsiteY9" fmla="*/ 124890 h 502347"/>
              <a:gd name="connsiteX10" fmla="*/ 333369 w 502142"/>
              <a:gd name="connsiteY10" fmla="*/ 157500 h 502347"/>
              <a:gd name="connsiteX11" fmla="*/ 300657 w 502142"/>
              <a:gd name="connsiteY11" fmla="*/ 191414 h 502347"/>
              <a:gd name="connsiteX12" fmla="*/ 267945 w 502142"/>
              <a:gd name="connsiteY12" fmla="*/ 157500 h 502347"/>
              <a:gd name="connsiteX13" fmla="*/ 300657 w 502142"/>
              <a:gd name="connsiteY13" fmla="*/ 124890 h 502347"/>
              <a:gd name="connsiteX14" fmla="*/ 251242 w 502142"/>
              <a:gd name="connsiteY14" fmla="*/ 83999 h 502347"/>
              <a:gd name="connsiteX15" fmla="*/ 180541 w 502142"/>
              <a:gd name="connsiteY15" fmla="*/ 99717 h 502347"/>
              <a:gd name="connsiteX16" fmla="*/ 99366 w 502142"/>
              <a:gd name="connsiteY16" fmla="*/ 321076 h 502347"/>
              <a:gd name="connsiteX17" fmla="*/ 251242 w 502142"/>
              <a:gd name="connsiteY17" fmla="*/ 419313 h 502347"/>
              <a:gd name="connsiteX18" fmla="*/ 268263 w 502142"/>
              <a:gd name="connsiteY18" fmla="*/ 418003 h 502347"/>
              <a:gd name="connsiteX19" fmla="*/ 264335 w 502142"/>
              <a:gd name="connsiteY19" fmla="*/ 418003 h 502347"/>
              <a:gd name="connsiteX20" fmla="*/ 253861 w 502142"/>
              <a:gd name="connsiteY20" fmla="*/ 399665 h 502347"/>
              <a:gd name="connsiteX21" fmla="*/ 270881 w 502142"/>
              <a:gd name="connsiteY21" fmla="*/ 336794 h 502347"/>
              <a:gd name="connsiteX22" fmla="*/ 251242 w 502142"/>
              <a:gd name="connsiteY22" fmla="*/ 307978 h 502347"/>
              <a:gd name="connsiteX23" fmla="*/ 247314 w 502142"/>
              <a:gd name="connsiteY23" fmla="*/ 306668 h 502347"/>
              <a:gd name="connsiteX24" fmla="*/ 236840 w 502142"/>
              <a:gd name="connsiteY24" fmla="*/ 335484 h 502347"/>
              <a:gd name="connsiteX25" fmla="*/ 222438 w 502142"/>
              <a:gd name="connsiteY25" fmla="*/ 345963 h 502347"/>
              <a:gd name="connsiteX26" fmla="*/ 173995 w 502142"/>
              <a:gd name="connsiteY26" fmla="*/ 348582 h 502347"/>
              <a:gd name="connsiteX27" fmla="*/ 158283 w 502142"/>
              <a:gd name="connsiteY27" fmla="*/ 334174 h 502347"/>
              <a:gd name="connsiteX28" fmla="*/ 172685 w 502142"/>
              <a:gd name="connsiteY28" fmla="*/ 318457 h 502347"/>
              <a:gd name="connsiteX29" fmla="*/ 211964 w 502142"/>
              <a:gd name="connsiteY29" fmla="*/ 315837 h 502347"/>
              <a:gd name="connsiteX30" fmla="*/ 223747 w 502142"/>
              <a:gd name="connsiteY30" fmla="*/ 283092 h 502347"/>
              <a:gd name="connsiteX31" fmla="*/ 225056 w 502142"/>
              <a:gd name="connsiteY31" fmla="*/ 272613 h 502347"/>
              <a:gd name="connsiteX32" fmla="*/ 242077 w 502142"/>
              <a:gd name="connsiteY32" fmla="*/ 217601 h 502347"/>
              <a:gd name="connsiteX33" fmla="*/ 234221 w 502142"/>
              <a:gd name="connsiteY33" fmla="*/ 221530 h 502347"/>
              <a:gd name="connsiteX34" fmla="*/ 211964 w 502142"/>
              <a:gd name="connsiteY34" fmla="*/ 247726 h 502347"/>
              <a:gd name="connsiteX35" fmla="*/ 201489 w 502142"/>
              <a:gd name="connsiteY35" fmla="*/ 256895 h 502347"/>
              <a:gd name="connsiteX36" fmla="*/ 201489 w 502142"/>
              <a:gd name="connsiteY36" fmla="*/ 262134 h 502347"/>
              <a:gd name="connsiteX37" fmla="*/ 197562 w 502142"/>
              <a:gd name="connsiteY37" fmla="*/ 264754 h 502347"/>
              <a:gd name="connsiteX38" fmla="*/ 211964 w 502142"/>
              <a:gd name="connsiteY38" fmla="*/ 279162 h 502347"/>
              <a:gd name="connsiteX39" fmla="*/ 175304 w 502142"/>
              <a:gd name="connsiteY39" fmla="*/ 311908 h 502347"/>
              <a:gd name="connsiteX40" fmla="*/ 130788 w 502142"/>
              <a:gd name="connsiteY40" fmla="*/ 264754 h 502347"/>
              <a:gd name="connsiteX41" fmla="*/ 166139 w 502142"/>
              <a:gd name="connsiteY41" fmla="*/ 230699 h 502347"/>
              <a:gd name="connsiteX42" fmla="*/ 179232 w 502142"/>
              <a:gd name="connsiteY42" fmla="*/ 245107 h 502347"/>
              <a:gd name="connsiteX43" fmla="*/ 183159 w 502142"/>
              <a:gd name="connsiteY43" fmla="*/ 242487 h 502347"/>
              <a:gd name="connsiteX44" fmla="*/ 187087 w 502142"/>
              <a:gd name="connsiteY44" fmla="*/ 241177 h 502347"/>
              <a:gd name="connsiteX45" fmla="*/ 187087 w 502142"/>
              <a:gd name="connsiteY45" fmla="*/ 239867 h 502347"/>
              <a:gd name="connsiteX46" fmla="*/ 222438 w 502142"/>
              <a:gd name="connsiteY46" fmla="*/ 199263 h 502347"/>
              <a:gd name="connsiteX47" fmla="*/ 270881 w 502142"/>
              <a:gd name="connsiteY47" fmla="*/ 186165 h 502347"/>
              <a:gd name="connsiteX48" fmla="*/ 276118 w 502142"/>
              <a:gd name="connsiteY48" fmla="*/ 186165 h 502347"/>
              <a:gd name="connsiteX49" fmla="*/ 283974 w 502142"/>
              <a:gd name="connsiteY49" fmla="*/ 187475 h 502347"/>
              <a:gd name="connsiteX50" fmla="*/ 286592 w 502142"/>
              <a:gd name="connsiteY50" fmla="*/ 188785 h 502347"/>
              <a:gd name="connsiteX51" fmla="*/ 291830 w 502142"/>
              <a:gd name="connsiteY51" fmla="*/ 191404 h 502347"/>
              <a:gd name="connsiteX52" fmla="*/ 304922 w 502142"/>
              <a:gd name="connsiteY52" fmla="*/ 208432 h 502347"/>
              <a:gd name="connsiteX53" fmla="*/ 304922 w 502142"/>
              <a:gd name="connsiteY53" fmla="*/ 209742 h 502347"/>
              <a:gd name="connsiteX54" fmla="*/ 321943 w 502142"/>
              <a:gd name="connsiteY54" fmla="*/ 222840 h 502347"/>
              <a:gd name="connsiteX55" fmla="*/ 350747 w 502142"/>
              <a:gd name="connsiteY55" fmla="*/ 218910 h 502347"/>
              <a:gd name="connsiteX56" fmla="*/ 367768 w 502142"/>
              <a:gd name="connsiteY56" fmla="*/ 220220 h 502347"/>
              <a:gd name="connsiteX57" fmla="*/ 366458 w 502142"/>
              <a:gd name="connsiteY57" fmla="*/ 238558 h 502347"/>
              <a:gd name="connsiteX58" fmla="*/ 332417 w 502142"/>
              <a:gd name="connsiteY58" fmla="*/ 250346 h 502347"/>
              <a:gd name="connsiteX59" fmla="*/ 315397 w 502142"/>
              <a:gd name="connsiteY59" fmla="*/ 247726 h 502347"/>
              <a:gd name="connsiteX60" fmla="*/ 298376 w 502142"/>
              <a:gd name="connsiteY60" fmla="*/ 239867 h 502347"/>
              <a:gd name="connsiteX61" fmla="*/ 282665 w 502142"/>
              <a:gd name="connsiteY61" fmla="*/ 290950 h 502347"/>
              <a:gd name="connsiteX62" fmla="*/ 280046 w 502142"/>
              <a:gd name="connsiteY62" fmla="*/ 296190 h 502347"/>
              <a:gd name="connsiteX63" fmla="*/ 299685 w 502142"/>
              <a:gd name="connsiteY63" fmla="*/ 325006 h 502347"/>
              <a:gd name="connsiteX64" fmla="*/ 302304 w 502142"/>
              <a:gd name="connsiteY64" fmla="*/ 336794 h 502347"/>
              <a:gd name="connsiteX65" fmla="*/ 282665 w 502142"/>
              <a:gd name="connsiteY65" fmla="*/ 407524 h 502347"/>
              <a:gd name="connsiteX66" fmla="*/ 272190 w 502142"/>
              <a:gd name="connsiteY66" fmla="*/ 418003 h 502347"/>
              <a:gd name="connsiteX67" fmla="*/ 320634 w 502142"/>
              <a:gd name="connsiteY67" fmla="*/ 403595 h 502347"/>
              <a:gd name="connsiteX68" fmla="*/ 403118 w 502142"/>
              <a:gd name="connsiteY68" fmla="*/ 180926 h 502347"/>
              <a:gd name="connsiteX69" fmla="*/ 251242 w 502142"/>
              <a:gd name="connsiteY69" fmla="*/ 83999 h 502347"/>
              <a:gd name="connsiteX70" fmla="*/ 324562 w 502142"/>
              <a:gd name="connsiteY70" fmla="*/ 1480 h 502347"/>
              <a:gd name="connsiteX71" fmla="*/ 357294 w 502142"/>
              <a:gd name="connsiteY71" fmla="*/ 14579 h 502347"/>
              <a:gd name="connsiteX72" fmla="*/ 376933 w 502142"/>
              <a:gd name="connsiteY72" fmla="*/ 56493 h 502347"/>
              <a:gd name="connsiteX73" fmla="*/ 366458 w 502142"/>
              <a:gd name="connsiteY73" fmla="*/ 82689 h 502347"/>
              <a:gd name="connsiteX74" fmla="*/ 410974 w 502142"/>
              <a:gd name="connsiteY74" fmla="*/ 123294 h 502347"/>
              <a:gd name="connsiteX75" fmla="*/ 435850 w 502142"/>
              <a:gd name="connsiteY75" fmla="*/ 110195 h 502347"/>
              <a:gd name="connsiteX76" fmla="*/ 479056 w 502142"/>
              <a:gd name="connsiteY76" fmla="*/ 127223 h 502347"/>
              <a:gd name="connsiteX77" fmla="*/ 493458 w 502142"/>
              <a:gd name="connsiteY77" fmla="*/ 159969 h 502347"/>
              <a:gd name="connsiteX78" fmla="*/ 477747 w 502142"/>
              <a:gd name="connsiteY78" fmla="*/ 201883 h 502347"/>
              <a:gd name="connsiteX79" fmla="*/ 452871 w 502142"/>
              <a:gd name="connsiteY79" fmla="*/ 213671 h 502347"/>
              <a:gd name="connsiteX80" fmla="*/ 454180 w 502142"/>
              <a:gd name="connsiteY80" fmla="*/ 272613 h 502347"/>
              <a:gd name="connsiteX81" fmla="*/ 481675 w 502142"/>
              <a:gd name="connsiteY81" fmla="*/ 283092 h 502347"/>
              <a:gd name="connsiteX82" fmla="*/ 500005 w 502142"/>
              <a:gd name="connsiteY82" fmla="*/ 323696 h 502347"/>
              <a:gd name="connsiteX83" fmla="*/ 488221 w 502142"/>
              <a:gd name="connsiteY83" fmla="*/ 357751 h 502347"/>
              <a:gd name="connsiteX84" fmla="*/ 471201 w 502142"/>
              <a:gd name="connsiteY84" fmla="*/ 376089 h 502347"/>
              <a:gd name="connsiteX85" fmla="*/ 446324 w 502142"/>
              <a:gd name="connsiteY85" fmla="*/ 377399 h 502347"/>
              <a:gd name="connsiteX86" fmla="*/ 420139 w 502142"/>
              <a:gd name="connsiteY86" fmla="*/ 366920 h 502347"/>
              <a:gd name="connsiteX87" fmla="*/ 379551 w 502142"/>
              <a:gd name="connsiteY87" fmla="*/ 410144 h 502347"/>
              <a:gd name="connsiteX88" fmla="*/ 391335 w 502142"/>
              <a:gd name="connsiteY88" fmla="*/ 436340 h 502347"/>
              <a:gd name="connsiteX89" fmla="*/ 375623 w 502142"/>
              <a:gd name="connsiteY89" fmla="*/ 479564 h 502347"/>
              <a:gd name="connsiteX90" fmla="*/ 342891 w 502142"/>
              <a:gd name="connsiteY90" fmla="*/ 493972 h 502347"/>
              <a:gd name="connsiteX91" fmla="*/ 300995 w 502142"/>
              <a:gd name="connsiteY91" fmla="*/ 478255 h 502347"/>
              <a:gd name="connsiteX92" fmla="*/ 289211 w 502142"/>
              <a:gd name="connsiteY92" fmla="*/ 453368 h 502347"/>
              <a:gd name="connsiteX93" fmla="*/ 228984 w 502142"/>
              <a:gd name="connsiteY93" fmla="*/ 454678 h 502347"/>
              <a:gd name="connsiteX94" fmla="*/ 219819 w 502142"/>
              <a:gd name="connsiteY94" fmla="*/ 482184 h 502347"/>
              <a:gd name="connsiteX95" fmla="*/ 202799 w 502142"/>
              <a:gd name="connsiteY95" fmla="*/ 499212 h 502347"/>
              <a:gd name="connsiteX96" fmla="*/ 177922 w 502142"/>
              <a:gd name="connsiteY96" fmla="*/ 500522 h 502347"/>
              <a:gd name="connsiteX97" fmla="*/ 143881 w 502142"/>
              <a:gd name="connsiteY97" fmla="*/ 488733 h 502347"/>
              <a:gd name="connsiteX98" fmla="*/ 126861 w 502142"/>
              <a:gd name="connsiteY98" fmla="*/ 471705 h 502347"/>
              <a:gd name="connsiteX99" fmla="*/ 125551 w 502142"/>
              <a:gd name="connsiteY99" fmla="*/ 446819 h 502347"/>
              <a:gd name="connsiteX100" fmla="*/ 134716 w 502142"/>
              <a:gd name="connsiteY100" fmla="*/ 420623 h 502347"/>
              <a:gd name="connsiteX101" fmla="*/ 91510 w 502142"/>
              <a:gd name="connsiteY101" fmla="*/ 380018 h 502347"/>
              <a:gd name="connsiteX102" fmla="*/ 66634 w 502142"/>
              <a:gd name="connsiteY102" fmla="*/ 391807 h 502347"/>
              <a:gd name="connsiteX103" fmla="*/ 23428 w 502142"/>
              <a:gd name="connsiteY103" fmla="*/ 376089 h 502347"/>
              <a:gd name="connsiteX104" fmla="*/ 7716 w 502142"/>
              <a:gd name="connsiteY104" fmla="*/ 343343 h 502347"/>
              <a:gd name="connsiteX105" fmla="*/ 23428 w 502142"/>
              <a:gd name="connsiteY105" fmla="*/ 300119 h 502347"/>
              <a:gd name="connsiteX106" fmla="*/ 49613 w 502142"/>
              <a:gd name="connsiteY106" fmla="*/ 288331 h 502347"/>
              <a:gd name="connsiteX107" fmla="*/ 48304 w 502142"/>
              <a:gd name="connsiteY107" fmla="*/ 229389 h 502347"/>
              <a:gd name="connsiteX108" fmla="*/ 20809 w 502142"/>
              <a:gd name="connsiteY108" fmla="*/ 220220 h 502347"/>
              <a:gd name="connsiteX109" fmla="*/ 2479 w 502142"/>
              <a:gd name="connsiteY109" fmla="*/ 203193 h 502347"/>
              <a:gd name="connsiteX110" fmla="*/ 2479 w 502142"/>
              <a:gd name="connsiteY110" fmla="*/ 178306 h 502347"/>
              <a:gd name="connsiteX111" fmla="*/ 14263 w 502142"/>
              <a:gd name="connsiteY111" fmla="*/ 144251 h 502347"/>
              <a:gd name="connsiteX112" fmla="*/ 56159 w 502142"/>
              <a:gd name="connsiteY112" fmla="*/ 125913 h 502347"/>
              <a:gd name="connsiteX113" fmla="*/ 82345 w 502142"/>
              <a:gd name="connsiteY113" fmla="*/ 135082 h 502347"/>
              <a:gd name="connsiteX114" fmla="*/ 122933 w 502142"/>
              <a:gd name="connsiteY114" fmla="*/ 91858 h 502347"/>
              <a:gd name="connsiteX115" fmla="*/ 111149 w 502142"/>
              <a:gd name="connsiteY115" fmla="*/ 65662 h 502347"/>
              <a:gd name="connsiteX116" fmla="*/ 126861 w 502142"/>
              <a:gd name="connsiteY116" fmla="*/ 23747 h 502347"/>
              <a:gd name="connsiteX117" fmla="*/ 159592 w 502142"/>
              <a:gd name="connsiteY117" fmla="*/ 8029 h 502347"/>
              <a:gd name="connsiteX118" fmla="*/ 201489 w 502142"/>
              <a:gd name="connsiteY118" fmla="*/ 23747 h 502347"/>
              <a:gd name="connsiteX119" fmla="*/ 213273 w 502142"/>
              <a:gd name="connsiteY119" fmla="*/ 49944 h 502347"/>
              <a:gd name="connsiteX120" fmla="*/ 272190 w 502142"/>
              <a:gd name="connsiteY120" fmla="*/ 47324 h 502347"/>
              <a:gd name="connsiteX121" fmla="*/ 282665 w 502142"/>
              <a:gd name="connsiteY121" fmla="*/ 21128 h 502347"/>
              <a:gd name="connsiteX122" fmla="*/ 324562 w 502142"/>
              <a:gd name="connsiteY122" fmla="*/ 1480 h 50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502142" h="502347">
                <a:moveTo>
                  <a:pt x="185778" y="245107"/>
                </a:moveTo>
                <a:cubicBezTo>
                  <a:pt x="185778" y="245107"/>
                  <a:pt x="185778" y="245107"/>
                  <a:pt x="181850" y="247726"/>
                </a:cubicBezTo>
                <a:cubicBezTo>
                  <a:pt x="181850" y="247726"/>
                  <a:pt x="181850" y="247726"/>
                  <a:pt x="196252" y="262134"/>
                </a:cubicBezTo>
                <a:cubicBezTo>
                  <a:pt x="196252" y="262134"/>
                  <a:pt x="196252" y="262134"/>
                  <a:pt x="198871" y="259515"/>
                </a:cubicBezTo>
                <a:cubicBezTo>
                  <a:pt x="198871" y="259515"/>
                  <a:pt x="198871" y="258205"/>
                  <a:pt x="198871" y="258205"/>
                </a:cubicBezTo>
                <a:cubicBezTo>
                  <a:pt x="198871" y="258205"/>
                  <a:pt x="198871" y="258205"/>
                  <a:pt x="197562" y="256895"/>
                </a:cubicBezTo>
                <a:cubicBezTo>
                  <a:pt x="197562" y="256895"/>
                  <a:pt x="196252" y="256895"/>
                  <a:pt x="196252" y="255585"/>
                </a:cubicBezTo>
                <a:cubicBezTo>
                  <a:pt x="191015" y="254275"/>
                  <a:pt x="187087" y="250346"/>
                  <a:pt x="187087" y="245107"/>
                </a:cubicBezTo>
                <a:cubicBezTo>
                  <a:pt x="187087" y="245107"/>
                  <a:pt x="187087" y="245107"/>
                  <a:pt x="185778" y="245107"/>
                </a:cubicBezTo>
                <a:close/>
                <a:moveTo>
                  <a:pt x="300657" y="124890"/>
                </a:moveTo>
                <a:cubicBezTo>
                  <a:pt x="318976" y="124890"/>
                  <a:pt x="333369" y="140543"/>
                  <a:pt x="333369" y="157500"/>
                </a:cubicBezTo>
                <a:cubicBezTo>
                  <a:pt x="333369" y="175761"/>
                  <a:pt x="318976" y="191414"/>
                  <a:pt x="300657" y="191414"/>
                </a:cubicBezTo>
                <a:cubicBezTo>
                  <a:pt x="282339" y="191414"/>
                  <a:pt x="267945" y="175761"/>
                  <a:pt x="267945" y="157500"/>
                </a:cubicBezTo>
                <a:cubicBezTo>
                  <a:pt x="267945" y="140543"/>
                  <a:pt x="282339" y="124890"/>
                  <a:pt x="300657" y="124890"/>
                </a:cubicBezTo>
                <a:close/>
                <a:moveTo>
                  <a:pt x="251242" y="83999"/>
                </a:moveTo>
                <a:cubicBezTo>
                  <a:pt x="226366" y="83999"/>
                  <a:pt x="202799" y="89238"/>
                  <a:pt x="180541" y="99717"/>
                </a:cubicBezTo>
                <a:cubicBezTo>
                  <a:pt x="96747" y="137702"/>
                  <a:pt x="60087" y="237248"/>
                  <a:pt x="99366" y="321076"/>
                </a:cubicBezTo>
                <a:cubicBezTo>
                  <a:pt x="125551" y="381328"/>
                  <a:pt x="185778" y="419313"/>
                  <a:pt x="251242" y="419313"/>
                </a:cubicBezTo>
                <a:cubicBezTo>
                  <a:pt x="256479" y="419313"/>
                  <a:pt x="263025" y="419313"/>
                  <a:pt x="268263" y="418003"/>
                </a:cubicBezTo>
                <a:cubicBezTo>
                  <a:pt x="266953" y="418003"/>
                  <a:pt x="265644" y="418003"/>
                  <a:pt x="264335" y="418003"/>
                </a:cubicBezTo>
                <a:cubicBezTo>
                  <a:pt x="256479" y="415383"/>
                  <a:pt x="252551" y="407524"/>
                  <a:pt x="253861" y="399665"/>
                </a:cubicBezTo>
                <a:cubicBezTo>
                  <a:pt x="253861" y="399665"/>
                  <a:pt x="253861" y="399665"/>
                  <a:pt x="270881" y="336794"/>
                </a:cubicBezTo>
                <a:cubicBezTo>
                  <a:pt x="270881" y="336794"/>
                  <a:pt x="270881" y="336794"/>
                  <a:pt x="251242" y="307978"/>
                </a:cubicBezTo>
                <a:cubicBezTo>
                  <a:pt x="249933" y="307978"/>
                  <a:pt x="248623" y="306668"/>
                  <a:pt x="247314" y="306668"/>
                </a:cubicBezTo>
                <a:cubicBezTo>
                  <a:pt x="247314" y="306668"/>
                  <a:pt x="247314" y="306668"/>
                  <a:pt x="236840" y="335484"/>
                </a:cubicBezTo>
                <a:cubicBezTo>
                  <a:pt x="234221" y="342033"/>
                  <a:pt x="228984" y="345963"/>
                  <a:pt x="222438" y="345963"/>
                </a:cubicBezTo>
                <a:cubicBezTo>
                  <a:pt x="222438" y="345963"/>
                  <a:pt x="222438" y="345963"/>
                  <a:pt x="173995" y="348582"/>
                </a:cubicBezTo>
                <a:cubicBezTo>
                  <a:pt x="166139" y="348582"/>
                  <a:pt x="159592" y="342033"/>
                  <a:pt x="158283" y="334174"/>
                </a:cubicBezTo>
                <a:cubicBezTo>
                  <a:pt x="158283" y="325006"/>
                  <a:pt x="164830" y="318457"/>
                  <a:pt x="172685" y="318457"/>
                </a:cubicBezTo>
                <a:cubicBezTo>
                  <a:pt x="172685" y="318457"/>
                  <a:pt x="172685" y="318457"/>
                  <a:pt x="211964" y="315837"/>
                </a:cubicBezTo>
                <a:cubicBezTo>
                  <a:pt x="211964" y="315837"/>
                  <a:pt x="211964" y="315837"/>
                  <a:pt x="223747" y="283092"/>
                </a:cubicBezTo>
                <a:cubicBezTo>
                  <a:pt x="223747" y="279162"/>
                  <a:pt x="223747" y="276542"/>
                  <a:pt x="225056" y="272613"/>
                </a:cubicBezTo>
                <a:cubicBezTo>
                  <a:pt x="225056" y="272613"/>
                  <a:pt x="225056" y="272613"/>
                  <a:pt x="242077" y="217601"/>
                </a:cubicBezTo>
                <a:cubicBezTo>
                  <a:pt x="239458" y="218910"/>
                  <a:pt x="236840" y="220220"/>
                  <a:pt x="234221" y="221530"/>
                </a:cubicBezTo>
                <a:cubicBezTo>
                  <a:pt x="222438" y="228079"/>
                  <a:pt x="214582" y="237248"/>
                  <a:pt x="211964" y="247726"/>
                </a:cubicBezTo>
                <a:cubicBezTo>
                  <a:pt x="210654" y="251656"/>
                  <a:pt x="206726" y="255585"/>
                  <a:pt x="201489" y="256895"/>
                </a:cubicBezTo>
                <a:cubicBezTo>
                  <a:pt x="202799" y="258205"/>
                  <a:pt x="202799" y="260825"/>
                  <a:pt x="201489" y="262134"/>
                </a:cubicBezTo>
                <a:cubicBezTo>
                  <a:pt x="201489" y="262134"/>
                  <a:pt x="201489" y="262134"/>
                  <a:pt x="197562" y="264754"/>
                </a:cubicBezTo>
                <a:cubicBezTo>
                  <a:pt x="197562" y="264754"/>
                  <a:pt x="197562" y="264754"/>
                  <a:pt x="211964" y="279162"/>
                </a:cubicBezTo>
                <a:cubicBezTo>
                  <a:pt x="211964" y="279162"/>
                  <a:pt x="211964" y="279162"/>
                  <a:pt x="175304" y="311908"/>
                </a:cubicBezTo>
                <a:cubicBezTo>
                  <a:pt x="175304" y="311908"/>
                  <a:pt x="175304" y="311908"/>
                  <a:pt x="130788" y="264754"/>
                </a:cubicBezTo>
                <a:cubicBezTo>
                  <a:pt x="130788" y="264754"/>
                  <a:pt x="130788" y="264754"/>
                  <a:pt x="166139" y="230699"/>
                </a:cubicBezTo>
                <a:cubicBezTo>
                  <a:pt x="166139" y="230699"/>
                  <a:pt x="166139" y="230699"/>
                  <a:pt x="179232" y="245107"/>
                </a:cubicBezTo>
                <a:cubicBezTo>
                  <a:pt x="179232" y="245107"/>
                  <a:pt x="179232" y="245107"/>
                  <a:pt x="183159" y="242487"/>
                </a:cubicBezTo>
                <a:cubicBezTo>
                  <a:pt x="184469" y="241177"/>
                  <a:pt x="185778" y="241177"/>
                  <a:pt x="187087" y="241177"/>
                </a:cubicBezTo>
                <a:cubicBezTo>
                  <a:pt x="187087" y="241177"/>
                  <a:pt x="187087" y="241177"/>
                  <a:pt x="187087" y="239867"/>
                </a:cubicBezTo>
                <a:cubicBezTo>
                  <a:pt x="191015" y="224150"/>
                  <a:pt x="204108" y="209742"/>
                  <a:pt x="222438" y="199263"/>
                </a:cubicBezTo>
                <a:cubicBezTo>
                  <a:pt x="238149" y="190094"/>
                  <a:pt x="255170" y="186165"/>
                  <a:pt x="270881" y="186165"/>
                </a:cubicBezTo>
                <a:cubicBezTo>
                  <a:pt x="273500" y="186165"/>
                  <a:pt x="274809" y="186165"/>
                  <a:pt x="276118" y="186165"/>
                </a:cubicBezTo>
                <a:cubicBezTo>
                  <a:pt x="276118" y="186165"/>
                  <a:pt x="280046" y="187475"/>
                  <a:pt x="283974" y="187475"/>
                </a:cubicBezTo>
                <a:cubicBezTo>
                  <a:pt x="285283" y="188785"/>
                  <a:pt x="285283" y="188785"/>
                  <a:pt x="286592" y="188785"/>
                </a:cubicBezTo>
                <a:cubicBezTo>
                  <a:pt x="287902" y="190094"/>
                  <a:pt x="289211" y="190094"/>
                  <a:pt x="291830" y="191404"/>
                </a:cubicBezTo>
                <a:cubicBezTo>
                  <a:pt x="297067" y="195334"/>
                  <a:pt x="302304" y="201883"/>
                  <a:pt x="304922" y="208432"/>
                </a:cubicBezTo>
                <a:cubicBezTo>
                  <a:pt x="304922" y="208432"/>
                  <a:pt x="304922" y="209742"/>
                  <a:pt x="304922" y="209742"/>
                </a:cubicBezTo>
                <a:cubicBezTo>
                  <a:pt x="307541" y="214981"/>
                  <a:pt x="312778" y="220220"/>
                  <a:pt x="321943" y="222840"/>
                </a:cubicBezTo>
                <a:cubicBezTo>
                  <a:pt x="332417" y="225459"/>
                  <a:pt x="344201" y="224150"/>
                  <a:pt x="350747" y="218910"/>
                </a:cubicBezTo>
                <a:cubicBezTo>
                  <a:pt x="355984" y="214981"/>
                  <a:pt x="363840" y="214981"/>
                  <a:pt x="367768" y="220220"/>
                </a:cubicBezTo>
                <a:cubicBezTo>
                  <a:pt x="373005" y="225459"/>
                  <a:pt x="371696" y="233318"/>
                  <a:pt x="366458" y="238558"/>
                </a:cubicBezTo>
                <a:cubicBezTo>
                  <a:pt x="358603" y="246417"/>
                  <a:pt x="345510" y="250346"/>
                  <a:pt x="332417" y="250346"/>
                </a:cubicBezTo>
                <a:cubicBezTo>
                  <a:pt x="327180" y="250346"/>
                  <a:pt x="320634" y="249036"/>
                  <a:pt x="315397" y="247726"/>
                </a:cubicBezTo>
                <a:cubicBezTo>
                  <a:pt x="308850" y="245107"/>
                  <a:pt x="303613" y="243797"/>
                  <a:pt x="298376" y="239867"/>
                </a:cubicBezTo>
                <a:cubicBezTo>
                  <a:pt x="298376" y="239867"/>
                  <a:pt x="298376" y="239867"/>
                  <a:pt x="282665" y="290950"/>
                </a:cubicBezTo>
                <a:cubicBezTo>
                  <a:pt x="281355" y="293570"/>
                  <a:pt x="281355" y="294880"/>
                  <a:pt x="280046" y="296190"/>
                </a:cubicBezTo>
                <a:cubicBezTo>
                  <a:pt x="280046" y="296190"/>
                  <a:pt x="280046" y="296190"/>
                  <a:pt x="299685" y="325006"/>
                </a:cubicBezTo>
                <a:cubicBezTo>
                  <a:pt x="302304" y="328935"/>
                  <a:pt x="303613" y="332865"/>
                  <a:pt x="302304" y="336794"/>
                </a:cubicBezTo>
                <a:cubicBezTo>
                  <a:pt x="302304" y="336794"/>
                  <a:pt x="302304" y="336794"/>
                  <a:pt x="282665" y="407524"/>
                </a:cubicBezTo>
                <a:cubicBezTo>
                  <a:pt x="281355" y="412764"/>
                  <a:pt x="277428" y="416693"/>
                  <a:pt x="272190" y="418003"/>
                </a:cubicBezTo>
                <a:cubicBezTo>
                  <a:pt x="289211" y="415383"/>
                  <a:pt x="304922" y="411454"/>
                  <a:pt x="320634" y="403595"/>
                </a:cubicBezTo>
                <a:cubicBezTo>
                  <a:pt x="405737" y="365610"/>
                  <a:pt x="442397" y="264754"/>
                  <a:pt x="403118" y="180926"/>
                </a:cubicBezTo>
                <a:cubicBezTo>
                  <a:pt x="375623" y="121984"/>
                  <a:pt x="316706" y="83999"/>
                  <a:pt x="251242" y="83999"/>
                </a:cubicBezTo>
                <a:close/>
                <a:moveTo>
                  <a:pt x="324562" y="1480"/>
                </a:moveTo>
                <a:cubicBezTo>
                  <a:pt x="324562" y="1480"/>
                  <a:pt x="324562" y="1480"/>
                  <a:pt x="357294" y="14579"/>
                </a:cubicBezTo>
                <a:cubicBezTo>
                  <a:pt x="374314" y="21128"/>
                  <a:pt x="383479" y="39465"/>
                  <a:pt x="376933" y="56493"/>
                </a:cubicBezTo>
                <a:cubicBezTo>
                  <a:pt x="376933" y="56493"/>
                  <a:pt x="376933" y="56493"/>
                  <a:pt x="366458" y="82689"/>
                </a:cubicBezTo>
                <a:cubicBezTo>
                  <a:pt x="383479" y="93168"/>
                  <a:pt x="397881" y="107576"/>
                  <a:pt x="410974" y="123294"/>
                </a:cubicBezTo>
                <a:cubicBezTo>
                  <a:pt x="410974" y="123294"/>
                  <a:pt x="410974" y="123294"/>
                  <a:pt x="435850" y="110195"/>
                </a:cubicBezTo>
                <a:cubicBezTo>
                  <a:pt x="452871" y="103646"/>
                  <a:pt x="471201" y="110195"/>
                  <a:pt x="479056" y="127223"/>
                </a:cubicBezTo>
                <a:cubicBezTo>
                  <a:pt x="479056" y="127223"/>
                  <a:pt x="479056" y="127223"/>
                  <a:pt x="493458" y="159969"/>
                </a:cubicBezTo>
                <a:cubicBezTo>
                  <a:pt x="501314" y="175686"/>
                  <a:pt x="494768" y="194024"/>
                  <a:pt x="477747" y="201883"/>
                </a:cubicBezTo>
                <a:cubicBezTo>
                  <a:pt x="477747" y="201883"/>
                  <a:pt x="477747" y="201883"/>
                  <a:pt x="452871" y="213671"/>
                </a:cubicBezTo>
                <a:cubicBezTo>
                  <a:pt x="455489" y="233318"/>
                  <a:pt x="456799" y="252966"/>
                  <a:pt x="454180" y="272613"/>
                </a:cubicBezTo>
                <a:cubicBezTo>
                  <a:pt x="454180" y="272613"/>
                  <a:pt x="454180" y="272613"/>
                  <a:pt x="481675" y="283092"/>
                </a:cubicBezTo>
                <a:cubicBezTo>
                  <a:pt x="497386" y="289641"/>
                  <a:pt x="506551" y="307978"/>
                  <a:pt x="500005" y="323696"/>
                </a:cubicBezTo>
                <a:cubicBezTo>
                  <a:pt x="500005" y="323696"/>
                  <a:pt x="500005" y="323696"/>
                  <a:pt x="488221" y="357751"/>
                </a:cubicBezTo>
                <a:cubicBezTo>
                  <a:pt x="485603" y="365610"/>
                  <a:pt x="479056" y="372159"/>
                  <a:pt x="471201" y="376089"/>
                </a:cubicBezTo>
                <a:cubicBezTo>
                  <a:pt x="463345" y="380018"/>
                  <a:pt x="454180" y="380018"/>
                  <a:pt x="446324" y="377399"/>
                </a:cubicBezTo>
                <a:cubicBezTo>
                  <a:pt x="446324" y="377399"/>
                  <a:pt x="446324" y="377399"/>
                  <a:pt x="420139" y="366920"/>
                </a:cubicBezTo>
                <a:cubicBezTo>
                  <a:pt x="408355" y="383948"/>
                  <a:pt x="395263" y="398356"/>
                  <a:pt x="379551" y="410144"/>
                </a:cubicBezTo>
                <a:cubicBezTo>
                  <a:pt x="379551" y="410144"/>
                  <a:pt x="379551" y="410144"/>
                  <a:pt x="391335" y="436340"/>
                </a:cubicBezTo>
                <a:cubicBezTo>
                  <a:pt x="399190" y="452058"/>
                  <a:pt x="392644" y="471705"/>
                  <a:pt x="375623" y="479564"/>
                </a:cubicBezTo>
                <a:cubicBezTo>
                  <a:pt x="375623" y="479564"/>
                  <a:pt x="375623" y="479564"/>
                  <a:pt x="342891" y="493972"/>
                </a:cubicBezTo>
                <a:cubicBezTo>
                  <a:pt x="327180" y="501831"/>
                  <a:pt x="307541" y="495282"/>
                  <a:pt x="300995" y="478255"/>
                </a:cubicBezTo>
                <a:cubicBezTo>
                  <a:pt x="300995" y="478255"/>
                  <a:pt x="300995" y="478255"/>
                  <a:pt x="289211" y="453368"/>
                </a:cubicBezTo>
                <a:cubicBezTo>
                  <a:pt x="268263" y="455988"/>
                  <a:pt x="248623" y="457297"/>
                  <a:pt x="228984" y="454678"/>
                </a:cubicBezTo>
                <a:cubicBezTo>
                  <a:pt x="228984" y="454678"/>
                  <a:pt x="228984" y="454678"/>
                  <a:pt x="219819" y="482184"/>
                </a:cubicBezTo>
                <a:cubicBezTo>
                  <a:pt x="217201" y="490043"/>
                  <a:pt x="210654" y="496592"/>
                  <a:pt x="202799" y="499212"/>
                </a:cubicBezTo>
                <a:cubicBezTo>
                  <a:pt x="194943" y="503141"/>
                  <a:pt x="185778" y="503141"/>
                  <a:pt x="177922" y="500522"/>
                </a:cubicBezTo>
                <a:cubicBezTo>
                  <a:pt x="177922" y="500522"/>
                  <a:pt x="177922" y="500522"/>
                  <a:pt x="143881" y="488733"/>
                </a:cubicBezTo>
                <a:cubicBezTo>
                  <a:pt x="136025" y="484804"/>
                  <a:pt x="129479" y="479564"/>
                  <a:pt x="126861" y="471705"/>
                </a:cubicBezTo>
                <a:cubicBezTo>
                  <a:pt x="122933" y="463847"/>
                  <a:pt x="122933" y="454678"/>
                  <a:pt x="125551" y="446819"/>
                </a:cubicBezTo>
                <a:cubicBezTo>
                  <a:pt x="125551" y="446819"/>
                  <a:pt x="125551" y="446819"/>
                  <a:pt x="134716" y="420623"/>
                </a:cubicBezTo>
                <a:cubicBezTo>
                  <a:pt x="119005" y="408834"/>
                  <a:pt x="104603" y="395736"/>
                  <a:pt x="91510" y="380018"/>
                </a:cubicBezTo>
                <a:cubicBezTo>
                  <a:pt x="91510" y="380018"/>
                  <a:pt x="91510" y="380018"/>
                  <a:pt x="66634" y="391807"/>
                </a:cubicBezTo>
                <a:cubicBezTo>
                  <a:pt x="49613" y="399665"/>
                  <a:pt x="31283" y="391807"/>
                  <a:pt x="23428" y="376089"/>
                </a:cubicBezTo>
                <a:cubicBezTo>
                  <a:pt x="23428" y="376089"/>
                  <a:pt x="23428" y="376089"/>
                  <a:pt x="7716" y="343343"/>
                </a:cubicBezTo>
                <a:cubicBezTo>
                  <a:pt x="1170" y="327625"/>
                  <a:pt x="7716" y="307978"/>
                  <a:pt x="23428" y="300119"/>
                </a:cubicBezTo>
                <a:cubicBezTo>
                  <a:pt x="23428" y="300119"/>
                  <a:pt x="23428" y="300119"/>
                  <a:pt x="49613" y="288331"/>
                </a:cubicBezTo>
                <a:cubicBezTo>
                  <a:pt x="45685" y="268684"/>
                  <a:pt x="45685" y="249036"/>
                  <a:pt x="48304" y="229389"/>
                </a:cubicBezTo>
                <a:cubicBezTo>
                  <a:pt x="48304" y="229389"/>
                  <a:pt x="48304" y="229389"/>
                  <a:pt x="20809" y="220220"/>
                </a:cubicBezTo>
                <a:cubicBezTo>
                  <a:pt x="12953" y="216291"/>
                  <a:pt x="6407" y="211051"/>
                  <a:pt x="2479" y="203193"/>
                </a:cubicBezTo>
                <a:cubicBezTo>
                  <a:pt x="-139" y="195334"/>
                  <a:pt x="-1449" y="186165"/>
                  <a:pt x="2479" y="178306"/>
                </a:cubicBezTo>
                <a:cubicBezTo>
                  <a:pt x="2479" y="178306"/>
                  <a:pt x="2479" y="178306"/>
                  <a:pt x="14263" y="144251"/>
                </a:cubicBezTo>
                <a:cubicBezTo>
                  <a:pt x="20809" y="128533"/>
                  <a:pt x="39139" y="119364"/>
                  <a:pt x="56159" y="125913"/>
                </a:cubicBezTo>
                <a:cubicBezTo>
                  <a:pt x="56159" y="125913"/>
                  <a:pt x="56159" y="125913"/>
                  <a:pt x="82345" y="135082"/>
                </a:cubicBezTo>
                <a:cubicBezTo>
                  <a:pt x="92819" y="119364"/>
                  <a:pt x="107221" y="104956"/>
                  <a:pt x="122933" y="91858"/>
                </a:cubicBezTo>
                <a:cubicBezTo>
                  <a:pt x="122933" y="91858"/>
                  <a:pt x="122933" y="91858"/>
                  <a:pt x="111149" y="65662"/>
                </a:cubicBezTo>
                <a:cubicBezTo>
                  <a:pt x="103294" y="49944"/>
                  <a:pt x="109840" y="30296"/>
                  <a:pt x="126861" y="23747"/>
                </a:cubicBezTo>
                <a:cubicBezTo>
                  <a:pt x="126861" y="23747"/>
                  <a:pt x="126861" y="23747"/>
                  <a:pt x="159592" y="8029"/>
                </a:cubicBezTo>
                <a:cubicBezTo>
                  <a:pt x="175304" y="1480"/>
                  <a:pt x="194943" y="8029"/>
                  <a:pt x="201489" y="23747"/>
                </a:cubicBezTo>
                <a:cubicBezTo>
                  <a:pt x="201489" y="23747"/>
                  <a:pt x="201489" y="23747"/>
                  <a:pt x="213273" y="49944"/>
                </a:cubicBezTo>
                <a:cubicBezTo>
                  <a:pt x="232912" y="46014"/>
                  <a:pt x="253861" y="46014"/>
                  <a:pt x="272190" y="47324"/>
                </a:cubicBezTo>
                <a:cubicBezTo>
                  <a:pt x="272190" y="47324"/>
                  <a:pt x="272190" y="47324"/>
                  <a:pt x="282665" y="21128"/>
                </a:cubicBezTo>
                <a:cubicBezTo>
                  <a:pt x="289211" y="5410"/>
                  <a:pt x="307541" y="-3759"/>
                  <a:pt x="324562" y="14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p>
            <a:pPr algn="ctr"/>
          </a:p>
        </p:txBody>
      </p:sp>
      <p:sp>
        <p:nvSpPr>
          <p:cNvPr id="1048655" name="íṡľiḍe"/>
          <p:cNvSpPr>
            <a:spLocks noChangeAspect="1"/>
          </p:cNvSpPr>
          <p:nvPr/>
        </p:nvSpPr>
        <p:spPr bwMode="auto">
          <a:xfrm>
            <a:off x="4521555" y="4247262"/>
            <a:ext cx="210936" cy="282996"/>
          </a:xfrm>
          <a:custGeom>
            <a:avLst/>
            <a:gdLst>
              <a:gd name="T0" fmla="*/ 0 w 1224"/>
              <a:gd name="T1" fmla="*/ 0 h 1643"/>
              <a:gd name="T2" fmla="*/ 0 w 1224"/>
              <a:gd name="T3" fmla="*/ 1643 h 1643"/>
              <a:gd name="T4" fmla="*/ 1224 w 1224"/>
              <a:gd name="T5" fmla="*/ 1643 h 1643"/>
              <a:gd name="T6" fmla="*/ 1224 w 1224"/>
              <a:gd name="T7" fmla="*/ 0 h 1643"/>
              <a:gd name="T8" fmla="*/ 0 w 1224"/>
              <a:gd name="T9" fmla="*/ 0 h 1643"/>
              <a:gd name="T10" fmla="*/ 1126 w 1224"/>
              <a:gd name="T11" fmla="*/ 1515 h 1643"/>
              <a:gd name="T12" fmla="*/ 98 w 1224"/>
              <a:gd name="T13" fmla="*/ 1515 h 1643"/>
              <a:gd name="T14" fmla="*/ 98 w 1224"/>
              <a:gd name="T15" fmla="*/ 935 h 1643"/>
              <a:gd name="T16" fmla="*/ 1126 w 1224"/>
              <a:gd name="T17" fmla="*/ 935 h 1643"/>
              <a:gd name="T18" fmla="*/ 1126 w 1224"/>
              <a:gd name="T19" fmla="*/ 1515 h 1643"/>
              <a:gd name="T20" fmla="*/ 1126 w 1224"/>
              <a:gd name="T21" fmla="*/ 838 h 1643"/>
              <a:gd name="T22" fmla="*/ 98 w 1224"/>
              <a:gd name="T23" fmla="*/ 838 h 1643"/>
              <a:gd name="T24" fmla="*/ 98 w 1224"/>
              <a:gd name="T25" fmla="*/ 258 h 1643"/>
              <a:gd name="T26" fmla="*/ 1126 w 1224"/>
              <a:gd name="T27" fmla="*/ 258 h 1643"/>
              <a:gd name="T28" fmla="*/ 1126 w 1224"/>
              <a:gd name="T29" fmla="*/ 838 h 1643"/>
              <a:gd name="T30" fmla="*/ 1113 w 1224"/>
              <a:gd name="T31" fmla="*/ 164 h 1643"/>
              <a:gd name="T32" fmla="*/ 1080 w 1224"/>
              <a:gd name="T33" fmla="*/ 178 h 1643"/>
              <a:gd name="T34" fmla="*/ 1045 w 1224"/>
              <a:gd name="T35" fmla="*/ 164 h 1643"/>
              <a:gd name="T36" fmla="*/ 1031 w 1224"/>
              <a:gd name="T37" fmla="*/ 129 h 1643"/>
              <a:gd name="T38" fmla="*/ 1045 w 1224"/>
              <a:gd name="T39" fmla="*/ 96 h 1643"/>
              <a:gd name="T40" fmla="*/ 1080 w 1224"/>
              <a:gd name="T41" fmla="*/ 82 h 1643"/>
              <a:gd name="T42" fmla="*/ 1113 w 1224"/>
              <a:gd name="T43" fmla="*/ 96 h 1643"/>
              <a:gd name="T44" fmla="*/ 1126 w 1224"/>
              <a:gd name="T45" fmla="*/ 129 h 1643"/>
              <a:gd name="T46" fmla="*/ 1113 w 1224"/>
              <a:gd name="T47" fmla="*/ 164 h 1643"/>
              <a:gd name="T48" fmla="*/ 1063 w 1224"/>
              <a:gd name="T49" fmla="*/ 323 h 1643"/>
              <a:gd name="T50" fmla="*/ 161 w 1224"/>
              <a:gd name="T51" fmla="*/ 323 h 1643"/>
              <a:gd name="T52" fmla="*/ 161 w 1224"/>
              <a:gd name="T53" fmla="*/ 775 h 1643"/>
              <a:gd name="T54" fmla="*/ 1063 w 1224"/>
              <a:gd name="T55" fmla="*/ 775 h 1643"/>
              <a:gd name="T56" fmla="*/ 1063 w 1224"/>
              <a:gd name="T57" fmla="*/ 323 h 1643"/>
              <a:gd name="T58" fmla="*/ 773 w 1224"/>
              <a:gd name="T59" fmla="*/ 581 h 1643"/>
              <a:gd name="T60" fmla="*/ 763 w 1224"/>
              <a:gd name="T61" fmla="*/ 604 h 1643"/>
              <a:gd name="T62" fmla="*/ 740 w 1224"/>
              <a:gd name="T63" fmla="*/ 614 h 1643"/>
              <a:gd name="T64" fmla="*/ 484 w 1224"/>
              <a:gd name="T65" fmla="*/ 614 h 1643"/>
              <a:gd name="T66" fmla="*/ 461 w 1224"/>
              <a:gd name="T67" fmla="*/ 604 h 1643"/>
              <a:gd name="T68" fmla="*/ 451 w 1224"/>
              <a:gd name="T69" fmla="*/ 581 h 1643"/>
              <a:gd name="T70" fmla="*/ 451 w 1224"/>
              <a:gd name="T71" fmla="*/ 451 h 1643"/>
              <a:gd name="T72" fmla="*/ 461 w 1224"/>
              <a:gd name="T73" fmla="*/ 428 h 1643"/>
              <a:gd name="T74" fmla="*/ 484 w 1224"/>
              <a:gd name="T75" fmla="*/ 419 h 1643"/>
              <a:gd name="T76" fmla="*/ 740 w 1224"/>
              <a:gd name="T77" fmla="*/ 419 h 1643"/>
              <a:gd name="T78" fmla="*/ 763 w 1224"/>
              <a:gd name="T79" fmla="*/ 428 h 1643"/>
              <a:gd name="T80" fmla="*/ 773 w 1224"/>
              <a:gd name="T81" fmla="*/ 451 h 1643"/>
              <a:gd name="T82" fmla="*/ 773 w 1224"/>
              <a:gd name="T83" fmla="*/ 581 h 1643"/>
              <a:gd name="T84" fmla="*/ 1063 w 1224"/>
              <a:gd name="T85" fmla="*/ 1000 h 1643"/>
              <a:gd name="T86" fmla="*/ 161 w 1224"/>
              <a:gd name="T87" fmla="*/ 1000 h 1643"/>
              <a:gd name="T88" fmla="*/ 161 w 1224"/>
              <a:gd name="T89" fmla="*/ 1450 h 1643"/>
              <a:gd name="T90" fmla="*/ 1063 w 1224"/>
              <a:gd name="T91" fmla="*/ 1450 h 1643"/>
              <a:gd name="T92" fmla="*/ 1063 w 1224"/>
              <a:gd name="T93" fmla="*/ 1000 h 1643"/>
              <a:gd name="T94" fmla="*/ 773 w 1224"/>
              <a:gd name="T95" fmla="*/ 1257 h 1643"/>
              <a:gd name="T96" fmla="*/ 763 w 1224"/>
              <a:gd name="T97" fmla="*/ 1279 h 1643"/>
              <a:gd name="T98" fmla="*/ 740 w 1224"/>
              <a:gd name="T99" fmla="*/ 1289 h 1643"/>
              <a:gd name="T100" fmla="*/ 484 w 1224"/>
              <a:gd name="T101" fmla="*/ 1289 h 1643"/>
              <a:gd name="T102" fmla="*/ 461 w 1224"/>
              <a:gd name="T103" fmla="*/ 1279 h 1643"/>
              <a:gd name="T104" fmla="*/ 451 w 1224"/>
              <a:gd name="T105" fmla="*/ 1257 h 1643"/>
              <a:gd name="T106" fmla="*/ 451 w 1224"/>
              <a:gd name="T107" fmla="*/ 1128 h 1643"/>
              <a:gd name="T108" fmla="*/ 461 w 1224"/>
              <a:gd name="T109" fmla="*/ 1105 h 1643"/>
              <a:gd name="T110" fmla="*/ 484 w 1224"/>
              <a:gd name="T111" fmla="*/ 1096 h 1643"/>
              <a:gd name="T112" fmla="*/ 740 w 1224"/>
              <a:gd name="T113" fmla="*/ 1096 h 1643"/>
              <a:gd name="T114" fmla="*/ 763 w 1224"/>
              <a:gd name="T115" fmla="*/ 1105 h 1643"/>
              <a:gd name="T116" fmla="*/ 773 w 1224"/>
              <a:gd name="T117" fmla="*/ 1128 h 1643"/>
              <a:gd name="T118" fmla="*/ 773 w 1224"/>
              <a:gd name="T119" fmla="*/ 1257 h 1643"/>
              <a:gd name="T120" fmla="*/ 773 w 1224"/>
              <a:gd name="T121" fmla="*/ 1257 h 1643"/>
              <a:gd name="T122" fmla="*/ 773 w 1224"/>
              <a:gd name="T123" fmla="*/ 1257 h 1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24" h="1643">
                <a:moveTo>
                  <a:pt x="0" y="0"/>
                </a:moveTo>
                <a:cubicBezTo>
                  <a:pt x="0" y="1643"/>
                  <a:pt x="0" y="1643"/>
                  <a:pt x="0" y="1643"/>
                </a:cubicBezTo>
                <a:cubicBezTo>
                  <a:pt x="1224" y="1643"/>
                  <a:pt x="1224" y="1643"/>
                  <a:pt x="1224" y="1643"/>
                </a:cubicBezTo>
                <a:cubicBezTo>
                  <a:pt x="1224" y="0"/>
                  <a:pt x="1224" y="0"/>
                  <a:pt x="1224" y="0"/>
                </a:cubicBezTo>
                <a:lnTo>
                  <a:pt x="0" y="0"/>
                </a:lnTo>
                <a:close/>
                <a:moveTo>
                  <a:pt x="1126" y="1515"/>
                </a:moveTo>
                <a:cubicBezTo>
                  <a:pt x="98" y="1515"/>
                  <a:pt x="98" y="1515"/>
                  <a:pt x="98" y="1515"/>
                </a:cubicBezTo>
                <a:cubicBezTo>
                  <a:pt x="98" y="935"/>
                  <a:pt x="98" y="935"/>
                  <a:pt x="98" y="935"/>
                </a:cubicBezTo>
                <a:cubicBezTo>
                  <a:pt x="1126" y="935"/>
                  <a:pt x="1126" y="935"/>
                  <a:pt x="1126" y="935"/>
                </a:cubicBezTo>
                <a:lnTo>
                  <a:pt x="1126" y="1515"/>
                </a:lnTo>
                <a:close/>
                <a:moveTo>
                  <a:pt x="1126" y="838"/>
                </a:moveTo>
                <a:cubicBezTo>
                  <a:pt x="98" y="838"/>
                  <a:pt x="98" y="838"/>
                  <a:pt x="98" y="838"/>
                </a:cubicBezTo>
                <a:cubicBezTo>
                  <a:pt x="98" y="258"/>
                  <a:pt x="98" y="258"/>
                  <a:pt x="98" y="258"/>
                </a:cubicBezTo>
                <a:cubicBezTo>
                  <a:pt x="1126" y="258"/>
                  <a:pt x="1126" y="258"/>
                  <a:pt x="1126" y="258"/>
                </a:cubicBezTo>
                <a:lnTo>
                  <a:pt x="1126" y="838"/>
                </a:lnTo>
                <a:close/>
                <a:moveTo>
                  <a:pt x="1113" y="164"/>
                </a:moveTo>
                <a:cubicBezTo>
                  <a:pt x="1104" y="173"/>
                  <a:pt x="1093" y="178"/>
                  <a:pt x="1080" y="178"/>
                </a:cubicBezTo>
                <a:cubicBezTo>
                  <a:pt x="1066" y="178"/>
                  <a:pt x="1055" y="173"/>
                  <a:pt x="1045" y="164"/>
                </a:cubicBezTo>
                <a:cubicBezTo>
                  <a:pt x="1036" y="154"/>
                  <a:pt x="1031" y="142"/>
                  <a:pt x="1031" y="129"/>
                </a:cubicBezTo>
                <a:cubicBezTo>
                  <a:pt x="1031" y="116"/>
                  <a:pt x="1036" y="105"/>
                  <a:pt x="1045" y="96"/>
                </a:cubicBezTo>
                <a:cubicBezTo>
                  <a:pt x="1055" y="87"/>
                  <a:pt x="1066" y="82"/>
                  <a:pt x="1080" y="82"/>
                </a:cubicBezTo>
                <a:cubicBezTo>
                  <a:pt x="1093" y="82"/>
                  <a:pt x="1104" y="87"/>
                  <a:pt x="1113" y="96"/>
                </a:cubicBezTo>
                <a:cubicBezTo>
                  <a:pt x="1122" y="105"/>
                  <a:pt x="1126" y="116"/>
                  <a:pt x="1126" y="129"/>
                </a:cubicBezTo>
                <a:cubicBezTo>
                  <a:pt x="1126" y="142"/>
                  <a:pt x="1122" y="154"/>
                  <a:pt x="1113" y="164"/>
                </a:cubicBezTo>
                <a:close/>
                <a:moveTo>
                  <a:pt x="1063" y="323"/>
                </a:moveTo>
                <a:cubicBezTo>
                  <a:pt x="161" y="323"/>
                  <a:pt x="161" y="323"/>
                  <a:pt x="161" y="323"/>
                </a:cubicBezTo>
                <a:cubicBezTo>
                  <a:pt x="161" y="775"/>
                  <a:pt x="161" y="775"/>
                  <a:pt x="161" y="775"/>
                </a:cubicBezTo>
                <a:cubicBezTo>
                  <a:pt x="1063" y="775"/>
                  <a:pt x="1063" y="775"/>
                  <a:pt x="1063" y="775"/>
                </a:cubicBezTo>
                <a:lnTo>
                  <a:pt x="1063" y="323"/>
                </a:lnTo>
                <a:close/>
                <a:moveTo>
                  <a:pt x="773" y="581"/>
                </a:moveTo>
                <a:cubicBezTo>
                  <a:pt x="773" y="590"/>
                  <a:pt x="769" y="598"/>
                  <a:pt x="763" y="604"/>
                </a:cubicBezTo>
                <a:cubicBezTo>
                  <a:pt x="757" y="611"/>
                  <a:pt x="749" y="614"/>
                  <a:pt x="740" y="614"/>
                </a:cubicBezTo>
                <a:cubicBezTo>
                  <a:pt x="484" y="614"/>
                  <a:pt x="484" y="614"/>
                  <a:pt x="484" y="614"/>
                </a:cubicBezTo>
                <a:cubicBezTo>
                  <a:pt x="475" y="614"/>
                  <a:pt x="467" y="611"/>
                  <a:pt x="461" y="604"/>
                </a:cubicBezTo>
                <a:cubicBezTo>
                  <a:pt x="455" y="598"/>
                  <a:pt x="451" y="590"/>
                  <a:pt x="451" y="581"/>
                </a:cubicBezTo>
                <a:cubicBezTo>
                  <a:pt x="451" y="451"/>
                  <a:pt x="451" y="451"/>
                  <a:pt x="451" y="451"/>
                </a:cubicBezTo>
                <a:cubicBezTo>
                  <a:pt x="451" y="442"/>
                  <a:pt x="455" y="435"/>
                  <a:pt x="461" y="428"/>
                </a:cubicBezTo>
                <a:cubicBezTo>
                  <a:pt x="467" y="422"/>
                  <a:pt x="475" y="419"/>
                  <a:pt x="484" y="419"/>
                </a:cubicBezTo>
                <a:cubicBezTo>
                  <a:pt x="740" y="419"/>
                  <a:pt x="740" y="419"/>
                  <a:pt x="740" y="419"/>
                </a:cubicBezTo>
                <a:cubicBezTo>
                  <a:pt x="749" y="419"/>
                  <a:pt x="757" y="422"/>
                  <a:pt x="763" y="428"/>
                </a:cubicBezTo>
                <a:cubicBezTo>
                  <a:pt x="769" y="435"/>
                  <a:pt x="773" y="442"/>
                  <a:pt x="773" y="451"/>
                </a:cubicBezTo>
                <a:lnTo>
                  <a:pt x="773" y="581"/>
                </a:lnTo>
                <a:close/>
                <a:moveTo>
                  <a:pt x="1063" y="1000"/>
                </a:moveTo>
                <a:cubicBezTo>
                  <a:pt x="161" y="1000"/>
                  <a:pt x="161" y="1000"/>
                  <a:pt x="161" y="1000"/>
                </a:cubicBezTo>
                <a:cubicBezTo>
                  <a:pt x="161" y="1450"/>
                  <a:pt x="161" y="1450"/>
                  <a:pt x="161" y="1450"/>
                </a:cubicBezTo>
                <a:cubicBezTo>
                  <a:pt x="1063" y="1450"/>
                  <a:pt x="1063" y="1450"/>
                  <a:pt x="1063" y="1450"/>
                </a:cubicBezTo>
                <a:lnTo>
                  <a:pt x="1063" y="1000"/>
                </a:lnTo>
                <a:close/>
                <a:moveTo>
                  <a:pt x="773" y="1257"/>
                </a:moveTo>
                <a:cubicBezTo>
                  <a:pt x="773" y="1265"/>
                  <a:pt x="769" y="1273"/>
                  <a:pt x="763" y="1279"/>
                </a:cubicBezTo>
                <a:cubicBezTo>
                  <a:pt x="757" y="1286"/>
                  <a:pt x="749" y="1289"/>
                  <a:pt x="740" y="1289"/>
                </a:cubicBezTo>
                <a:cubicBezTo>
                  <a:pt x="484" y="1289"/>
                  <a:pt x="484" y="1289"/>
                  <a:pt x="484" y="1289"/>
                </a:cubicBezTo>
                <a:cubicBezTo>
                  <a:pt x="475" y="1289"/>
                  <a:pt x="467" y="1286"/>
                  <a:pt x="461" y="1279"/>
                </a:cubicBezTo>
                <a:cubicBezTo>
                  <a:pt x="455" y="1273"/>
                  <a:pt x="451" y="1265"/>
                  <a:pt x="451" y="1257"/>
                </a:cubicBezTo>
                <a:cubicBezTo>
                  <a:pt x="451" y="1128"/>
                  <a:pt x="451" y="1128"/>
                  <a:pt x="451" y="1128"/>
                </a:cubicBezTo>
                <a:cubicBezTo>
                  <a:pt x="451" y="1119"/>
                  <a:pt x="455" y="1112"/>
                  <a:pt x="461" y="1105"/>
                </a:cubicBezTo>
                <a:cubicBezTo>
                  <a:pt x="467" y="1099"/>
                  <a:pt x="475" y="1096"/>
                  <a:pt x="484" y="1096"/>
                </a:cubicBezTo>
                <a:cubicBezTo>
                  <a:pt x="740" y="1096"/>
                  <a:pt x="740" y="1096"/>
                  <a:pt x="740" y="1096"/>
                </a:cubicBezTo>
                <a:cubicBezTo>
                  <a:pt x="749" y="1096"/>
                  <a:pt x="757" y="1099"/>
                  <a:pt x="763" y="1105"/>
                </a:cubicBezTo>
                <a:cubicBezTo>
                  <a:pt x="769" y="1112"/>
                  <a:pt x="773" y="1119"/>
                  <a:pt x="773" y="1128"/>
                </a:cubicBezTo>
                <a:lnTo>
                  <a:pt x="773" y="1257"/>
                </a:lnTo>
                <a:close/>
                <a:moveTo>
                  <a:pt x="773" y="1257"/>
                </a:moveTo>
                <a:cubicBezTo>
                  <a:pt x="773" y="1257"/>
                  <a:pt x="773" y="1257"/>
                  <a:pt x="773" y="125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p>
            <a:pPr algn="ctr"/>
          </a:p>
        </p:txBody>
      </p:sp>
      <p:pic>
        <p:nvPicPr>
          <p:cNvPr id="2097173" name="图片 1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flipH="1">
            <a:off x="0" y="1707580"/>
            <a:ext cx="2539682" cy="2539682"/>
          </a:xfrm>
          <a:prstGeom prst="rect"/>
        </p:spPr>
      </p:pic>
      <p:sp>
        <p:nvSpPr>
          <p:cNvPr id="1048923" name=""/>
          <p:cNvSpPr txBox="1"/>
          <p:nvPr/>
        </p:nvSpPr>
        <p:spPr>
          <a:xfrm>
            <a:off x="2334932" y="892238"/>
            <a:ext cx="9194823" cy="815341"/>
          </a:xfrm>
          <a:prstGeom prst="rect"/>
        </p:spPr>
        <p:txBody>
          <a:bodyPr rtlCol="0" wrap="square">
            <a:spAutoFit/>
          </a:bodyPr>
          <a:p>
            <a:r>
              <a:rPr altLang="en-GB" b="1" sz="4800" i="1" lang="en-US" u="sng">
                <a:solidFill>
                  <a:srgbClr val="D66565"/>
                </a:solidFill>
              </a:rPr>
              <a:t>P</a:t>
            </a:r>
            <a:r>
              <a:rPr altLang="en-GB" b="1" sz="4800" i="1" lang="en-US" u="sng">
                <a:solidFill>
                  <a:srgbClr val="D66565"/>
                </a:solidFill>
              </a:rPr>
              <a:t>o</a:t>
            </a:r>
            <a:r>
              <a:rPr altLang="en-GB" b="1" sz="4800" i="1" lang="en-US" u="sng">
                <a:solidFill>
                  <a:srgbClr val="D66565"/>
                </a:solidFill>
              </a:rPr>
              <a:t>r</a:t>
            </a:r>
            <a:r>
              <a:rPr altLang="en-GB" b="1" sz="4800" i="1" lang="en-US" u="sng">
                <a:solidFill>
                  <a:srgbClr val="D66565"/>
                </a:solidFill>
              </a:rPr>
              <a:t>t</a:t>
            </a:r>
            <a:r>
              <a:rPr altLang="en-GB" b="1" sz="4800" i="1" lang="en-US" u="sng">
                <a:solidFill>
                  <a:srgbClr val="D66565"/>
                </a:solidFill>
              </a:rPr>
              <a:t>folio </a:t>
            </a:r>
            <a:r>
              <a:rPr altLang="en-GB" b="1" sz="4800" i="1" lang="en-US" u="sng">
                <a:solidFill>
                  <a:srgbClr val="D66565"/>
                </a:solidFill>
              </a:rPr>
              <a:t>Design </a:t>
            </a:r>
            <a:r>
              <a:rPr altLang="en-GB" b="1" sz="4800" i="1" lang="en-US" u="sng">
                <a:solidFill>
                  <a:srgbClr val="D66565"/>
                </a:solidFill>
              </a:rPr>
              <a:t>and </a:t>
            </a:r>
            <a:r>
              <a:rPr altLang="en-GB" b="1" sz="4800" i="1" lang="en-US" u="sng">
                <a:solidFill>
                  <a:srgbClr val="D66565"/>
                </a:solidFill>
              </a:rPr>
              <a:t>Layout</a:t>
            </a:r>
            <a:r>
              <a:rPr altLang="en-GB" b="1" sz="4800" i="1" lang="en-US" u="sng">
                <a:solidFill>
                  <a:srgbClr val="D66565"/>
                </a:solidFill>
              </a:rPr>
              <a:t>.</a:t>
            </a:r>
            <a:r>
              <a:rPr altLang="en-GB" b="1" sz="4800" i="1" lang="en-US" u="sng">
                <a:solidFill>
                  <a:srgbClr val="D66565"/>
                </a:solidFill>
              </a:rPr>
              <a:t>.</a:t>
            </a:r>
            <a:r>
              <a:rPr altLang="en-GB" b="1" sz="4800" i="1" lang="en-US" u="sng">
                <a:solidFill>
                  <a:srgbClr val="D66565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924" name=""/>
          <p:cNvSpPr txBox="1"/>
          <p:nvPr/>
        </p:nvSpPr>
        <p:spPr>
          <a:xfrm>
            <a:off x="2636283" y="2409024"/>
            <a:ext cx="8592120" cy="815340"/>
          </a:xfrm>
          <a:prstGeom prst="rect"/>
        </p:spPr>
        <p:txBody>
          <a:bodyPr rtlCol="0" wrap="square">
            <a:spAutoFit/>
          </a:bodyPr>
          <a:p>
            <a:r>
              <a:rPr altLang="en-GB" sz="3600" lang="en-US">
                <a:solidFill>
                  <a:srgbClr val="000000"/>
                </a:solidFill>
              </a:rPr>
              <a:t>1</a:t>
            </a:r>
            <a:r>
              <a:rPr altLang="en-GB" sz="3600" lang="en-US">
                <a:solidFill>
                  <a:srgbClr val="000000"/>
                </a:solidFill>
              </a:rPr>
              <a:t>.</a:t>
            </a:r>
            <a:r>
              <a:rPr altLang="en-GB" sz="4800" lang="en-US">
                <a:solidFill>
                  <a:srgbClr val="FFCC99"/>
                </a:solidFill>
              </a:rPr>
              <a:t>H</a:t>
            </a:r>
            <a:r>
              <a:rPr altLang="en-GB" sz="4800" lang="en-US">
                <a:solidFill>
                  <a:srgbClr val="FFCC99"/>
                </a:solidFill>
              </a:rPr>
              <a:t>o</a:t>
            </a:r>
            <a:r>
              <a:rPr altLang="en-GB" sz="4800" lang="en-US">
                <a:solidFill>
                  <a:srgbClr val="FFCC99"/>
                </a:solidFill>
              </a:rPr>
              <a:t>m</a:t>
            </a:r>
            <a:r>
              <a:rPr altLang="en-GB" sz="4800" lang="en-US">
                <a:solidFill>
                  <a:srgbClr val="FFCC99"/>
                </a:solidFill>
              </a:rPr>
              <a:t>e</a:t>
            </a:r>
            <a:r>
              <a:rPr altLang="en-GB" sz="4800" lang="en-US">
                <a:solidFill>
                  <a:srgbClr val="FFCC99"/>
                </a:solidFill>
              </a:rPr>
              <a:t> </a:t>
            </a:r>
            <a:r>
              <a:rPr altLang="en-GB" sz="4800" lang="en-US">
                <a:solidFill>
                  <a:srgbClr val="FFCC99"/>
                </a:solidFill>
              </a:rPr>
              <a:t>p</a:t>
            </a:r>
            <a:r>
              <a:rPr altLang="en-GB" sz="4800" lang="en-US">
                <a:solidFill>
                  <a:srgbClr val="FFCC99"/>
                </a:solidFill>
              </a:rPr>
              <a:t>a</a:t>
            </a:r>
            <a:r>
              <a:rPr altLang="en-GB" sz="4800" lang="en-US">
                <a:solidFill>
                  <a:srgbClr val="FFCC99"/>
                </a:solidFill>
              </a:rPr>
              <a:t>g</a:t>
            </a:r>
            <a:r>
              <a:rPr altLang="en-GB" sz="4800" lang="en-US">
                <a:solidFill>
                  <a:srgbClr val="FFCC99"/>
                </a:solidFill>
              </a:rPr>
              <a:t>e</a:t>
            </a:r>
            <a:r>
              <a:rPr altLang="en-GB" sz="4800" lang="en-US">
                <a:solidFill>
                  <a:srgbClr val="FFCC99"/>
                </a:solidFill>
              </a:rPr>
              <a:t>:</a:t>
            </a:r>
            <a:r>
              <a:rPr altLang="en-GB" sz="4800" lang="en-US">
                <a:solidFill>
                  <a:srgbClr val="FFCC99"/>
                </a:solidFill>
              </a:rPr>
              <a:t> </a:t>
            </a:r>
            <a:r>
              <a:rPr altLang="en-GB" sz="4800" lang="en-US">
                <a:solidFill>
                  <a:srgbClr val="FFCC99"/>
                </a:solidFill>
              </a:rPr>
              <a:t>p</a:t>
            </a:r>
            <a:r>
              <a:rPr altLang="en-GB" sz="4800" lang="en-US">
                <a:solidFill>
                  <a:srgbClr val="FFCC99"/>
                </a:solidFill>
              </a:rPr>
              <a:t>e</a:t>
            </a:r>
            <a:r>
              <a:rPr altLang="en-GB" sz="4800" lang="en-US">
                <a:solidFill>
                  <a:srgbClr val="FFCC99"/>
                </a:solidFill>
              </a:rPr>
              <a:t>r</a:t>
            </a:r>
            <a:r>
              <a:rPr altLang="en-GB" sz="4800" lang="en-US">
                <a:solidFill>
                  <a:srgbClr val="FFCC99"/>
                </a:solidFill>
              </a:rPr>
              <a:t>s</a:t>
            </a:r>
            <a:r>
              <a:rPr altLang="en-GB" sz="4800" lang="en-US">
                <a:solidFill>
                  <a:srgbClr val="FFCC99"/>
                </a:solidFill>
              </a:rPr>
              <a:t>o</a:t>
            </a:r>
            <a:r>
              <a:rPr altLang="en-GB" sz="4800" lang="en-US">
                <a:solidFill>
                  <a:srgbClr val="FFCC99"/>
                </a:solidFill>
              </a:rPr>
              <a:t>nal </a:t>
            </a:r>
            <a:r>
              <a:rPr altLang="en-GB" sz="4800" lang="en-US">
                <a:solidFill>
                  <a:srgbClr val="FFCC99"/>
                </a:solidFill>
              </a:rPr>
              <a:t>i</a:t>
            </a:r>
            <a:r>
              <a:rPr altLang="en-GB" sz="4800" lang="en-US">
                <a:solidFill>
                  <a:srgbClr val="FFCC99"/>
                </a:solidFill>
              </a:rPr>
              <a:t>n</a:t>
            </a:r>
            <a:r>
              <a:rPr altLang="en-GB" sz="4800" lang="en-US">
                <a:solidFill>
                  <a:srgbClr val="FFCC99"/>
                </a:solidFill>
              </a:rPr>
              <a:t>t</a:t>
            </a:r>
            <a:r>
              <a:rPr altLang="en-GB" sz="4800" lang="en-US">
                <a:solidFill>
                  <a:srgbClr val="FFCC99"/>
                </a:solidFill>
              </a:rPr>
              <a:t>r</a:t>
            </a:r>
            <a:r>
              <a:rPr altLang="en-GB" sz="4800" lang="en-US">
                <a:solidFill>
                  <a:srgbClr val="FFCC99"/>
                </a:solidFill>
              </a:rPr>
              <a:t>o </a:t>
            </a:r>
            <a:r>
              <a:rPr altLang="en-GB" sz="4800" lang="en-US">
                <a:solidFill>
                  <a:srgbClr val="FFCC99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925" name=""/>
          <p:cNvSpPr txBox="1"/>
          <p:nvPr/>
        </p:nvSpPr>
        <p:spPr>
          <a:xfrm>
            <a:off x="2513174" y="3076065"/>
            <a:ext cx="9678826" cy="815341"/>
          </a:xfrm>
          <a:prstGeom prst="rect"/>
        </p:spPr>
        <p:txBody>
          <a:bodyPr rtlCol="0" wrap="square">
            <a:spAutoFit/>
          </a:bodyPr>
          <a:p>
            <a:r>
              <a:rPr altLang="en-GB" sz="3600" lang="en-US">
                <a:solidFill>
                  <a:srgbClr val="000000"/>
                </a:solidFill>
              </a:rPr>
              <a:t>2</a:t>
            </a:r>
            <a:r>
              <a:rPr altLang="en-GB" sz="3600" lang="en-US">
                <a:solidFill>
                  <a:srgbClr val="000000"/>
                </a:solidFill>
              </a:rPr>
              <a:t>.</a:t>
            </a:r>
            <a:r>
              <a:rPr altLang="en-GB" sz="4800" lang="en-US">
                <a:solidFill>
                  <a:srgbClr val="FFCC99"/>
                </a:solidFill>
              </a:rPr>
              <a:t>p</a:t>
            </a:r>
            <a:r>
              <a:rPr altLang="en-GB" sz="4800" lang="en-US">
                <a:solidFill>
                  <a:srgbClr val="FFCC99"/>
                </a:solidFill>
              </a:rPr>
              <a:t>r</a:t>
            </a:r>
            <a:r>
              <a:rPr altLang="en-GB" sz="4800" lang="en-US">
                <a:solidFill>
                  <a:srgbClr val="FFCC99"/>
                </a:solidFill>
              </a:rPr>
              <a:t>o</a:t>
            </a:r>
            <a:r>
              <a:rPr altLang="en-GB" sz="4800" lang="en-US">
                <a:solidFill>
                  <a:srgbClr val="FFCC99"/>
                </a:solidFill>
              </a:rPr>
              <a:t>j</a:t>
            </a:r>
            <a:r>
              <a:rPr altLang="en-GB" sz="4800" lang="en-US">
                <a:solidFill>
                  <a:srgbClr val="FFCC99"/>
                </a:solidFill>
              </a:rPr>
              <a:t>e</a:t>
            </a:r>
            <a:r>
              <a:rPr altLang="en-GB" sz="4800" lang="en-US">
                <a:solidFill>
                  <a:srgbClr val="FFCC99"/>
                </a:solidFill>
              </a:rPr>
              <a:t>c</a:t>
            </a:r>
            <a:r>
              <a:rPr altLang="en-GB" sz="4800" lang="en-US">
                <a:solidFill>
                  <a:srgbClr val="FFCC99"/>
                </a:solidFill>
              </a:rPr>
              <a:t>t</a:t>
            </a:r>
            <a:r>
              <a:rPr altLang="en-GB" sz="4800" lang="en-US">
                <a:solidFill>
                  <a:srgbClr val="FFCC99"/>
                </a:solidFill>
              </a:rPr>
              <a:t> </a:t>
            </a:r>
            <a:r>
              <a:rPr altLang="en-GB" sz="4800" lang="en-US">
                <a:solidFill>
                  <a:srgbClr val="FFCC99"/>
                </a:solidFill>
              </a:rPr>
              <a:t>p</a:t>
            </a:r>
            <a:r>
              <a:rPr altLang="en-GB" sz="4800" lang="en-US">
                <a:solidFill>
                  <a:srgbClr val="FFCC99"/>
                </a:solidFill>
              </a:rPr>
              <a:t>a</a:t>
            </a:r>
            <a:r>
              <a:rPr altLang="en-GB" sz="4800" lang="en-US">
                <a:solidFill>
                  <a:srgbClr val="FFCC99"/>
                </a:solidFill>
              </a:rPr>
              <a:t>g</a:t>
            </a:r>
            <a:r>
              <a:rPr altLang="en-GB" sz="4800" lang="en-US">
                <a:solidFill>
                  <a:srgbClr val="FFCC99"/>
                </a:solidFill>
              </a:rPr>
              <a:t>e</a:t>
            </a:r>
            <a:r>
              <a:rPr altLang="en-GB" sz="4800" lang="en-US">
                <a:solidFill>
                  <a:srgbClr val="FFCC99"/>
                </a:solidFill>
              </a:rPr>
              <a:t>:</a:t>
            </a:r>
            <a:r>
              <a:rPr altLang="en-GB" sz="4800" lang="en-US">
                <a:solidFill>
                  <a:srgbClr val="FFCC99"/>
                </a:solidFill>
              </a:rPr>
              <a:t> Academic </a:t>
            </a:r>
            <a:r>
              <a:rPr altLang="en-GB" sz="4800" lang="en-US">
                <a:solidFill>
                  <a:srgbClr val="FFCC99"/>
                </a:solidFill>
              </a:rPr>
              <a:t>p</a:t>
            </a:r>
            <a:r>
              <a:rPr altLang="en-GB" sz="4800" lang="en-US">
                <a:solidFill>
                  <a:srgbClr val="FFCC99"/>
                </a:solidFill>
              </a:rPr>
              <a:t>r</a:t>
            </a:r>
            <a:r>
              <a:rPr altLang="en-GB" sz="4800" lang="en-US">
                <a:solidFill>
                  <a:srgbClr val="FFCC99"/>
                </a:solidFill>
              </a:rPr>
              <a:t>o</a:t>
            </a:r>
            <a:r>
              <a:rPr altLang="en-GB" sz="4800" lang="en-US">
                <a:solidFill>
                  <a:srgbClr val="FFCC99"/>
                </a:solidFill>
              </a:rPr>
              <a:t>j</a:t>
            </a:r>
            <a:r>
              <a:rPr altLang="en-GB" sz="4800" lang="en-US">
                <a:solidFill>
                  <a:srgbClr val="FFCC99"/>
                </a:solidFill>
              </a:rPr>
              <a:t>e</a:t>
            </a:r>
            <a:r>
              <a:rPr altLang="en-GB" sz="4800" lang="en-US">
                <a:solidFill>
                  <a:srgbClr val="FFCC99"/>
                </a:solidFill>
              </a:rPr>
              <a:t>ct</a:t>
            </a:r>
            <a:r>
              <a:rPr altLang="en-GB" sz="4800" lang="en-US">
                <a:solidFill>
                  <a:srgbClr val="FFCC99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926" name=""/>
          <p:cNvSpPr txBox="1"/>
          <p:nvPr/>
        </p:nvSpPr>
        <p:spPr>
          <a:xfrm>
            <a:off x="2636283" y="4003646"/>
            <a:ext cx="9035947" cy="1539241"/>
          </a:xfrm>
          <a:prstGeom prst="rect"/>
        </p:spPr>
        <p:txBody>
          <a:bodyPr rtlCol="0" wrap="square">
            <a:spAutoFit/>
          </a:bodyPr>
          <a:p>
            <a:r>
              <a:rPr altLang="en-GB" sz="3600" lang="en-US">
                <a:solidFill>
                  <a:srgbClr val="000000"/>
                </a:solidFill>
              </a:rPr>
              <a:t>3</a:t>
            </a:r>
            <a:r>
              <a:rPr altLang="en-GB" sz="3600" lang="en-US">
                <a:solidFill>
                  <a:srgbClr val="000000"/>
                </a:solidFill>
              </a:rPr>
              <a:t>.</a:t>
            </a:r>
            <a:r>
              <a:rPr altLang="en-GB" sz="4800" lang="en-US">
                <a:solidFill>
                  <a:srgbClr val="FFCC99"/>
                </a:solidFill>
              </a:rPr>
              <a:t>s</a:t>
            </a:r>
            <a:r>
              <a:rPr altLang="en-GB" sz="4800" lang="en-US">
                <a:solidFill>
                  <a:srgbClr val="FFCC99"/>
                </a:solidFill>
              </a:rPr>
              <a:t>k</a:t>
            </a:r>
            <a:r>
              <a:rPr altLang="en-GB" sz="4800" lang="en-US">
                <a:solidFill>
                  <a:srgbClr val="FFCC99"/>
                </a:solidFill>
              </a:rPr>
              <a:t>i</a:t>
            </a:r>
            <a:r>
              <a:rPr altLang="en-GB" sz="4800" lang="en-US">
                <a:solidFill>
                  <a:srgbClr val="FFCC99"/>
                </a:solidFill>
              </a:rPr>
              <a:t>l</a:t>
            </a:r>
            <a:r>
              <a:rPr altLang="en-GB" sz="4800" lang="en-US">
                <a:solidFill>
                  <a:srgbClr val="FFCC99"/>
                </a:solidFill>
              </a:rPr>
              <a:t>l</a:t>
            </a:r>
            <a:r>
              <a:rPr altLang="en-GB" sz="4800" lang="en-US">
                <a:solidFill>
                  <a:srgbClr val="FFCC99"/>
                </a:solidFill>
              </a:rPr>
              <a:t> </a:t>
            </a:r>
            <a:r>
              <a:rPr altLang="en-GB" sz="4800" lang="en-US">
                <a:solidFill>
                  <a:srgbClr val="FFCC99"/>
                </a:solidFill>
              </a:rPr>
              <a:t>p</a:t>
            </a:r>
            <a:r>
              <a:rPr altLang="en-GB" sz="4800" lang="en-US">
                <a:solidFill>
                  <a:srgbClr val="FFCC99"/>
                </a:solidFill>
              </a:rPr>
              <a:t>a</a:t>
            </a:r>
            <a:r>
              <a:rPr altLang="en-GB" sz="4800" lang="en-US">
                <a:solidFill>
                  <a:srgbClr val="FFCC99"/>
                </a:solidFill>
              </a:rPr>
              <a:t>g</a:t>
            </a:r>
            <a:r>
              <a:rPr altLang="en-GB" sz="4800" lang="en-US">
                <a:solidFill>
                  <a:srgbClr val="FFCC99"/>
                </a:solidFill>
              </a:rPr>
              <a:t>e</a:t>
            </a:r>
            <a:r>
              <a:rPr altLang="en-GB" sz="4800" lang="en-US">
                <a:solidFill>
                  <a:srgbClr val="FFCC99"/>
                </a:solidFill>
              </a:rPr>
              <a:t>:</a:t>
            </a:r>
            <a:r>
              <a:rPr altLang="en-GB" sz="4800" lang="en-US">
                <a:solidFill>
                  <a:srgbClr val="FFCC99"/>
                </a:solidFill>
              </a:rPr>
              <a:t> </a:t>
            </a:r>
            <a:r>
              <a:rPr altLang="en-GB" sz="4800" lang="en-US">
                <a:solidFill>
                  <a:srgbClr val="FFCC99"/>
                </a:solidFill>
              </a:rPr>
              <a:t>T</a:t>
            </a:r>
            <a:r>
              <a:rPr altLang="en-GB" sz="4800" lang="en-US">
                <a:solidFill>
                  <a:srgbClr val="FFCC99"/>
                </a:solidFill>
              </a:rPr>
              <a:t>e</a:t>
            </a:r>
            <a:r>
              <a:rPr altLang="en-GB" sz="4800" lang="en-US">
                <a:solidFill>
                  <a:srgbClr val="FFCC99"/>
                </a:solidFill>
              </a:rPr>
              <a:t>c</a:t>
            </a:r>
            <a:r>
              <a:rPr altLang="en-GB" sz="4800" lang="en-US">
                <a:solidFill>
                  <a:srgbClr val="FFCC99"/>
                </a:solidFill>
              </a:rPr>
              <a:t>h</a:t>
            </a:r>
            <a:r>
              <a:rPr altLang="en-GB" sz="4800" lang="en-US">
                <a:solidFill>
                  <a:srgbClr val="FFCC99"/>
                </a:solidFill>
              </a:rPr>
              <a:t>nical </a:t>
            </a:r>
            <a:r>
              <a:rPr altLang="en-GB" sz="4800" lang="en-US">
                <a:solidFill>
                  <a:srgbClr val="FFCC99"/>
                </a:solidFill>
              </a:rPr>
              <a:t>a</a:t>
            </a:r>
            <a:r>
              <a:rPr altLang="en-GB" sz="4800" lang="en-US">
                <a:solidFill>
                  <a:srgbClr val="FFCC99"/>
                </a:solidFill>
              </a:rPr>
              <a:t>n</a:t>
            </a:r>
            <a:r>
              <a:rPr altLang="en-GB" sz="4800" lang="en-US">
                <a:solidFill>
                  <a:srgbClr val="FFCC99"/>
                </a:solidFill>
              </a:rPr>
              <a:t>d</a:t>
            </a:r>
            <a:r>
              <a:rPr altLang="en-GB" sz="4800" lang="en-US">
                <a:solidFill>
                  <a:srgbClr val="FFCC99"/>
                </a:solidFill>
              </a:rPr>
              <a:t> </a:t>
            </a:r>
            <a:r>
              <a:rPr altLang="en-GB" sz="4800" lang="en-US">
                <a:solidFill>
                  <a:srgbClr val="FFCC99"/>
                </a:solidFill>
              </a:rPr>
              <a:t>s</a:t>
            </a:r>
            <a:r>
              <a:rPr altLang="en-GB" sz="4800" lang="en-US">
                <a:solidFill>
                  <a:srgbClr val="FFCC99"/>
                </a:solidFill>
              </a:rPr>
              <a:t>o</a:t>
            </a:r>
            <a:r>
              <a:rPr altLang="en-GB" sz="4800" lang="en-US">
                <a:solidFill>
                  <a:srgbClr val="FFCC99"/>
                </a:solidFill>
              </a:rPr>
              <a:t>f</a:t>
            </a:r>
            <a:r>
              <a:rPr altLang="en-GB" sz="4800" lang="en-US">
                <a:solidFill>
                  <a:srgbClr val="FFCC99"/>
                </a:solidFill>
              </a:rPr>
              <a:t>t</a:t>
            </a:r>
            <a:r>
              <a:rPr altLang="en-GB" sz="4800" lang="en-US">
                <a:solidFill>
                  <a:srgbClr val="FFCC99"/>
                </a:solidFill>
              </a:rPr>
              <a:t> </a:t>
            </a:r>
            <a:r>
              <a:rPr altLang="en-GB" sz="4800" lang="en-US">
                <a:solidFill>
                  <a:srgbClr val="FFCC99"/>
                </a:solidFill>
              </a:rPr>
              <a:t>s</a:t>
            </a:r>
            <a:r>
              <a:rPr altLang="en-GB" sz="4800" lang="en-US">
                <a:solidFill>
                  <a:srgbClr val="FFCC99"/>
                </a:solidFill>
              </a:rPr>
              <a:t>k</a:t>
            </a:r>
            <a:r>
              <a:rPr altLang="en-GB" sz="4800" lang="en-US">
                <a:solidFill>
                  <a:srgbClr val="FFCC99"/>
                </a:solidFill>
              </a:rPr>
              <a:t>i</a:t>
            </a:r>
            <a:r>
              <a:rPr altLang="en-GB" sz="4800" lang="en-US">
                <a:solidFill>
                  <a:srgbClr val="FFCC99"/>
                </a:solidFill>
              </a:rPr>
              <a:t>l</a:t>
            </a:r>
            <a:r>
              <a:rPr altLang="en-GB" sz="4800" lang="en-US">
                <a:solidFill>
                  <a:srgbClr val="FFCC99"/>
                </a:solidFill>
              </a:rPr>
              <a:t>l</a:t>
            </a:r>
            <a:r>
              <a:rPr altLang="en-GB" sz="4800" lang="en-US">
                <a:solidFill>
                  <a:srgbClr val="FFCC99"/>
                </a:solidFill>
              </a:rPr>
              <a:t>s</a:t>
            </a:r>
            <a:r>
              <a:rPr altLang="en-GB" sz="4800" lang="en-US">
                <a:solidFill>
                  <a:srgbClr val="FFCC99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图片 1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300504" y="2159159"/>
            <a:ext cx="2976567" cy="2539682"/>
          </a:xfrm>
          <a:prstGeom prst="rect"/>
        </p:spPr>
      </p:pic>
      <p:sp>
        <p:nvSpPr>
          <p:cNvPr id="1048941" name=""/>
          <p:cNvSpPr txBox="1"/>
          <p:nvPr/>
        </p:nvSpPr>
        <p:spPr>
          <a:xfrm>
            <a:off x="2676063" y="1012124"/>
            <a:ext cx="10729108" cy="891541"/>
          </a:xfrm>
          <a:prstGeom prst="rect"/>
        </p:spPr>
        <p:txBody>
          <a:bodyPr rtlCol="0" wrap="square">
            <a:spAutoFit/>
          </a:bodyPr>
          <a:p>
            <a:r>
              <a:rPr altLang="en-GB" b="1" sz="5400" i="1" lang="en-US" u="sng">
                <a:solidFill>
                  <a:srgbClr val="6600CC"/>
                </a:solidFill>
              </a:rPr>
              <a:t>F</a:t>
            </a:r>
            <a:r>
              <a:rPr altLang="en-GB" b="1" sz="5400" i="1" lang="en-US" u="sng">
                <a:solidFill>
                  <a:srgbClr val="6600CC"/>
                </a:solidFill>
              </a:rPr>
              <a:t>e</a:t>
            </a:r>
            <a:r>
              <a:rPr altLang="en-GB" b="1" sz="5400" i="1" lang="en-US" u="sng">
                <a:solidFill>
                  <a:srgbClr val="6600CC"/>
                </a:solidFill>
              </a:rPr>
              <a:t>a</a:t>
            </a:r>
            <a:r>
              <a:rPr altLang="en-GB" b="1" sz="5400" i="1" lang="en-US" u="sng">
                <a:solidFill>
                  <a:srgbClr val="6600CC"/>
                </a:solidFill>
              </a:rPr>
              <a:t>t</a:t>
            </a:r>
            <a:r>
              <a:rPr altLang="en-GB" b="1" sz="5400" i="1" lang="en-US" u="sng">
                <a:solidFill>
                  <a:srgbClr val="6600CC"/>
                </a:solidFill>
              </a:rPr>
              <a:t>u</a:t>
            </a:r>
            <a:r>
              <a:rPr altLang="en-GB" b="1" sz="5400" i="1" lang="en-US" u="sng">
                <a:solidFill>
                  <a:srgbClr val="6600CC"/>
                </a:solidFill>
              </a:rPr>
              <a:t>r</a:t>
            </a:r>
            <a:r>
              <a:rPr altLang="en-GB" b="1" sz="5400" i="1" lang="en-US" u="sng">
                <a:solidFill>
                  <a:srgbClr val="6600CC"/>
                </a:solidFill>
              </a:rPr>
              <a:t>e</a:t>
            </a:r>
            <a:r>
              <a:rPr altLang="en-GB" b="1" sz="5400" i="1" lang="en-US" u="sng">
                <a:solidFill>
                  <a:srgbClr val="6600CC"/>
                </a:solidFill>
              </a:rPr>
              <a:t>s</a:t>
            </a:r>
            <a:r>
              <a:rPr altLang="en-GB" b="1" sz="5400" i="1" lang="en-US" u="sng">
                <a:solidFill>
                  <a:srgbClr val="6600CC"/>
                </a:solidFill>
              </a:rPr>
              <a:t> </a:t>
            </a:r>
            <a:r>
              <a:rPr altLang="en-GB" b="1" sz="5400" i="1" lang="en-US" u="sng">
                <a:solidFill>
                  <a:srgbClr val="6600CC"/>
                </a:solidFill>
              </a:rPr>
              <a:t>a</a:t>
            </a:r>
            <a:r>
              <a:rPr altLang="en-GB" b="1" sz="5400" i="1" lang="en-US" u="sng">
                <a:solidFill>
                  <a:srgbClr val="6600CC"/>
                </a:solidFill>
              </a:rPr>
              <a:t>n</a:t>
            </a:r>
            <a:r>
              <a:rPr altLang="en-GB" b="1" sz="5400" i="1" lang="en-US" u="sng">
                <a:solidFill>
                  <a:srgbClr val="6600CC"/>
                </a:solidFill>
              </a:rPr>
              <a:t>d</a:t>
            </a:r>
            <a:r>
              <a:rPr altLang="en-GB" b="1" sz="5400" i="1" lang="en-US" u="sng">
                <a:solidFill>
                  <a:srgbClr val="6600CC"/>
                </a:solidFill>
              </a:rPr>
              <a:t> </a:t>
            </a:r>
            <a:r>
              <a:rPr altLang="en-GB" b="1" sz="5400" i="1" lang="en-US" u="sng">
                <a:solidFill>
                  <a:srgbClr val="6600CC"/>
                </a:solidFill>
              </a:rPr>
              <a:t>f</a:t>
            </a:r>
            <a:r>
              <a:rPr altLang="en-GB" b="1" sz="5400" i="1" lang="en-US" u="sng">
                <a:solidFill>
                  <a:srgbClr val="6600CC"/>
                </a:solidFill>
              </a:rPr>
              <a:t>u</a:t>
            </a:r>
            <a:r>
              <a:rPr altLang="en-GB" b="1" sz="5400" i="1" lang="en-US" u="sng">
                <a:solidFill>
                  <a:srgbClr val="6600CC"/>
                </a:solidFill>
              </a:rPr>
              <a:t>n</a:t>
            </a:r>
            <a:r>
              <a:rPr altLang="en-GB" b="1" sz="5400" i="1" lang="en-US" u="sng">
                <a:solidFill>
                  <a:srgbClr val="6600CC"/>
                </a:solidFill>
              </a:rPr>
              <a:t>ction</a:t>
            </a:r>
            <a:r>
              <a:rPr altLang="en-GB" b="1" sz="5400" i="1" lang="en-US" u="sng">
                <a:solidFill>
                  <a:srgbClr val="6600CC"/>
                </a:solidFill>
              </a:rPr>
              <a:t>a</a:t>
            </a:r>
            <a:r>
              <a:rPr altLang="en-GB" b="1" sz="5400" i="1" lang="en-US" u="sng">
                <a:solidFill>
                  <a:srgbClr val="6600CC"/>
                </a:solidFill>
              </a:rPr>
              <a:t>l</a:t>
            </a:r>
            <a:r>
              <a:rPr altLang="en-GB" b="1" sz="5400" i="1" lang="en-US" u="sng">
                <a:solidFill>
                  <a:srgbClr val="6600CC"/>
                </a:solidFill>
              </a:rPr>
              <a:t>l</a:t>
            </a:r>
            <a:r>
              <a:rPr altLang="en-GB" b="1" sz="5400" i="1" lang="en-US" u="sng">
                <a:solidFill>
                  <a:srgbClr val="6600CC"/>
                </a:solidFill>
              </a:rPr>
              <a:t>y</a:t>
            </a:r>
            <a:r>
              <a:rPr altLang="en-GB" b="1" sz="5400" i="1" lang="en-US" u="sng">
                <a:solidFill>
                  <a:srgbClr val="6600CC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942" name=""/>
          <p:cNvSpPr txBox="1"/>
          <p:nvPr/>
        </p:nvSpPr>
        <p:spPr>
          <a:xfrm>
            <a:off x="2335210" y="2613659"/>
            <a:ext cx="8920830" cy="815341"/>
          </a:xfrm>
          <a:prstGeom prst="rect"/>
        </p:spPr>
        <p:txBody>
          <a:bodyPr rtlCol="0" wrap="square">
            <a:spAutoFit/>
          </a:bodyPr>
          <a:p>
            <a:r>
              <a:rPr altLang="en-GB" sz="3600" lang="en-US">
                <a:solidFill>
                  <a:srgbClr val="000000"/>
                </a:solidFill>
              </a:rPr>
              <a:t>1</a:t>
            </a:r>
            <a:r>
              <a:rPr altLang="en-GB" sz="3600" lang="en-US">
                <a:solidFill>
                  <a:srgbClr val="000000"/>
                </a:solidFill>
              </a:rPr>
              <a:t>.</a:t>
            </a:r>
            <a:r>
              <a:rPr altLang="en-GB" sz="4800" lang="en-US">
                <a:solidFill>
                  <a:srgbClr val="CC99FF"/>
                </a:solidFill>
              </a:rPr>
              <a:t>F</a:t>
            </a:r>
            <a:r>
              <a:rPr altLang="en-GB" sz="4800" lang="en-US">
                <a:solidFill>
                  <a:srgbClr val="CC99FF"/>
                </a:solidFill>
              </a:rPr>
              <a:t>u</a:t>
            </a:r>
            <a:r>
              <a:rPr altLang="en-GB" sz="4800" lang="en-US">
                <a:solidFill>
                  <a:srgbClr val="CC99FF"/>
                </a:solidFill>
              </a:rPr>
              <a:t>l</a:t>
            </a:r>
            <a:r>
              <a:rPr altLang="en-GB" sz="4800" lang="en-US">
                <a:solidFill>
                  <a:srgbClr val="CC99FF"/>
                </a:solidFill>
              </a:rPr>
              <a:t>l</a:t>
            </a:r>
            <a:r>
              <a:rPr altLang="en-GB" sz="4800" lang="en-US">
                <a:solidFill>
                  <a:srgbClr val="CC99FF"/>
                </a:solidFill>
              </a:rPr>
              <a:t>y</a:t>
            </a:r>
            <a:r>
              <a:rPr altLang="en-GB" sz="4800" lang="en-US">
                <a:solidFill>
                  <a:srgbClr val="CC99FF"/>
                </a:solidFill>
              </a:rPr>
              <a:t> </a:t>
            </a:r>
            <a:r>
              <a:rPr altLang="en-GB" sz="4800" lang="en-US">
                <a:solidFill>
                  <a:srgbClr val="CC99FF"/>
                </a:solidFill>
              </a:rPr>
              <a:t>c</a:t>
            </a:r>
            <a:r>
              <a:rPr altLang="en-GB" sz="4800" lang="en-US">
                <a:solidFill>
                  <a:srgbClr val="CC99FF"/>
                </a:solidFill>
              </a:rPr>
              <a:t>u</a:t>
            </a:r>
            <a:r>
              <a:rPr altLang="en-GB" sz="4800" lang="en-US">
                <a:solidFill>
                  <a:srgbClr val="CC99FF"/>
                </a:solidFill>
              </a:rPr>
              <a:t>s</a:t>
            </a:r>
            <a:r>
              <a:rPr altLang="en-GB" sz="4800" lang="en-US">
                <a:solidFill>
                  <a:srgbClr val="CC99FF"/>
                </a:solidFill>
              </a:rPr>
              <a:t>t</a:t>
            </a:r>
            <a:r>
              <a:rPr altLang="en-GB" sz="4800" lang="en-US">
                <a:solidFill>
                  <a:srgbClr val="CC99FF"/>
                </a:solidFill>
              </a:rPr>
              <a:t>o</a:t>
            </a:r>
            <a:r>
              <a:rPr altLang="en-GB" sz="4800" lang="en-US">
                <a:solidFill>
                  <a:srgbClr val="CC99FF"/>
                </a:solidFill>
              </a:rPr>
              <a:t>m</a:t>
            </a:r>
            <a:r>
              <a:rPr altLang="en-GB" sz="4800" lang="en-US">
                <a:solidFill>
                  <a:srgbClr val="CC99FF"/>
                </a:solidFill>
              </a:rPr>
              <a:t>isable </a:t>
            </a:r>
            <a:r>
              <a:rPr altLang="en-GB" sz="4800" lang="en-US">
                <a:solidFill>
                  <a:srgbClr val="CC99FF"/>
                </a:solidFill>
              </a:rPr>
              <a:t>b</a:t>
            </a:r>
            <a:r>
              <a:rPr altLang="en-GB" sz="4800" lang="en-US">
                <a:solidFill>
                  <a:srgbClr val="CC99FF"/>
                </a:solidFill>
              </a:rPr>
              <a:t>y</a:t>
            </a:r>
            <a:r>
              <a:rPr altLang="en-GB" sz="4800" lang="en-US">
                <a:solidFill>
                  <a:srgbClr val="CC99FF"/>
                </a:solidFill>
              </a:rPr>
              <a:t> </a:t>
            </a:r>
            <a:r>
              <a:rPr altLang="en-GB" sz="4800" lang="en-US">
                <a:solidFill>
                  <a:srgbClr val="CC99FF"/>
                </a:solidFill>
              </a:rPr>
              <a:t>s</a:t>
            </a:r>
            <a:r>
              <a:rPr altLang="en-GB" sz="4800" lang="en-US">
                <a:solidFill>
                  <a:srgbClr val="CC99FF"/>
                </a:solidFill>
              </a:rPr>
              <a:t>t</a:t>
            </a:r>
            <a:r>
              <a:rPr altLang="en-GB" sz="4800" lang="en-US">
                <a:solidFill>
                  <a:srgbClr val="CC99FF"/>
                </a:solidFill>
              </a:rPr>
              <a:t>u</a:t>
            </a:r>
            <a:r>
              <a:rPr altLang="en-GB" sz="4800" lang="en-US">
                <a:solidFill>
                  <a:srgbClr val="CC99FF"/>
                </a:solidFill>
              </a:rPr>
              <a:t>dents</a:t>
            </a:r>
            <a:r>
              <a:rPr altLang="en-GB" sz="4800" lang="en-US">
                <a:solidFill>
                  <a:srgbClr val="CC99FF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943" name=""/>
          <p:cNvSpPr txBox="1"/>
          <p:nvPr/>
        </p:nvSpPr>
        <p:spPr>
          <a:xfrm>
            <a:off x="2335210" y="3159599"/>
            <a:ext cx="8536273" cy="1539241"/>
          </a:xfrm>
          <a:prstGeom prst="rect"/>
        </p:spPr>
        <p:txBody>
          <a:bodyPr rtlCol="0" wrap="square">
            <a:spAutoFit/>
          </a:bodyPr>
          <a:p>
            <a:r>
              <a:rPr altLang="en-GB" sz="3600" lang="en-US">
                <a:solidFill>
                  <a:srgbClr val="000000"/>
                </a:solidFill>
                <a:effectLst/>
              </a:rPr>
              <a:t>2</a:t>
            </a:r>
            <a:r>
              <a:rPr altLang="en-GB" sz="3600" lang="en-US">
                <a:solidFill>
                  <a:srgbClr val="000000"/>
                </a:solidFill>
                <a:effectLst/>
              </a:rPr>
              <a:t>.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p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r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o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v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i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d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e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s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 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r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e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a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l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-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 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t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i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m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e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 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u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p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d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a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t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e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s 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o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f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 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p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r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o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f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i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l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e</a:t>
            </a:r>
            <a:r>
              <a:rPr altLang="en-GB" sz="4800" lang="en-US">
                <a:solidFill>
                  <a:srgbClr val="CC99FF"/>
                </a:solidFill>
                <a:effectLst/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944" name=""/>
          <p:cNvSpPr txBox="1"/>
          <p:nvPr/>
        </p:nvSpPr>
        <p:spPr>
          <a:xfrm>
            <a:off x="2335209" y="4698840"/>
            <a:ext cx="8105735" cy="1539241"/>
          </a:xfrm>
          <a:prstGeom prst="rect"/>
        </p:spPr>
        <p:txBody>
          <a:bodyPr rtlCol="0" wrap="square">
            <a:spAutoFit/>
          </a:bodyPr>
          <a:p>
            <a:r>
              <a:rPr altLang="en-GB" sz="3600" lang="en-US">
                <a:solidFill>
                  <a:srgbClr val="000000"/>
                </a:solidFill>
              </a:rPr>
              <a:t>3</a:t>
            </a:r>
            <a:r>
              <a:rPr altLang="en-GB" sz="3600" lang="en-US">
                <a:solidFill>
                  <a:srgbClr val="000000"/>
                </a:solidFill>
              </a:rPr>
              <a:t>.</a:t>
            </a:r>
            <a:r>
              <a:rPr altLang="en-GB" sz="4800" lang="en-US">
                <a:solidFill>
                  <a:srgbClr val="CC99FF"/>
                </a:solidFill>
              </a:rPr>
              <a:t>c</a:t>
            </a:r>
            <a:r>
              <a:rPr altLang="en-GB" sz="4800" lang="en-US">
                <a:solidFill>
                  <a:srgbClr val="CC99FF"/>
                </a:solidFill>
              </a:rPr>
              <a:t>r</a:t>
            </a:r>
            <a:r>
              <a:rPr altLang="en-GB" sz="4800" lang="en-US">
                <a:solidFill>
                  <a:srgbClr val="CC99FF"/>
                </a:solidFill>
              </a:rPr>
              <a:t>o</a:t>
            </a:r>
            <a:r>
              <a:rPr altLang="en-GB" sz="4800" lang="en-US">
                <a:solidFill>
                  <a:srgbClr val="CC99FF"/>
                </a:solidFill>
              </a:rPr>
              <a:t>s</a:t>
            </a:r>
            <a:r>
              <a:rPr altLang="en-GB" sz="4800" lang="en-US">
                <a:solidFill>
                  <a:srgbClr val="CC99FF"/>
                </a:solidFill>
              </a:rPr>
              <a:t>s</a:t>
            </a:r>
            <a:r>
              <a:rPr altLang="en-GB" sz="4800" lang="en-US">
                <a:solidFill>
                  <a:srgbClr val="CC99FF"/>
                </a:solidFill>
              </a:rPr>
              <a:t> </a:t>
            </a:r>
            <a:r>
              <a:rPr altLang="en-GB" sz="4800" lang="en-US">
                <a:solidFill>
                  <a:srgbClr val="CC99FF"/>
                </a:solidFill>
              </a:rPr>
              <a:t>p</a:t>
            </a:r>
            <a:r>
              <a:rPr altLang="en-GB" sz="4800" lang="en-US">
                <a:solidFill>
                  <a:srgbClr val="CC99FF"/>
                </a:solidFill>
              </a:rPr>
              <a:t>l</a:t>
            </a:r>
            <a:r>
              <a:rPr altLang="en-GB" sz="4800" lang="en-US">
                <a:solidFill>
                  <a:srgbClr val="CC99FF"/>
                </a:solidFill>
              </a:rPr>
              <a:t>a</a:t>
            </a:r>
            <a:r>
              <a:rPr altLang="en-GB" sz="4800" lang="en-US">
                <a:solidFill>
                  <a:srgbClr val="CC99FF"/>
                </a:solidFill>
              </a:rPr>
              <a:t>t</a:t>
            </a:r>
            <a:r>
              <a:rPr altLang="en-GB" sz="4800" lang="en-US">
                <a:solidFill>
                  <a:srgbClr val="CC99FF"/>
                </a:solidFill>
              </a:rPr>
              <a:t>form </a:t>
            </a:r>
            <a:r>
              <a:rPr altLang="en-GB" sz="4800" lang="en-US">
                <a:solidFill>
                  <a:srgbClr val="CC99FF"/>
                </a:solidFill>
              </a:rPr>
              <a:t>c</a:t>
            </a:r>
            <a:r>
              <a:rPr altLang="en-GB" sz="4800" lang="en-US">
                <a:solidFill>
                  <a:srgbClr val="CC99FF"/>
                </a:solidFill>
              </a:rPr>
              <a:t>o</a:t>
            </a:r>
            <a:r>
              <a:rPr altLang="en-GB" sz="4800" lang="en-US">
                <a:solidFill>
                  <a:srgbClr val="CC99FF"/>
                </a:solidFill>
              </a:rPr>
              <a:t>m</a:t>
            </a:r>
            <a:r>
              <a:rPr altLang="en-GB" sz="4800" lang="en-US">
                <a:solidFill>
                  <a:srgbClr val="CC99FF"/>
                </a:solidFill>
              </a:rPr>
              <a:t>p</a:t>
            </a:r>
            <a:r>
              <a:rPr altLang="en-GB" sz="4800" lang="en-US">
                <a:solidFill>
                  <a:srgbClr val="CC99FF"/>
                </a:solidFill>
              </a:rPr>
              <a:t>a</a:t>
            </a:r>
            <a:r>
              <a:rPr altLang="en-GB" sz="4800" lang="en-US">
                <a:solidFill>
                  <a:srgbClr val="CC99FF"/>
                </a:solidFill>
              </a:rPr>
              <a:t>t</a:t>
            </a:r>
            <a:r>
              <a:rPr altLang="en-GB" sz="4800" lang="en-US">
                <a:solidFill>
                  <a:srgbClr val="CC99FF"/>
                </a:solidFill>
              </a:rPr>
              <a:t>i</a:t>
            </a:r>
            <a:r>
              <a:rPr altLang="en-GB" sz="4800" lang="en-US">
                <a:solidFill>
                  <a:srgbClr val="CC99FF"/>
                </a:solidFill>
              </a:rPr>
              <a:t>b</a:t>
            </a:r>
            <a:r>
              <a:rPr altLang="en-GB" sz="4800" lang="en-US">
                <a:solidFill>
                  <a:srgbClr val="CC99FF"/>
                </a:solidFill>
              </a:rPr>
              <a:t>i</a:t>
            </a:r>
            <a:r>
              <a:rPr altLang="en-GB" sz="4800" lang="en-US">
                <a:solidFill>
                  <a:srgbClr val="CC99FF"/>
                </a:solidFill>
              </a:rPr>
              <a:t>lity </a:t>
            </a:r>
            <a:r>
              <a:rPr altLang="en-GB" sz="4800" lang="en-US">
                <a:solidFill>
                  <a:srgbClr val="CC99FF"/>
                </a:solidFill>
              </a:rPr>
              <a:t>(</a:t>
            </a:r>
            <a:r>
              <a:rPr altLang="en-GB" sz="4800" lang="en-US">
                <a:solidFill>
                  <a:srgbClr val="CC99FF"/>
                </a:solidFill>
              </a:rPr>
              <a:t> </a:t>
            </a:r>
            <a:r>
              <a:rPr altLang="en-GB" sz="4800" lang="en-US">
                <a:solidFill>
                  <a:srgbClr val="CC99FF"/>
                </a:solidFill>
              </a:rPr>
              <a:t>p</a:t>
            </a:r>
            <a:r>
              <a:rPr altLang="en-GB" sz="4800" lang="en-US">
                <a:solidFill>
                  <a:srgbClr val="CC99FF"/>
                </a:solidFill>
              </a:rPr>
              <a:t>c</a:t>
            </a:r>
            <a:r>
              <a:rPr altLang="en-GB" sz="4800" lang="en-US">
                <a:solidFill>
                  <a:srgbClr val="CC99FF"/>
                </a:solidFill>
              </a:rPr>
              <a:t>,</a:t>
            </a:r>
            <a:r>
              <a:rPr altLang="en-GB" sz="4800" lang="en-US">
                <a:solidFill>
                  <a:srgbClr val="CC99FF"/>
                </a:solidFill>
              </a:rPr>
              <a:t> tablet</a:t>
            </a:r>
            <a:r>
              <a:rPr altLang="en-GB" sz="4800" lang="en-US">
                <a:solidFill>
                  <a:srgbClr val="CC99FF"/>
                </a:solidFill>
              </a:rPr>
              <a:t>,</a:t>
            </a:r>
            <a:r>
              <a:rPr altLang="en-GB" sz="4800" lang="en-US">
                <a:solidFill>
                  <a:srgbClr val="CC99FF"/>
                </a:solidFill>
              </a:rPr>
              <a:t> mobile</a:t>
            </a:r>
            <a:r>
              <a:rPr altLang="en-GB" sz="4800" lang="en-US">
                <a:solidFill>
                  <a:srgbClr val="CC99FF"/>
                </a:solidFill>
              </a:rPr>
              <a:t>)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Administrator</dc:creator>
  <cp:lastModifiedBy>wps</cp:lastModifiedBy>
  <dcterms:created xsi:type="dcterms:W3CDTF">2019-04-22T03:32:00Z</dcterms:created>
  <dcterms:modified xsi:type="dcterms:W3CDTF">2025-09-02T08:56:36Z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1033-11.2.0.10351</vt:lpwstr>
  </property>
  <property fmtid="{D5CDD505-2E9C-101B-9397-08002B2CF9AE}" pid="3" name="ICV">
    <vt:lpwstr>8d778529a4da4b23904230468b021378</vt:lpwstr>
  </property>
</Properties>
</file>