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85" r:id="rId3"/>
    <p:sldId id="257" r:id="rId4"/>
    <p:sldId id="277" r:id="rId5"/>
    <p:sldId id="274" r:id="rId6"/>
    <p:sldId id="258" r:id="rId7"/>
    <p:sldId id="281" r:id="rId8"/>
    <p:sldId id="287" r:id="rId9"/>
    <p:sldId id="282" r:id="rId10"/>
    <p:sldId id="283" r:id="rId11"/>
    <p:sldId id="284" r:id="rId12"/>
    <p:sldId id="260" r:id="rId13"/>
    <p:sldId id="279" r:id="rId14"/>
    <p:sldId id="267" r:id="rId15"/>
    <p:sldId id="275" r:id="rId16"/>
    <p:sldId id="28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5"/>
    <p:restoredTop sz="95741"/>
  </p:normalViewPr>
  <p:slideViewPr>
    <p:cSldViewPr snapToGrid="0" snapToObjects="1">
      <p:cViewPr varScale="1">
        <p:scale>
          <a:sx n="84" d="100"/>
          <a:sy n="84" d="100"/>
        </p:scale>
        <p:origin x="20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0612DB-AACD-4AD6-991B-655A123A386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DDC67B-47AC-43CC-923D-4615A87BDD23}">
      <dgm:prSet/>
      <dgm:spPr/>
      <dgm:t>
        <a:bodyPr/>
        <a:lstStyle/>
        <a:p>
          <a:pPr>
            <a:defRPr cap="all"/>
          </a:pPr>
          <a:r>
            <a:rPr lang="en-IN" b="1"/>
            <a:t>Pygame</a:t>
          </a:r>
          <a:r>
            <a:rPr lang="en-IN"/>
            <a:t> -- help you make games and other multimedia applications</a:t>
          </a:r>
          <a:endParaRPr lang="en-US"/>
        </a:p>
      </dgm:t>
    </dgm:pt>
    <dgm:pt modelId="{456A6366-6373-4CAA-9DAF-F6C5BAB8623D}" type="parTrans" cxnId="{251D7E14-68FC-44A9-9EC3-2E0CD0E51A05}">
      <dgm:prSet/>
      <dgm:spPr/>
      <dgm:t>
        <a:bodyPr/>
        <a:lstStyle/>
        <a:p>
          <a:endParaRPr lang="en-US"/>
        </a:p>
      </dgm:t>
    </dgm:pt>
    <dgm:pt modelId="{4CB5D40B-935D-4F14-A82A-6FFA1F1003CF}" type="sibTrans" cxnId="{251D7E14-68FC-44A9-9EC3-2E0CD0E51A05}">
      <dgm:prSet/>
      <dgm:spPr/>
      <dgm:t>
        <a:bodyPr/>
        <a:lstStyle/>
        <a:p>
          <a:endParaRPr lang="en-US"/>
        </a:p>
      </dgm:t>
    </dgm:pt>
    <dgm:pt modelId="{C4125369-84A4-4057-AD5F-28DB4FF507F9}">
      <dgm:prSet/>
      <dgm:spPr/>
      <dgm:t>
        <a:bodyPr/>
        <a:lstStyle/>
        <a:p>
          <a:pPr>
            <a:defRPr cap="all"/>
          </a:pPr>
          <a:r>
            <a:rPr lang="en-IN" b="1"/>
            <a:t>Sys</a:t>
          </a:r>
          <a:r>
            <a:rPr lang="en-IN"/>
            <a:t> -- provides access to the variables and functions </a:t>
          </a:r>
          <a:endParaRPr lang="en-US"/>
        </a:p>
      </dgm:t>
    </dgm:pt>
    <dgm:pt modelId="{EF56A675-611A-40E9-8646-84338ABAAF9B}" type="parTrans" cxnId="{8CC43815-4194-49E6-A9DF-036405F5B98A}">
      <dgm:prSet/>
      <dgm:spPr/>
      <dgm:t>
        <a:bodyPr/>
        <a:lstStyle/>
        <a:p>
          <a:endParaRPr lang="en-US"/>
        </a:p>
      </dgm:t>
    </dgm:pt>
    <dgm:pt modelId="{EFBE3E3F-B2BD-4966-82EF-D7AEFBC94BA7}" type="sibTrans" cxnId="{8CC43815-4194-49E6-A9DF-036405F5B98A}">
      <dgm:prSet/>
      <dgm:spPr/>
      <dgm:t>
        <a:bodyPr/>
        <a:lstStyle/>
        <a:p>
          <a:endParaRPr lang="en-US"/>
        </a:p>
      </dgm:t>
    </dgm:pt>
    <dgm:pt modelId="{3F85FE6B-54A4-4D24-9CA4-F7D6628D6E5E}">
      <dgm:prSet/>
      <dgm:spPr/>
      <dgm:t>
        <a:bodyPr/>
        <a:lstStyle/>
        <a:p>
          <a:pPr>
            <a:defRPr cap="all"/>
          </a:pPr>
          <a:r>
            <a:rPr lang="en-IN" b="1" dirty="0"/>
            <a:t>Time</a:t>
          </a:r>
          <a:r>
            <a:rPr lang="en-IN" dirty="0"/>
            <a:t> -- to handle time-related tasks</a:t>
          </a:r>
          <a:endParaRPr lang="en-US" dirty="0"/>
        </a:p>
      </dgm:t>
    </dgm:pt>
    <dgm:pt modelId="{8F24669B-069E-4443-B7AF-720F1C1637BC}" type="parTrans" cxnId="{CCC8B97E-0E97-41E0-8CD5-C60ECC5A5889}">
      <dgm:prSet/>
      <dgm:spPr/>
      <dgm:t>
        <a:bodyPr/>
        <a:lstStyle/>
        <a:p>
          <a:endParaRPr lang="en-US"/>
        </a:p>
      </dgm:t>
    </dgm:pt>
    <dgm:pt modelId="{A46496D6-075E-4CB8-A1CE-C00CDE057937}" type="sibTrans" cxnId="{CCC8B97E-0E97-41E0-8CD5-C60ECC5A5889}">
      <dgm:prSet/>
      <dgm:spPr/>
      <dgm:t>
        <a:bodyPr/>
        <a:lstStyle/>
        <a:p>
          <a:endParaRPr lang="en-US"/>
        </a:p>
      </dgm:t>
    </dgm:pt>
    <dgm:pt modelId="{4C74E482-10DD-4E09-872A-339F1F606766}">
      <dgm:prSet/>
      <dgm:spPr/>
      <dgm:t>
        <a:bodyPr/>
        <a:lstStyle/>
        <a:p>
          <a:pPr>
            <a:defRPr cap="all"/>
          </a:pPr>
          <a:r>
            <a:rPr lang="en-IN" b="1" dirty="0"/>
            <a:t>Random </a:t>
          </a:r>
          <a:r>
            <a:rPr lang="en-IN" dirty="0"/>
            <a:t>-- used to generate random numbers</a:t>
          </a:r>
          <a:endParaRPr lang="en-US" dirty="0"/>
        </a:p>
      </dgm:t>
    </dgm:pt>
    <dgm:pt modelId="{180A00A9-B4CB-43D8-96DB-15A1066B660D}" type="parTrans" cxnId="{0CC35A9A-307C-4274-A351-9328DECFD4D5}">
      <dgm:prSet/>
      <dgm:spPr/>
      <dgm:t>
        <a:bodyPr/>
        <a:lstStyle/>
        <a:p>
          <a:endParaRPr lang="en-US"/>
        </a:p>
      </dgm:t>
    </dgm:pt>
    <dgm:pt modelId="{5CA67322-A798-487A-960F-DE0AC1269456}" type="sibTrans" cxnId="{0CC35A9A-307C-4274-A351-9328DECFD4D5}">
      <dgm:prSet/>
      <dgm:spPr/>
      <dgm:t>
        <a:bodyPr/>
        <a:lstStyle/>
        <a:p>
          <a:endParaRPr lang="en-US"/>
        </a:p>
      </dgm:t>
    </dgm:pt>
    <dgm:pt modelId="{E693272A-0485-4DF0-855B-BCFCE8ED100C}">
      <dgm:prSet custT="1"/>
      <dgm:spPr/>
      <dgm:t>
        <a:bodyPr/>
        <a:lstStyle/>
        <a:p>
          <a:pPr>
            <a:defRPr cap="all"/>
          </a:pPr>
          <a:r>
            <a:rPr lang="en-IN" sz="1200" b="1" dirty="0"/>
            <a:t>String -- </a:t>
          </a:r>
          <a:r>
            <a:rPr lang="en-IN" sz="1200" dirty="0"/>
            <a:t>allows you to create and customize your own string formatting</a:t>
          </a:r>
          <a:endParaRPr lang="en-US" sz="1200" dirty="0"/>
        </a:p>
      </dgm:t>
    </dgm:pt>
    <dgm:pt modelId="{D76BBCEB-09EA-4C05-B7D3-B6B8EE1BC2BF}" type="parTrans" cxnId="{2DA5FE09-77ED-436F-99EB-628432A4D802}">
      <dgm:prSet/>
      <dgm:spPr/>
      <dgm:t>
        <a:bodyPr/>
        <a:lstStyle/>
        <a:p>
          <a:endParaRPr lang="en-US"/>
        </a:p>
      </dgm:t>
    </dgm:pt>
    <dgm:pt modelId="{84306152-8E9C-42BC-B0C6-E5E86A5C0D01}" type="sibTrans" cxnId="{2DA5FE09-77ED-436F-99EB-628432A4D802}">
      <dgm:prSet/>
      <dgm:spPr/>
      <dgm:t>
        <a:bodyPr/>
        <a:lstStyle/>
        <a:p>
          <a:endParaRPr lang="en-US"/>
        </a:p>
      </dgm:t>
    </dgm:pt>
    <dgm:pt modelId="{4DECAF7C-B6DD-4BAC-AC4A-EE977D569908}" type="pres">
      <dgm:prSet presAssocID="{A00612DB-AACD-4AD6-991B-655A123A3867}" presName="root" presStyleCnt="0">
        <dgm:presLayoutVars>
          <dgm:dir/>
          <dgm:resizeHandles val="exact"/>
        </dgm:presLayoutVars>
      </dgm:prSet>
      <dgm:spPr/>
    </dgm:pt>
    <dgm:pt modelId="{2605E3F6-8B32-4DFB-B707-5C208B1EC5D3}" type="pres">
      <dgm:prSet presAssocID="{65DDC67B-47AC-43CC-923D-4615A87BDD23}" presName="compNode" presStyleCnt="0"/>
      <dgm:spPr/>
    </dgm:pt>
    <dgm:pt modelId="{5D3594AF-21C5-4E3A-8954-20B5BE392129}" type="pres">
      <dgm:prSet presAssocID="{65DDC67B-47AC-43CC-923D-4615A87BDD23}" presName="iconBgRect" presStyleLbl="bgShp" presStyleIdx="0" presStyleCnt="5"/>
      <dgm:spPr/>
    </dgm:pt>
    <dgm:pt modelId="{229C92A5-B7F5-42A7-9425-DC8E6EFB66C5}" type="pres">
      <dgm:prSet presAssocID="{65DDC67B-47AC-43CC-923D-4615A87BDD2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me controller"/>
        </a:ext>
      </dgm:extLst>
    </dgm:pt>
    <dgm:pt modelId="{7B053A0B-2466-4325-AA2C-9BE3476811E5}" type="pres">
      <dgm:prSet presAssocID="{65DDC67B-47AC-43CC-923D-4615A87BDD23}" presName="spaceRect" presStyleCnt="0"/>
      <dgm:spPr/>
    </dgm:pt>
    <dgm:pt modelId="{3E274795-EE36-46AE-8BED-F812B3F7BCD6}" type="pres">
      <dgm:prSet presAssocID="{65DDC67B-47AC-43CC-923D-4615A87BDD23}" presName="textRect" presStyleLbl="revTx" presStyleIdx="0" presStyleCnt="5">
        <dgm:presLayoutVars>
          <dgm:chMax val="1"/>
          <dgm:chPref val="1"/>
        </dgm:presLayoutVars>
      </dgm:prSet>
      <dgm:spPr/>
    </dgm:pt>
    <dgm:pt modelId="{B009D1BE-12DF-4525-999E-21F84040B6CC}" type="pres">
      <dgm:prSet presAssocID="{4CB5D40B-935D-4F14-A82A-6FFA1F1003CF}" presName="sibTrans" presStyleCnt="0"/>
      <dgm:spPr/>
    </dgm:pt>
    <dgm:pt modelId="{982F8C35-6758-462F-A649-262120576855}" type="pres">
      <dgm:prSet presAssocID="{C4125369-84A4-4057-AD5F-28DB4FF507F9}" presName="compNode" presStyleCnt="0"/>
      <dgm:spPr/>
    </dgm:pt>
    <dgm:pt modelId="{4F3DDBB8-3191-41D7-A20A-6633822ACAB9}" type="pres">
      <dgm:prSet presAssocID="{C4125369-84A4-4057-AD5F-28DB4FF507F9}" presName="iconBgRect" presStyleLbl="bgShp" presStyleIdx="1" presStyleCnt="5"/>
      <dgm:spPr/>
    </dgm:pt>
    <dgm:pt modelId="{91A3A17F-A72B-4307-9267-D59F5DAE672B}" type="pres">
      <dgm:prSet presAssocID="{C4125369-84A4-4057-AD5F-28DB4FF507F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20253A64-B9EF-45D4-B8A5-8F050483726E}" type="pres">
      <dgm:prSet presAssocID="{C4125369-84A4-4057-AD5F-28DB4FF507F9}" presName="spaceRect" presStyleCnt="0"/>
      <dgm:spPr/>
    </dgm:pt>
    <dgm:pt modelId="{8F9743EA-F04C-4EF4-BA73-AAD486298E73}" type="pres">
      <dgm:prSet presAssocID="{C4125369-84A4-4057-AD5F-28DB4FF507F9}" presName="textRect" presStyleLbl="revTx" presStyleIdx="1" presStyleCnt="5">
        <dgm:presLayoutVars>
          <dgm:chMax val="1"/>
          <dgm:chPref val="1"/>
        </dgm:presLayoutVars>
      </dgm:prSet>
      <dgm:spPr/>
    </dgm:pt>
    <dgm:pt modelId="{86362E3F-6776-4A93-A74A-03174740E0DC}" type="pres">
      <dgm:prSet presAssocID="{EFBE3E3F-B2BD-4966-82EF-D7AEFBC94BA7}" presName="sibTrans" presStyleCnt="0"/>
      <dgm:spPr/>
    </dgm:pt>
    <dgm:pt modelId="{6A0FBF6F-F08B-41C1-8321-1B7017173CC3}" type="pres">
      <dgm:prSet presAssocID="{3F85FE6B-54A4-4D24-9CA4-F7D6628D6E5E}" presName="compNode" presStyleCnt="0"/>
      <dgm:spPr/>
    </dgm:pt>
    <dgm:pt modelId="{40FB6F23-37F3-4A05-8B47-F18B6017A1AC}" type="pres">
      <dgm:prSet presAssocID="{3F85FE6B-54A4-4D24-9CA4-F7D6628D6E5E}" presName="iconBgRect" presStyleLbl="bgShp" presStyleIdx="2" presStyleCnt="5"/>
      <dgm:spPr/>
    </dgm:pt>
    <dgm:pt modelId="{38947B00-5D45-43DB-8827-8B299D2AEBCD}" type="pres">
      <dgm:prSet presAssocID="{3F85FE6B-54A4-4D24-9CA4-F7D6628D6E5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ck"/>
        </a:ext>
      </dgm:extLst>
    </dgm:pt>
    <dgm:pt modelId="{EDFE5D5A-4545-44A9-8C8C-6229CD3F446E}" type="pres">
      <dgm:prSet presAssocID="{3F85FE6B-54A4-4D24-9CA4-F7D6628D6E5E}" presName="spaceRect" presStyleCnt="0"/>
      <dgm:spPr/>
    </dgm:pt>
    <dgm:pt modelId="{90D1941B-F995-4F67-A558-F003E5362610}" type="pres">
      <dgm:prSet presAssocID="{3F85FE6B-54A4-4D24-9CA4-F7D6628D6E5E}" presName="textRect" presStyleLbl="revTx" presStyleIdx="2" presStyleCnt="5">
        <dgm:presLayoutVars>
          <dgm:chMax val="1"/>
          <dgm:chPref val="1"/>
        </dgm:presLayoutVars>
      </dgm:prSet>
      <dgm:spPr/>
    </dgm:pt>
    <dgm:pt modelId="{E1C4BAAF-F10C-452B-9CB4-FA11592D9AA0}" type="pres">
      <dgm:prSet presAssocID="{A46496D6-075E-4CB8-A1CE-C00CDE057937}" presName="sibTrans" presStyleCnt="0"/>
      <dgm:spPr/>
    </dgm:pt>
    <dgm:pt modelId="{5FAD351A-74AD-4167-A74B-8CF11CD44F09}" type="pres">
      <dgm:prSet presAssocID="{4C74E482-10DD-4E09-872A-339F1F606766}" presName="compNode" presStyleCnt="0"/>
      <dgm:spPr/>
    </dgm:pt>
    <dgm:pt modelId="{9470C68C-D8E6-446E-B0A8-ECE1A5217886}" type="pres">
      <dgm:prSet presAssocID="{4C74E482-10DD-4E09-872A-339F1F606766}" presName="iconBgRect" presStyleLbl="bgShp" presStyleIdx="3" presStyleCnt="5"/>
      <dgm:spPr/>
    </dgm:pt>
    <dgm:pt modelId="{B6567BC6-1E62-4684-AE05-2B15885F7A12}" type="pres">
      <dgm:prSet presAssocID="{4C74E482-10DD-4E09-872A-339F1F60676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ce"/>
        </a:ext>
      </dgm:extLst>
    </dgm:pt>
    <dgm:pt modelId="{BD684DB7-B755-4D19-9821-D01E2812AB7F}" type="pres">
      <dgm:prSet presAssocID="{4C74E482-10DD-4E09-872A-339F1F606766}" presName="spaceRect" presStyleCnt="0"/>
      <dgm:spPr/>
    </dgm:pt>
    <dgm:pt modelId="{E42EF0E8-F9FD-4056-B3BE-F702D0233BA7}" type="pres">
      <dgm:prSet presAssocID="{4C74E482-10DD-4E09-872A-339F1F606766}" presName="textRect" presStyleLbl="revTx" presStyleIdx="3" presStyleCnt="5">
        <dgm:presLayoutVars>
          <dgm:chMax val="1"/>
          <dgm:chPref val="1"/>
        </dgm:presLayoutVars>
      </dgm:prSet>
      <dgm:spPr/>
    </dgm:pt>
    <dgm:pt modelId="{B6529DE9-F8C5-49C7-A2D4-8202CD0EB2BB}" type="pres">
      <dgm:prSet presAssocID="{5CA67322-A798-487A-960F-DE0AC1269456}" presName="sibTrans" presStyleCnt="0"/>
      <dgm:spPr/>
    </dgm:pt>
    <dgm:pt modelId="{EB29CA3E-7717-4F4B-847E-08D5F13B4778}" type="pres">
      <dgm:prSet presAssocID="{E693272A-0485-4DF0-855B-BCFCE8ED100C}" presName="compNode" presStyleCnt="0"/>
      <dgm:spPr/>
    </dgm:pt>
    <dgm:pt modelId="{2961E52B-AE9A-41F7-8F99-E88489C3F29A}" type="pres">
      <dgm:prSet presAssocID="{E693272A-0485-4DF0-855B-BCFCE8ED100C}" presName="iconBgRect" presStyleLbl="bgShp" presStyleIdx="4" presStyleCnt="5"/>
      <dgm:spPr/>
    </dgm:pt>
    <dgm:pt modelId="{99052CBE-BD88-41FC-828A-00CC6A881726}" type="pres">
      <dgm:prSet presAssocID="{E693272A-0485-4DF0-855B-BCFCE8ED10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Violin"/>
        </a:ext>
      </dgm:extLst>
    </dgm:pt>
    <dgm:pt modelId="{7EEB8097-918F-462A-ADF2-1F0A3D066479}" type="pres">
      <dgm:prSet presAssocID="{E693272A-0485-4DF0-855B-BCFCE8ED100C}" presName="spaceRect" presStyleCnt="0"/>
      <dgm:spPr/>
    </dgm:pt>
    <dgm:pt modelId="{5A44BE52-6172-4F51-94A0-2AF4B1289654}" type="pres">
      <dgm:prSet presAssocID="{E693272A-0485-4DF0-855B-BCFCE8ED100C}" presName="textRect" presStyleLbl="revTx" presStyleIdx="4" presStyleCnt="5">
        <dgm:presLayoutVars>
          <dgm:chMax val="1"/>
          <dgm:chPref val="1"/>
        </dgm:presLayoutVars>
      </dgm:prSet>
      <dgm:spPr/>
    </dgm:pt>
  </dgm:ptLst>
  <dgm:cxnLst>
    <dgm:cxn modelId="{B8894501-07E7-4152-A3DD-495B187A6A66}" type="presOf" srcId="{A00612DB-AACD-4AD6-991B-655A123A3867}" destId="{4DECAF7C-B6DD-4BAC-AC4A-EE977D569908}" srcOrd="0" destOrd="0" presId="urn:microsoft.com/office/officeart/2018/5/layout/IconCircleLabelList"/>
    <dgm:cxn modelId="{9C372C05-1B7E-47CB-88C6-2A041353ABD4}" type="presOf" srcId="{4C74E482-10DD-4E09-872A-339F1F606766}" destId="{E42EF0E8-F9FD-4056-B3BE-F702D0233BA7}" srcOrd="0" destOrd="0" presId="urn:microsoft.com/office/officeart/2018/5/layout/IconCircleLabelList"/>
    <dgm:cxn modelId="{2DA5FE09-77ED-436F-99EB-628432A4D802}" srcId="{A00612DB-AACD-4AD6-991B-655A123A3867}" destId="{E693272A-0485-4DF0-855B-BCFCE8ED100C}" srcOrd="4" destOrd="0" parTransId="{D76BBCEB-09EA-4C05-B7D3-B6B8EE1BC2BF}" sibTransId="{84306152-8E9C-42BC-B0C6-E5E86A5C0D01}"/>
    <dgm:cxn modelId="{251D7E14-68FC-44A9-9EC3-2E0CD0E51A05}" srcId="{A00612DB-AACD-4AD6-991B-655A123A3867}" destId="{65DDC67B-47AC-43CC-923D-4615A87BDD23}" srcOrd="0" destOrd="0" parTransId="{456A6366-6373-4CAA-9DAF-F6C5BAB8623D}" sibTransId="{4CB5D40B-935D-4F14-A82A-6FFA1F1003CF}"/>
    <dgm:cxn modelId="{8CC43815-4194-49E6-A9DF-036405F5B98A}" srcId="{A00612DB-AACD-4AD6-991B-655A123A3867}" destId="{C4125369-84A4-4057-AD5F-28DB4FF507F9}" srcOrd="1" destOrd="0" parTransId="{EF56A675-611A-40E9-8646-84338ABAAF9B}" sibTransId="{EFBE3E3F-B2BD-4966-82EF-D7AEFBC94BA7}"/>
    <dgm:cxn modelId="{FDD2CD58-14E1-4502-8405-E088E3DEAA41}" type="presOf" srcId="{65DDC67B-47AC-43CC-923D-4615A87BDD23}" destId="{3E274795-EE36-46AE-8BED-F812B3F7BCD6}" srcOrd="0" destOrd="0" presId="urn:microsoft.com/office/officeart/2018/5/layout/IconCircleLabelList"/>
    <dgm:cxn modelId="{CCC8B97E-0E97-41E0-8CD5-C60ECC5A5889}" srcId="{A00612DB-AACD-4AD6-991B-655A123A3867}" destId="{3F85FE6B-54A4-4D24-9CA4-F7D6628D6E5E}" srcOrd="2" destOrd="0" parTransId="{8F24669B-069E-4443-B7AF-720F1C1637BC}" sibTransId="{A46496D6-075E-4CB8-A1CE-C00CDE057937}"/>
    <dgm:cxn modelId="{18DEBA93-64E2-46A6-AF12-9BE1BAEFDA79}" type="presOf" srcId="{C4125369-84A4-4057-AD5F-28DB4FF507F9}" destId="{8F9743EA-F04C-4EF4-BA73-AAD486298E73}" srcOrd="0" destOrd="0" presId="urn:microsoft.com/office/officeart/2018/5/layout/IconCircleLabelList"/>
    <dgm:cxn modelId="{0CC35A9A-307C-4274-A351-9328DECFD4D5}" srcId="{A00612DB-AACD-4AD6-991B-655A123A3867}" destId="{4C74E482-10DD-4E09-872A-339F1F606766}" srcOrd="3" destOrd="0" parTransId="{180A00A9-B4CB-43D8-96DB-15A1066B660D}" sibTransId="{5CA67322-A798-487A-960F-DE0AC1269456}"/>
    <dgm:cxn modelId="{046267AD-1AF2-4D07-815B-73B99E82045E}" type="presOf" srcId="{3F85FE6B-54A4-4D24-9CA4-F7D6628D6E5E}" destId="{90D1941B-F995-4F67-A558-F003E5362610}" srcOrd="0" destOrd="0" presId="urn:microsoft.com/office/officeart/2018/5/layout/IconCircleLabelList"/>
    <dgm:cxn modelId="{E01049E5-4A97-4960-BFDF-E4CD28EF52D5}" type="presOf" srcId="{E693272A-0485-4DF0-855B-BCFCE8ED100C}" destId="{5A44BE52-6172-4F51-94A0-2AF4B1289654}" srcOrd="0" destOrd="0" presId="urn:microsoft.com/office/officeart/2018/5/layout/IconCircleLabelList"/>
    <dgm:cxn modelId="{62B68B1B-2FD7-4113-A045-C6749052323D}" type="presParOf" srcId="{4DECAF7C-B6DD-4BAC-AC4A-EE977D569908}" destId="{2605E3F6-8B32-4DFB-B707-5C208B1EC5D3}" srcOrd="0" destOrd="0" presId="urn:microsoft.com/office/officeart/2018/5/layout/IconCircleLabelList"/>
    <dgm:cxn modelId="{AE135D80-3E8E-41AE-8D43-8BC52B3C47D8}" type="presParOf" srcId="{2605E3F6-8B32-4DFB-B707-5C208B1EC5D3}" destId="{5D3594AF-21C5-4E3A-8954-20B5BE392129}" srcOrd="0" destOrd="0" presId="urn:microsoft.com/office/officeart/2018/5/layout/IconCircleLabelList"/>
    <dgm:cxn modelId="{87F7E5D6-1C3D-4C04-A14E-2C9E450FFDB8}" type="presParOf" srcId="{2605E3F6-8B32-4DFB-B707-5C208B1EC5D3}" destId="{229C92A5-B7F5-42A7-9425-DC8E6EFB66C5}" srcOrd="1" destOrd="0" presId="urn:microsoft.com/office/officeart/2018/5/layout/IconCircleLabelList"/>
    <dgm:cxn modelId="{148997AD-A458-489F-BA59-BB0C8673DF8B}" type="presParOf" srcId="{2605E3F6-8B32-4DFB-B707-5C208B1EC5D3}" destId="{7B053A0B-2466-4325-AA2C-9BE3476811E5}" srcOrd="2" destOrd="0" presId="urn:microsoft.com/office/officeart/2018/5/layout/IconCircleLabelList"/>
    <dgm:cxn modelId="{27D2EA89-5364-4C8F-93AE-25B2E39CC7A8}" type="presParOf" srcId="{2605E3F6-8B32-4DFB-B707-5C208B1EC5D3}" destId="{3E274795-EE36-46AE-8BED-F812B3F7BCD6}" srcOrd="3" destOrd="0" presId="urn:microsoft.com/office/officeart/2018/5/layout/IconCircleLabelList"/>
    <dgm:cxn modelId="{9F297014-EA82-44F3-A74C-1399596145FC}" type="presParOf" srcId="{4DECAF7C-B6DD-4BAC-AC4A-EE977D569908}" destId="{B009D1BE-12DF-4525-999E-21F84040B6CC}" srcOrd="1" destOrd="0" presId="urn:microsoft.com/office/officeart/2018/5/layout/IconCircleLabelList"/>
    <dgm:cxn modelId="{F783650E-A589-4084-A536-EDB7534028B6}" type="presParOf" srcId="{4DECAF7C-B6DD-4BAC-AC4A-EE977D569908}" destId="{982F8C35-6758-462F-A649-262120576855}" srcOrd="2" destOrd="0" presId="urn:microsoft.com/office/officeart/2018/5/layout/IconCircleLabelList"/>
    <dgm:cxn modelId="{CF25D030-0911-47B8-8B28-97DA6FEFE0A6}" type="presParOf" srcId="{982F8C35-6758-462F-A649-262120576855}" destId="{4F3DDBB8-3191-41D7-A20A-6633822ACAB9}" srcOrd="0" destOrd="0" presId="urn:microsoft.com/office/officeart/2018/5/layout/IconCircleLabelList"/>
    <dgm:cxn modelId="{C0F5C794-8068-47C0-AD8F-CDA0FE8EDF86}" type="presParOf" srcId="{982F8C35-6758-462F-A649-262120576855}" destId="{91A3A17F-A72B-4307-9267-D59F5DAE672B}" srcOrd="1" destOrd="0" presId="urn:microsoft.com/office/officeart/2018/5/layout/IconCircleLabelList"/>
    <dgm:cxn modelId="{238B5CA9-68A3-4B0A-BA77-4340A42EA3E3}" type="presParOf" srcId="{982F8C35-6758-462F-A649-262120576855}" destId="{20253A64-B9EF-45D4-B8A5-8F050483726E}" srcOrd="2" destOrd="0" presId="urn:microsoft.com/office/officeart/2018/5/layout/IconCircleLabelList"/>
    <dgm:cxn modelId="{D4AB448F-B576-4D5B-8653-85A4F695EE1E}" type="presParOf" srcId="{982F8C35-6758-462F-A649-262120576855}" destId="{8F9743EA-F04C-4EF4-BA73-AAD486298E73}" srcOrd="3" destOrd="0" presId="urn:microsoft.com/office/officeart/2018/5/layout/IconCircleLabelList"/>
    <dgm:cxn modelId="{61FFBE3D-1A54-4DAB-9814-DC09F86647EB}" type="presParOf" srcId="{4DECAF7C-B6DD-4BAC-AC4A-EE977D569908}" destId="{86362E3F-6776-4A93-A74A-03174740E0DC}" srcOrd="3" destOrd="0" presId="urn:microsoft.com/office/officeart/2018/5/layout/IconCircleLabelList"/>
    <dgm:cxn modelId="{B14C8631-F0A3-4235-AB90-2A41D66FEDEE}" type="presParOf" srcId="{4DECAF7C-B6DD-4BAC-AC4A-EE977D569908}" destId="{6A0FBF6F-F08B-41C1-8321-1B7017173CC3}" srcOrd="4" destOrd="0" presId="urn:microsoft.com/office/officeart/2018/5/layout/IconCircleLabelList"/>
    <dgm:cxn modelId="{526A0308-181C-4128-9DF5-70A6A247D26D}" type="presParOf" srcId="{6A0FBF6F-F08B-41C1-8321-1B7017173CC3}" destId="{40FB6F23-37F3-4A05-8B47-F18B6017A1AC}" srcOrd="0" destOrd="0" presId="urn:microsoft.com/office/officeart/2018/5/layout/IconCircleLabelList"/>
    <dgm:cxn modelId="{8DC723C6-3B6E-4FCF-BE6F-79EA72C92DE4}" type="presParOf" srcId="{6A0FBF6F-F08B-41C1-8321-1B7017173CC3}" destId="{38947B00-5D45-43DB-8827-8B299D2AEBCD}" srcOrd="1" destOrd="0" presId="urn:microsoft.com/office/officeart/2018/5/layout/IconCircleLabelList"/>
    <dgm:cxn modelId="{BFC8298E-AE2D-4D33-91BE-9435C7F78BA8}" type="presParOf" srcId="{6A0FBF6F-F08B-41C1-8321-1B7017173CC3}" destId="{EDFE5D5A-4545-44A9-8C8C-6229CD3F446E}" srcOrd="2" destOrd="0" presId="urn:microsoft.com/office/officeart/2018/5/layout/IconCircleLabelList"/>
    <dgm:cxn modelId="{5DA88F7D-CC7B-4D69-97D9-E91F3568E240}" type="presParOf" srcId="{6A0FBF6F-F08B-41C1-8321-1B7017173CC3}" destId="{90D1941B-F995-4F67-A558-F003E5362610}" srcOrd="3" destOrd="0" presId="urn:microsoft.com/office/officeart/2018/5/layout/IconCircleLabelList"/>
    <dgm:cxn modelId="{3125AB77-8298-4FC3-85B2-9DB5D4028CEF}" type="presParOf" srcId="{4DECAF7C-B6DD-4BAC-AC4A-EE977D569908}" destId="{E1C4BAAF-F10C-452B-9CB4-FA11592D9AA0}" srcOrd="5" destOrd="0" presId="urn:microsoft.com/office/officeart/2018/5/layout/IconCircleLabelList"/>
    <dgm:cxn modelId="{0B9B7122-F126-4BA5-8487-9B1FD881D51B}" type="presParOf" srcId="{4DECAF7C-B6DD-4BAC-AC4A-EE977D569908}" destId="{5FAD351A-74AD-4167-A74B-8CF11CD44F09}" srcOrd="6" destOrd="0" presId="urn:microsoft.com/office/officeart/2018/5/layout/IconCircleLabelList"/>
    <dgm:cxn modelId="{0EC7B096-03F7-407A-9433-A06B7176DBF6}" type="presParOf" srcId="{5FAD351A-74AD-4167-A74B-8CF11CD44F09}" destId="{9470C68C-D8E6-446E-B0A8-ECE1A5217886}" srcOrd="0" destOrd="0" presId="urn:microsoft.com/office/officeart/2018/5/layout/IconCircleLabelList"/>
    <dgm:cxn modelId="{A2D5D3D3-07FC-4B03-9636-5CFE68CAF967}" type="presParOf" srcId="{5FAD351A-74AD-4167-A74B-8CF11CD44F09}" destId="{B6567BC6-1E62-4684-AE05-2B15885F7A12}" srcOrd="1" destOrd="0" presId="urn:microsoft.com/office/officeart/2018/5/layout/IconCircleLabelList"/>
    <dgm:cxn modelId="{A3092389-DBF6-4061-9110-70BFC4FC74A3}" type="presParOf" srcId="{5FAD351A-74AD-4167-A74B-8CF11CD44F09}" destId="{BD684DB7-B755-4D19-9821-D01E2812AB7F}" srcOrd="2" destOrd="0" presId="urn:microsoft.com/office/officeart/2018/5/layout/IconCircleLabelList"/>
    <dgm:cxn modelId="{1E1AC10C-0F95-42A3-8363-410B789E17DB}" type="presParOf" srcId="{5FAD351A-74AD-4167-A74B-8CF11CD44F09}" destId="{E42EF0E8-F9FD-4056-B3BE-F702D0233BA7}" srcOrd="3" destOrd="0" presId="urn:microsoft.com/office/officeart/2018/5/layout/IconCircleLabelList"/>
    <dgm:cxn modelId="{1C554D5A-DD2B-4ECA-965C-0E0174B53D5B}" type="presParOf" srcId="{4DECAF7C-B6DD-4BAC-AC4A-EE977D569908}" destId="{B6529DE9-F8C5-49C7-A2D4-8202CD0EB2BB}" srcOrd="7" destOrd="0" presId="urn:microsoft.com/office/officeart/2018/5/layout/IconCircleLabelList"/>
    <dgm:cxn modelId="{A8068B95-0571-4827-972A-3047AE810FDD}" type="presParOf" srcId="{4DECAF7C-B6DD-4BAC-AC4A-EE977D569908}" destId="{EB29CA3E-7717-4F4B-847E-08D5F13B4778}" srcOrd="8" destOrd="0" presId="urn:microsoft.com/office/officeart/2018/5/layout/IconCircleLabelList"/>
    <dgm:cxn modelId="{993FDA41-3CDB-4C90-A90F-5C0FC0DC51C6}" type="presParOf" srcId="{EB29CA3E-7717-4F4B-847E-08D5F13B4778}" destId="{2961E52B-AE9A-41F7-8F99-E88489C3F29A}" srcOrd="0" destOrd="0" presId="urn:microsoft.com/office/officeart/2018/5/layout/IconCircleLabelList"/>
    <dgm:cxn modelId="{0742548E-E33B-4555-A568-B47F84187AB1}" type="presParOf" srcId="{EB29CA3E-7717-4F4B-847E-08D5F13B4778}" destId="{99052CBE-BD88-41FC-828A-00CC6A881726}" srcOrd="1" destOrd="0" presId="urn:microsoft.com/office/officeart/2018/5/layout/IconCircleLabelList"/>
    <dgm:cxn modelId="{BF8D0861-D0E7-4C3D-9033-79C609F8BEC7}" type="presParOf" srcId="{EB29CA3E-7717-4F4B-847E-08D5F13B4778}" destId="{7EEB8097-918F-462A-ADF2-1F0A3D066479}" srcOrd="2" destOrd="0" presId="urn:microsoft.com/office/officeart/2018/5/layout/IconCircleLabelList"/>
    <dgm:cxn modelId="{9842F179-A936-4C1A-AAD9-A05211438190}" type="presParOf" srcId="{EB29CA3E-7717-4F4B-847E-08D5F13B4778}" destId="{5A44BE52-6172-4F51-94A0-2AF4B128965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3594AF-21C5-4E3A-8954-20B5BE392129}">
      <dsp:nvSpPr>
        <dsp:cNvPr id="0" name=""/>
        <dsp:cNvSpPr/>
      </dsp:nvSpPr>
      <dsp:spPr>
        <a:xfrm>
          <a:off x="332107" y="1097728"/>
          <a:ext cx="1034736" cy="103473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C92A5-B7F5-42A7-9425-DC8E6EFB66C5}">
      <dsp:nvSpPr>
        <dsp:cNvPr id="0" name=""/>
        <dsp:cNvSpPr/>
      </dsp:nvSpPr>
      <dsp:spPr>
        <a:xfrm>
          <a:off x="552625" y="1318246"/>
          <a:ext cx="593701" cy="593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274795-EE36-46AE-8BED-F812B3F7BCD6}">
      <dsp:nvSpPr>
        <dsp:cNvPr id="0" name=""/>
        <dsp:cNvSpPr/>
      </dsp:nvSpPr>
      <dsp:spPr>
        <a:xfrm>
          <a:off x="1331" y="2454759"/>
          <a:ext cx="1696289" cy="67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b="1" kern="1200"/>
            <a:t>Pygame</a:t>
          </a:r>
          <a:r>
            <a:rPr lang="en-IN" sz="1200" kern="1200"/>
            <a:t> -- help you make games and other multimedia applications</a:t>
          </a:r>
          <a:endParaRPr lang="en-US" sz="1200" kern="1200"/>
        </a:p>
      </dsp:txBody>
      <dsp:txXfrm>
        <a:off x="1331" y="2454759"/>
        <a:ext cx="1696289" cy="678515"/>
      </dsp:txXfrm>
    </dsp:sp>
    <dsp:sp modelId="{4F3DDBB8-3191-41D7-A20A-6633822ACAB9}">
      <dsp:nvSpPr>
        <dsp:cNvPr id="0" name=""/>
        <dsp:cNvSpPr/>
      </dsp:nvSpPr>
      <dsp:spPr>
        <a:xfrm>
          <a:off x="2325247" y="1097728"/>
          <a:ext cx="1034736" cy="103473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3A17F-A72B-4307-9267-D59F5DAE672B}">
      <dsp:nvSpPr>
        <dsp:cNvPr id="0" name=""/>
        <dsp:cNvSpPr/>
      </dsp:nvSpPr>
      <dsp:spPr>
        <a:xfrm>
          <a:off x="2545764" y="1318246"/>
          <a:ext cx="593701" cy="593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9743EA-F04C-4EF4-BA73-AAD486298E73}">
      <dsp:nvSpPr>
        <dsp:cNvPr id="0" name=""/>
        <dsp:cNvSpPr/>
      </dsp:nvSpPr>
      <dsp:spPr>
        <a:xfrm>
          <a:off x="1994470" y="2454759"/>
          <a:ext cx="1696289" cy="67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b="1" kern="1200"/>
            <a:t>Sys</a:t>
          </a:r>
          <a:r>
            <a:rPr lang="en-IN" sz="1200" kern="1200"/>
            <a:t> -- provides access to the variables and functions </a:t>
          </a:r>
          <a:endParaRPr lang="en-US" sz="1200" kern="1200"/>
        </a:p>
      </dsp:txBody>
      <dsp:txXfrm>
        <a:off x="1994470" y="2454759"/>
        <a:ext cx="1696289" cy="678515"/>
      </dsp:txXfrm>
    </dsp:sp>
    <dsp:sp modelId="{40FB6F23-37F3-4A05-8B47-F18B6017A1AC}">
      <dsp:nvSpPr>
        <dsp:cNvPr id="0" name=""/>
        <dsp:cNvSpPr/>
      </dsp:nvSpPr>
      <dsp:spPr>
        <a:xfrm>
          <a:off x="4318386" y="1097728"/>
          <a:ext cx="1034736" cy="103473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47B00-5D45-43DB-8827-8B299D2AEBCD}">
      <dsp:nvSpPr>
        <dsp:cNvPr id="0" name=""/>
        <dsp:cNvSpPr/>
      </dsp:nvSpPr>
      <dsp:spPr>
        <a:xfrm>
          <a:off x="4538904" y="1318246"/>
          <a:ext cx="593701" cy="593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D1941B-F995-4F67-A558-F003E5362610}">
      <dsp:nvSpPr>
        <dsp:cNvPr id="0" name=""/>
        <dsp:cNvSpPr/>
      </dsp:nvSpPr>
      <dsp:spPr>
        <a:xfrm>
          <a:off x="3987610" y="2454759"/>
          <a:ext cx="1696289" cy="67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b="1" kern="1200" dirty="0"/>
            <a:t>Time</a:t>
          </a:r>
          <a:r>
            <a:rPr lang="en-IN" sz="1200" kern="1200" dirty="0"/>
            <a:t> -- to handle time-related tasks</a:t>
          </a:r>
          <a:endParaRPr lang="en-US" sz="1200" kern="1200" dirty="0"/>
        </a:p>
      </dsp:txBody>
      <dsp:txXfrm>
        <a:off x="3987610" y="2454759"/>
        <a:ext cx="1696289" cy="678515"/>
      </dsp:txXfrm>
    </dsp:sp>
    <dsp:sp modelId="{9470C68C-D8E6-446E-B0A8-ECE1A5217886}">
      <dsp:nvSpPr>
        <dsp:cNvPr id="0" name=""/>
        <dsp:cNvSpPr/>
      </dsp:nvSpPr>
      <dsp:spPr>
        <a:xfrm>
          <a:off x="6311526" y="1097728"/>
          <a:ext cx="1034736" cy="103473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567BC6-1E62-4684-AE05-2B15885F7A12}">
      <dsp:nvSpPr>
        <dsp:cNvPr id="0" name=""/>
        <dsp:cNvSpPr/>
      </dsp:nvSpPr>
      <dsp:spPr>
        <a:xfrm>
          <a:off x="6532044" y="1318246"/>
          <a:ext cx="593701" cy="5937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2EF0E8-F9FD-4056-B3BE-F702D0233BA7}">
      <dsp:nvSpPr>
        <dsp:cNvPr id="0" name=""/>
        <dsp:cNvSpPr/>
      </dsp:nvSpPr>
      <dsp:spPr>
        <a:xfrm>
          <a:off x="5980750" y="2454759"/>
          <a:ext cx="1696289" cy="67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b="1" kern="1200" dirty="0"/>
            <a:t>Random </a:t>
          </a:r>
          <a:r>
            <a:rPr lang="en-IN" sz="1200" kern="1200" dirty="0"/>
            <a:t>-- used to generate random numbers</a:t>
          </a:r>
          <a:endParaRPr lang="en-US" sz="1200" kern="1200" dirty="0"/>
        </a:p>
      </dsp:txBody>
      <dsp:txXfrm>
        <a:off x="5980750" y="2454759"/>
        <a:ext cx="1696289" cy="678515"/>
      </dsp:txXfrm>
    </dsp:sp>
    <dsp:sp modelId="{2961E52B-AE9A-41F7-8F99-E88489C3F29A}">
      <dsp:nvSpPr>
        <dsp:cNvPr id="0" name=""/>
        <dsp:cNvSpPr/>
      </dsp:nvSpPr>
      <dsp:spPr>
        <a:xfrm>
          <a:off x="8304666" y="1097728"/>
          <a:ext cx="1034736" cy="103473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52CBE-BD88-41FC-828A-00CC6A881726}">
      <dsp:nvSpPr>
        <dsp:cNvPr id="0" name=""/>
        <dsp:cNvSpPr/>
      </dsp:nvSpPr>
      <dsp:spPr>
        <a:xfrm>
          <a:off x="8525183" y="1318246"/>
          <a:ext cx="593701" cy="5937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44BE52-6172-4F51-94A0-2AF4B1289654}">
      <dsp:nvSpPr>
        <dsp:cNvPr id="0" name=""/>
        <dsp:cNvSpPr/>
      </dsp:nvSpPr>
      <dsp:spPr>
        <a:xfrm>
          <a:off x="7973889" y="2454759"/>
          <a:ext cx="1696289" cy="678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b="1" kern="1200" dirty="0"/>
            <a:t>String -- </a:t>
          </a:r>
          <a:r>
            <a:rPr lang="en-IN" sz="1200" kern="1200" dirty="0"/>
            <a:t>allows you to create and customize your own string formatting</a:t>
          </a:r>
          <a:endParaRPr lang="en-US" sz="1200" kern="1200" dirty="0"/>
        </a:p>
      </dsp:txBody>
      <dsp:txXfrm>
        <a:off x="7973889" y="2454759"/>
        <a:ext cx="1696289" cy="67851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50506-D0A2-3148-A7F0-25383BFE0A70}" type="datetimeFigureOut">
              <a:rPr lang="en-US" smtClean="0"/>
              <a:t>6/30/22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C3915-ED98-E543-A762-B8DD951FDD68}" type="slidenum">
              <a:rPr lang="en-US" smtClean="0"/>
              <a:t>‹#›</a:t>
            </a:fld>
            <a:endParaRPr lang="en-US"/>
          </a:p>
        </p:txBody>
      </p:sp>
    </p:spTree>
    <p:extLst>
      <p:ext uri="{BB962C8B-B14F-4D97-AF65-F5344CB8AC3E}">
        <p14:creationId xmlns:p14="http://schemas.microsoft.com/office/powerpoint/2010/main" val="2352148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FD6212-E13E-4E61-8E17-CF9447F9F231}" type="slidenum">
              <a:rPr lang="en-US" smtClean="0"/>
              <a:t>12</a:t>
            </a:fld>
            <a:endParaRPr lang="en-US"/>
          </a:p>
        </p:txBody>
      </p:sp>
    </p:spTree>
    <p:extLst>
      <p:ext uri="{BB962C8B-B14F-4D97-AF65-F5344CB8AC3E}">
        <p14:creationId xmlns:p14="http://schemas.microsoft.com/office/powerpoint/2010/main" val="2706388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BFD9-E1FA-A846-BE45-3E5479BBA981}"/>
              </a:ext>
            </a:extLst>
          </p:cNvPr>
          <p:cNvSpPr>
            <a:spLocks noGrp="1"/>
          </p:cNvSpPr>
          <p:nvPr>
            <p:ph type="ctrTitle"/>
          </p:nvPr>
        </p:nvSpPr>
        <p:spPr/>
        <p:txBody>
          <a:bodyPr>
            <a:normAutofit fontScale="90000"/>
          </a:bodyPr>
          <a:lstStyle/>
          <a:p>
            <a:br>
              <a:rPr lang="en-US" dirty="0"/>
            </a:br>
            <a:br>
              <a:rPr lang="en-US" dirty="0"/>
            </a:br>
            <a:r>
              <a:rPr lang="en-US" b="1" dirty="0"/>
              <a:t>PYTHON PROJECT</a:t>
            </a:r>
            <a:endParaRPr lang="en-US" dirty="0"/>
          </a:p>
        </p:txBody>
      </p:sp>
      <p:sp>
        <p:nvSpPr>
          <p:cNvPr id="3" name="Subtitle 2">
            <a:extLst>
              <a:ext uri="{FF2B5EF4-FFF2-40B4-BE49-F238E27FC236}">
                <a16:creationId xmlns:a16="http://schemas.microsoft.com/office/drawing/2014/main" id="{92ABEDA6-E09E-D14D-9BC5-817E4F3A3422}"/>
              </a:ext>
            </a:extLst>
          </p:cNvPr>
          <p:cNvSpPr>
            <a:spLocks noGrp="1"/>
          </p:cNvSpPr>
          <p:nvPr>
            <p:ph type="subTitle" idx="1"/>
          </p:nvPr>
        </p:nvSpPr>
        <p:spPr>
          <a:xfrm>
            <a:off x="2589213" y="4777379"/>
            <a:ext cx="8915399" cy="1507674"/>
          </a:xfrm>
        </p:spPr>
        <p:txBody>
          <a:bodyPr>
            <a:normAutofit lnSpcReduction="10000"/>
          </a:bodyPr>
          <a:lstStyle/>
          <a:p>
            <a:r>
              <a:rPr lang="en-US"/>
              <a:t>PROJECT NAME : LETS CHECK YOUR TYPING SPEED.</a:t>
            </a:r>
          </a:p>
          <a:p>
            <a:endParaRPr lang="en-US"/>
          </a:p>
          <a:p>
            <a:r>
              <a:rPr lang="en-US"/>
              <a:t>BY : DIVYA JAIN</a:t>
            </a:r>
          </a:p>
          <a:p>
            <a:r>
              <a:rPr lang="en-US"/>
              <a:t>UID: 21MCA2399</a:t>
            </a:r>
          </a:p>
          <a:p>
            <a:endParaRPr lang="en-US" dirty="0"/>
          </a:p>
        </p:txBody>
      </p:sp>
      <p:pic>
        <p:nvPicPr>
          <p:cNvPr id="5" name="Picture 4" descr="Shape&#10;&#10;Description automatically generated with medium confidence">
            <a:extLst>
              <a:ext uri="{FF2B5EF4-FFF2-40B4-BE49-F238E27FC236}">
                <a16:creationId xmlns:a16="http://schemas.microsoft.com/office/drawing/2014/main" id="{DB2C0C11-4DC2-1C48-9321-FA79166CAD21}"/>
              </a:ext>
            </a:extLst>
          </p:cNvPr>
          <p:cNvPicPr>
            <a:picLocks noChangeAspect="1"/>
          </p:cNvPicPr>
          <p:nvPr/>
        </p:nvPicPr>
        <p:blipFill>
          <a:blip r:embed="rId2"/>
          <a:stretch>
            <a:fillRect/>
          </a:stretch>
        </p:blipFill>
        <p:spPr>
          <a:xfrm>
            <a:off x="7440190" y="849313"/>
            <a:ext cx="3118273" cy="2460512"/>
          </a:xfrm>
          <a:prstGeom prst="rect">
            <a:avLst/>
          </a:prstGeom>
        </p:spPr>
      </p:pic>
      <p:pic>
        <p:nvPicPr>
          <p:cNvPr id="11" name="Picture 10" descr="A picture containing text, device, dark, gauge&#10;&#10;Description automatically generated">
            <a:extLst>
              <a:ext uri="{FF2B5EF4-FFF2-40B4-BE49-F238E27FC236}">
                <a16:creationId xmlns:a16="http://schemas.microsoft.com/office/drawing/2014/main" id="{5D4802CB-8B59-F345-9F4D-3C5F26C55CBB}"/>
              </a:ext>
            </a:extLst>
          </p:cNvPr>
          <p:cNvPicPr>
            <a:picLocks noChangeAspect="1"/>
          </p:cNvPicPr>
          <p:nvPr/>
        </p:nvPicPr>
        <p:blipFill>
          <a:blip r:embed="rId3"/>
          <a:stretch>
            <a:fillRect/>
          </a:stretch>
        </p:blipFill>
        <p:spPr>
          <a:xfrm>
            <a:off x="7900064" y="4029075"/>
            <a:ext cx="4941146" cy="3282816"/>
          </a:xfrm>
          <a:prstGeom prst="rect">
            <a:avLst/>
          </a:prstGeom>
        </p:spPr>
      </p:pic>
    </p:spTree>
    <p:extLst>
      <p:ext uri="{BB962C8B-B14F-4D97-AF65-F5344CB8AC3E}">
        <p14:creationId xmlns:p14="http://schemas.microsoft.com/office/powerpoint/2010/main" val="410718737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B810DD4-14FE-4F66-8B1E-F74543135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10;&#10;Description automatically generated">
            <a:extLst>
              <a:ext uri="{FF2B5EF4-FFF2-40B4-BE49-F238E27FC236}">
                <a16:creationId xmlns:a16="http://schemas.microsoft.com/office/drawing/2014/main" id="{1383461E-C12A-BE46-B7BA-472595153651}"/>
              </a:ext>
            </a:extLst>
          </p:cNvPr>
          <p:cNvPicPr>
            <a:picLocks noChangeAspect="1"/>
          </p:cNvPicPr>
          <p:nvPr/>
        </p:nvPicPr>
        <p:blipFill rotWithShape="1">
          <a:blip r:embed="rId2"/>
          <a:srcRect t="1322" b="11469"/>
          <a:stretch/>
        </p:blipFill>
        <p:spPr>
          <a:xfrm>
            <a:off x="-502920" y="-228590"/>
            <a:ext cx="10469880" cy="5889309"/>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6D3B19E8-F09D-2848-83FD-3F2E7F57B94C}"/>
              </a:ext>
            </a:extLst>
          </p:cNvPr>
          <p:cNvPicPr>
            <a:picLocks noChangeAspect="1"/>
          </p:cNvPicPr>
          <p:nvPr/>
        </p:nvPicPr>
        <p:blipFill rotWithShape="1">
          <a:blip r:embed="rId3"/>
          <a:srcRect l="6518" r="3118" b="-2"/>
          <a:stretch/>
        </p:blipFill>
        <p:spPr>
          <a:xfrm>
            <a:off x="7205263" y="3429000"/>
            <a:ext cx="4803857" cy="3429000"/>
          </a:xfrm>
          <a:prstGeom prst="rect">
            <a:avLst/>
          </a:prstGeom>
          <a:ln w="152400">
            <a:solidFill>
              <a:srgbClr val="FFFFFF"/>
            </a:solidFill>
            <a:miter lim="800000"/>
          </a:ln>
        </p:spPr>
      </p:pic>
    </p:spTree>
    <p:extLst>
      <p:ext uri="{BB962C8B-B14F-4D97-AF65-F5344CB8AC3E}">
        <p14:creationId xmlns:p14="http://schemas.microsoft.com/office/powerpoint/2010/main" val="257430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 name="Picture 2" descr="Graphical user interface&#10;&#10;Description automatically generated">
            <a:extLst>
              <a:ext uri="{FF2B5EF4-FFF2-40B4-BE49-F238E27FC236}">
                <a16:creationId xmlns:a16="http://schemas.microsoft.com/office/drawing/2014/main" id="{1982A102-DE3A-034C-8235-1A127E0FC294}"/>
              </a:ext>
            </a:extLst>
          </p:cNvPr>
          <p:cNvPicPr>
            <a:picLocks noChangeAspect="1"/>
          </p:cNvPicPr>
          <p:nvPr/>
        </p:nvPicPr>
        <p:blipFill rotWithShape="1">
          <a:blip r:embed="rId2"/>
          <a:srcRect t="1009" r="2" b="2506"/>
          <a:stretch/>
        </p:blipFill>
        <p:spPr>
          <a:xfrm>
            <a:off x="2589211" y="643467"/>
            <a:ext cx="8951825" cy="5571066"/>
          </a:xfrm>
          <a:prstGeom prst="rect">
            <a:avLst/>
          </a:prstGeom>
        </p:spPr>
      </p:pic>
    </p:spTree>
    <p:extLst>
      <p:ext uri="{BB962C8B-B14F-4D97-AF65-F5344CB8AC3E}">
        <p14:creationId xmlns:p14="http://schemas.microsoft.com/office/powerpoint/2010/main" val="425883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E57BA-53F5-066D-7857-57D28D757900}"/>
              </a:ext>
            </a:extLst>
          </p:cNvPr>
          <p:cNvSpPr>
            <a:spLocks noGrp="1"/>
          </p:cNvSpPr>
          <p:nvPr>
            <p:ph type="ctrTitle"/>
          </p:nvPr>
        </p:nvSpPr>
        <p:spPr>
          <a:xfrm>
            <a:off x="1219200" y="3979863"/>
            <a:ext cx="9144000" cy="2387600"/>
          </a:xfrm>
        </p:spPr>
        <p:txBody>
          <a:bodyPr rtlCol="0">
            <a:normAutofit fontScale="90000"/>
          </a:bodyPr>
          <a:lstStyle/>
          <a:p>
            <a:pPr eaLnBrk="1" fontAlgn="auto" hangingPunct="1">
              <a:spcAft>
                <a:spcPts val="0"/>
              </a:spcAft>
              <a:defRPr/>
            </a:pPr>
            <a:r>
              <a:rPr lang="en-US" b="1" dirty="0">
                <a:solidFill>
                  <a:srgbClr val="002F65"/>
                </a:solidFill>
                <a:latin typeface="Helvetica" panose="020B0604020202020204" pitchFamily="34" charset="0"/>
              </a:rPr>
              <a:t>Tips for Improving Your Typing Speed &amp; Accuracy</a:t>
            </a:r>
            <a:br>
              <a:rPr lang="en-US" b="1" dirty="0">
                <a:solidFill>
                  <a:srgbClr val="002F65"/>
                </a:solidFill>
                <a:latin typeface="Helvetica" panose="020B0604020202020204" pitchFamily="34" charset="0"/>
              </a:rPr>
            </a:br>
            <a:endParaRPr lang="en-IN" dirty="0"/>
          </a:p>
        </p:txBody>
      </p:sp>
    </p:spTree>
    <p:extLst>
      <p:ext uri="{BB962C8B-B14F-4D97-AF65-F5344CB8AC3E}">
        <p14:creationId xmlns:p14="http://schemas.microsoft.com/office/powerpoint/2010/main" val="24057240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Прямокутник 2"/>
          <p:cNvSpPr/>
          <p:nvPr/>
        </p:nvSpPr>
        <p:spPr>
          <a:xfrm>
            <a:off x="5143087" y="548680"/>
            <a:ext cx="4953000" cy="1815882"/>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r>
              <a:rPr lang="en-US" sz="2800" dirty="0"/>
              <a:t>The most important tip that everyone knows is to not look to on the keyboard while typing.</a:t>
            </a:r>
            <a:endParaRPr lang="ru-RU" sz="2800" dirty="0"/>
          </a:p>
        </p:txBody>
      </p:sp>
      <p:sp>
        <p:nvSpPr>
          <p:cNvPr id="5" name="Прямокутник 2">
            <a:extLst>
              <a:ext uri="{FF2B5EF4-FFF2-40B4-BE49-F238E27FC236}">
                <a16:creationId xmlns:a16="http://schemas.microsoft.com/office/drawing/2014/main" id="{AC74E983-BBA5-5245-AF49-B4E4D79CFA45}"/>
              </a:ext>
            </a:extLst>
          </p:cNvPr>
          <p:cNvSpPr/>
          <p:nvPr/>
        </p:nvSpPr>
        <p:spPr>
          <a:xfrm>
            <a:off x="1854020" y="4000996"/>
            <a:ext cx="5523674"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dirty="0"/>
              <a:t>When you look at the keyboard your speed reduces and you will make more errors as you won't see what is appearing on the screen and will waste more time on correcting mistakes</a:t>
            </a:r>
            <a:endParaRPr lang="ru-RU" sz="2400" dirty="0"/>
          </a:p>
        </p:txBody>
      </p:sp>
    </p:spTree>
    <p:extLst>
      <p:ext uri="{BB962C8B-B14F-4D97-AF65-F5344CB8AC3E}">
        <p14:creationId xmlns:p14="http://schemas.microsoft.com/office/powerpoint/2010/main" val="39715470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3" name="Прямокутник 2"/>
          <p:cNvSpPr/>
          <p:nvPr/>
        </p:nvSpPr>
        <p:spPr>
          <a:xfrm>
            <a:off x="2063552" y="548680"/>
            <a:ext cx="4953000" cy="181588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sz="2800" dirty="0"/>
              <a:t>Before you start typing you should sit straight with your spine not leaning forward towards your table.</a:t>
            </a:r>
            <a:endParaRPr lang="ru-RU" sz="2800" dirty="0"/>
          </a:p>
        </p:txBody>
      </p:sp>
      <p:sp>
        <p:nvSpPr>
          <p:cNvPr id="2" name="TextBox 1">
            <a:extLst>
              <a:ext uri="{FF2B5EF4-FFF2-40B4-BE49-F238E27FC236}">
                <a16:creationId xmlns:a16="http://schemas.microsoft.com/office/drawing/2014/main" id="{5AC66B15-B330-4741-9556-B8A97E1D0149}"/>
              </a:ext>
            </a:extLst>
          </p:cNvPr>
          <p:cNvSpPr txBox="1"/>
          <p:nvPr/>
        </p:nvSpPr>
        <p:spPr>
          <a:xfrm>
            <a:off x="6293922" y="3429000"/>
            <a:ext cx="4720264" cy="1477328"/>
          </a:xfrm>
          <a:prstGeom prst="rect">
            <a:avLst/>
          </a:prstGeom>
          <a:noFill/>
        </p:spPr>
        <p:txBody>
          <a:bodyPr wrap="square" rtlCol="0">
            <a:spAutoFit/>
          </a:bodyPr>
          <a:lstStyle/>
          <a:p>
            <a:r>
              <a:rPr lang="en-US" dirty="0"/>
              <a:t>A correct straight position helps to increase the level of your concentration and will make you more focused to be able to type faster</a:t>
            </a:r>
            <a:endParaRPr lang="ru-RU" dirty="0"/>
          </a:p>
          <a:p>
            <a:endParaRPr lang="en-US" dirty="0"/>
          </a:p>
        </p:txBody>
      </p:sp>
      <p:sp>
        <p:nvSpPr>
          <p:cNvPr id="6" name="Rectangle 5">
            <a:extLst>
              <a:ext uri="{FF2B5EF4-FFF2-40B4-BE49-F238E27FC236}">
                <a16:creationId xmlns:a16="http://schemas.microsoft.com/office/drawing/2014/main" id="{EE298AC9-0640-6D44-BC0B-EAB5DA2881BD}"/>
              </a:ext>
            </a:extLst>
          </p:cNvPr>
          <p:cNvSpPr/>
          <p:nvPr/>
        </p:nvSpPr>
        <p:spPr>
          <a:xfrm>
            <a:off x="5890161" y="3289465"/>
            <a:ext cx="5332021" cy="20087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C51C229B-0937-A844-A7E6-456781B1A781}"/>
              </a:ext>
            </a:extLst>
          </p:cNvPr>
          <p:cNvSpPr txBox="1"/>
          <p:nvPr/>
        </p:nvSpPr>
        <p:spPr>
          <a:xfrm>
            <a:off x="6090963" y="3359232"/>
            <a:ext cx="5126182" cy="1938992"/>
          </a:xfrm>
          <a:prstGeom prst="rect">
            <a:avLst/>
          </a:prstGeom>
          <a:noFill/>
        </p:spPr>
        <p:txBody>
          <a:bodyPr wrap="square" rtlCol="0">
            <a:spAutoFit/>
          </a:bodyPr>
          <a:lstStyle/>
          <a:p>
            <a:r>
              <a:rPr lang="en-US" sz="2400" dirty="0"/>
              <a:t>A correct straight position helps to increase the level of your concentration and will make you more focused to be able to type faster</a:t>
            </a:r>
            <a:endParaRPr lang="ru-RU" sz="2400" dirty="0"/>
          </a:p>
        </p:txBody>
      </p:sp>
    </p:spTree>
    <p:extLst>
      <p:ext uri="{BB962C8B-B14F-4D97-AF65-F5344CB8AC3E}">
        <p14:creationId xmlns:p14="http://schemas.microsoft.com/office/powerpoint/2010/main" val="309717590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Прямокутник 2"/>
          <p:cNvSpPr/>
          <p:nvPr/>
        </p:nvSpPr>
        <p:spPr>
          <a:xfrm>
            <a:off x="1847528" y="476673"/>
            <a:ext cx="5523674"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800" dirty="0"/>
              <a:t>Also, the right position of your wrists and elbows is also important to type faster. Do not bend your arms up or down.</a:t>
            </a:r>
            <a:endParaRPr lang="ru-RU" sz="2800" dirty="0"/>
          </a:p>
        </p:txBody>
      </p:sp>
    </p:spTree>
    <p:extLst>
      <p:ext uri="{BB962C8B-B14F-4D97-AF65-F5344CB8AC3E}">
        <p14:creationId xmlns:p14="http://schemas.microsoft.com/office/powerpoint/2010/main" val="276500667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62AD0A-8961-410E-82E7-2C2BC605D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descr="A close-up of a keyboard&#10;&#10;Description automatically generated with low confidence">
            <a:extLst>
              <a:ext uri="{FF2B5EF4-FFF2-40B4-BE49-F238E27FC236}">
                <a16:creationId xmlns:a16="http://schemas.microsoft.com/office/drawing/2014/main" id="{B4087B33-463B-DE40-8A65-D311BDCEA8D5}"/>
              </a:ext>
            </a:extLst>
          </p:cNvPr>
          <p:cNvPicPr>
            <a:picLocks noChangeAspect="1"/>
          </p:cNvPicPr>
          <p:nvPr/>
        </p:nvPicPr>
        <p:blipFill rotWithShape="1">
          <a:blip r:embed="rId2">
            <a:grayscl/>
          </a:blip>
          <a:srcRect l="1500"/>
          <a:stretch/>
        </p:blipFill>
        <p:spPr>
          <a:xfrm>
            <a:off x="182880" y="10"/>
            <a:ext cx="12009120" cy="6857990"/>
          </a:xfrm>
          <a:prstGeom prst="rect">
            <a:avLst/>
          </a:prstGeom>
        </p:spPr>
      </p:pic>
      <p:sp>
        <p:nvSpPr>
          <p:cNvPr id="10" name="Freeform 11">
            <a:extLst>
              <a:ext uri="{FF2B5EF4-FFF2-40B4-BE49-F238E27FC236}">
                <a16:creationId xmlns:a16="http://schemas.microsoft.com/office/drawing/2014/main" id="{BC7475E6-8898-445C-A642-6120CD9E3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Tree>
    <p:extLst>
      <p:ext uri="{BB962C8B-B14F-4D97-AF65-F5344CB8AC3E}">
        <p14:creationId xmlns:p14="http://schemas.microsoft.com/office/powerpoint/2010/main" val="10195750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9E65-8490-0D4A-933F-E418674E82A4}"/>
              </a:ext>
            </a:extLst>
          </p:cNvPr>
          <p:cNvSpPr>
            <a:spLocks noGrp="1"/>
          </p:cNvSpPr>
          <p:nvPr>
            <p:ph type="title"/>
          </p:nvPr>
        </p:nvSpPr>
        <p:spPr/>
        <p:txBody>
          <a:bodyPr>
            <a:normAutofit/>
          </a:bodyPr>
          <a:lstStyle/>
          <a:p>
            <a:r>
              <a:rPr lang="en-US" sz="6000" b="1" dirty="0">
                <a:latin typeface="Bradley Hand ITC" panose="03070402050302030203" pitchFamily="66" charset="77"/>
                <a:ea typeface="STXingkai" panose="02010800040101010101" pitchFamily="2" charset="-122"/>
              </a:rPr>
              <a:t>Index: </a:t>
            </a:r>
          </a:p>
        </p:txBody>
      </p:sp>
      <p:sp>
        <p:nvSpPr>
          <p:cNvPr id="3" name="Content Placeholder 2">
            <a:extLst>
              <a:ext uri="{FF2B5EF4-FFF2-40B4-BE49-F238E27FC236}">
                <a16:creationId xmlns:a16="http://schemas.microsoft.com/office/drawing/2014/main" id="{F88565CD-8ABB-A249-9986-1012BE2DBFBC}"/>
              </a:ext>
            </a:extLst>
          </p:cNvPr>
          <p:cNvSpPr>
            <a:spLocks noGrp="1"/>
          </p:cNvSpPr>
          <p:nvPr>
            <p:ph idx="1"/>
          </p:nvPr>
        </p:nvSpPr>
        <p:spPr/>
        <p:txBody>
          <a:bodyPr/>
          <a:lstStyle/>
          <a:p>
            <a:r>
              <a:rPr lang="en-US" dirty="0"/>
              <a:t>Overview of the project</a:t>
            </a:r>
          </a:p>
          <a:p>
            <a:r>
              <a:rPr lang="en-US" dirty="0"/>
              <a:t>Why should you have fast typing speed with good accuracy.</a:t>
            </a:r>
          </a:p>
          <a:p>
            <a:r>
              <a:rPr lang="en-US" dirty="0"/>
              <a:t>How typing speed and accuracy is calculated.</a:t>
            </a:r>
          </a:p>
          <a:p>
            <a:r>
              <a:rPr lang="en-US" dirty="0"/>
              <a:t>Tips to improve typing speed and accuracy.</a:t>
            </a:r>
          </a:p>
          <a:p>
            <a:r>
              <a:rPr lang="en-US" dirty="0"/>
              <a:t>Glimpse of the project.</a:t>
            </a:r>
          </a:p>
        </p:txBody>
      </p:sp>
    </p:spTree>
    <p:extLst>
      <p:ext uri="{BB962C8B-B14F-4D97-AF65-F5344CB8AC3E}">
        <p14:creationId xmlns:p14="http://schemas.microsoft.com/office/powerpoint/2010/main" val="257135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heckerboard(across)">
                                      <p:cBhvr>
                                        <p:cTn id="21" dur="500"/>
                                        <p:tgtEl>
                                          <p:spTgt spid="3">
                                            <p:txEl>
                                              <p:pRg st="3" end="3"/>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heckerboard(across)">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719A-CFA3-C64A-BAD9-437FAAFD8189}"/>
              </a:ext>
            </a:extLst>
          </p:cNvPr>
          <p:cNvSpPr>
            <a:spLocks noGrp="1"/>
          </p:cNvSpPr>
          <p:nvPr>
            <p:ph type="title"/>
          </p:nvPr>
        </p:nvSpPr>
        <p:spPr/>
        <p:txBody>
          <a:bodyPr>
            <a:normAutofit/>
          </a:bodyPr>
          <a:lstStyle/>
          <a:p>
            <a:r>
              <a:rPr lang="en-US" sz="4000" b="1" dirty="0"/>
              <a:t>Overview :</a:t>
            </a:r>
          </a:p>
        </p:txBody>
      </p:sp>
      <p:sp>
        <p:nvSpPr>
          <p:cNvPr id="3" name="Content Placeholder 2">
            <a:extLst>
              <a:ext uri="{FF2B5EF4-FFF2-40B4-BE49-F238E27FC236}">
                <a16:creationId xmlns:a16="http://schemas.microsoft.com/office/drawing/2014/main" id="{B1255348-134A-A842-9597-9B90EE84B8C3}"/>
              </a:ext>
            </a:extLst>
          </p:cNvPr>
          <p:cNvSpPr>
            <a:spLocks noGrp="1"/>
          </p:cNvSpPr>
          <p:nvPr>
            <p:ph idx="1"/>
          </p:nvPr>
        </p:nvSpPr>
        <p:spPr/>
        <p:txBody>
          <a:bodyPr/>
          <a:lstStyle/>
          <a:p>
            <a:r>
              <a:rPr lang="en-IN" dirty="0"/>
              <a:t>Have you ever checked your typing speed? Well, It’s very beneficial to track your typing speed and enhance it with regular practice. Here I created a Speed Typing Test Python Project which will check your typing speed.</a:t>
            </a:r>
          </a:p>
          <a:p>
            <a:r>
              <a:rPr lang="en-US" dirty="0"/>
              <a:t>With typing speed this project will also tell you the time you took to </a:t>
            </a:r>
          </a:p>
          <a:p>
            <a:pPr marL="0" indent="0">
              <a:buNone/>
            </a:pPr>
            <a:r>
              <a:rPr lang="en-US" dirty="0"/>
              <a:t>	type the text and also the accuracy with which the text is typed.</a:t>
            </a:r>
            <a:endParaRPr lang="en-IN" dirty="0"/>
          </a:p>
          <a:p>
            <a:r>
              <a:rPr lang="en-US" dirty="0"/>
              <a:t>If you want to check your typing speed again , this project also</a:t>
            </a:r>
          </a:p>
          <a:p>
            <a:pPr marL="0" indent="0">
              <a:buNone/>
            </a:pPr>
            <a:r>
              <a:rPr lang="en-US" dirty="0"/>
              <a:t>	 contains a reset button, so you can reset the text</a:t>
            </a:r>
          </a:p>
          <a:p>
            <a:pPr marL="0" indent="0">
              <a:buNone/>
            </a:pPr>
            <a:r>
              <a:rPr lang="en-US" dirty="0"/>
              <a:t>	 and type again.</a:t>
            </a:r>
            <a:endParaRPr lang="en-IN" dirty="0"/>
          </a:p>
          <a:p>
            <a:pPr marL="0" indent="0">
              <a:buNone/>
            </a:pPr>
            <a:endParaRPr lang="en-US" dirty="0"/>
          </a:p>
        </p:txBody>
      </p:sp>
      <p:pic>
        <p:nvPicPr>
          <p:cNvPr id="5" name="Picture 4">
            <a:extLst>
              <a:ext uri="{FF2B5EF4-FFF2-40B4-BE49-F238E27FC236}">
                <a16:creationId xmlns:a16="http://schemas.microsoft.com/office/drawing/2014/main" id="{957375BE-8F01-9D4E-BA60-8C7212727A90}"/>
              </a:ext>
            </a:extLst>
          </p:cNvPr>
          <p:cNvPicPr>
            <a:picLocks noChangeAspect="1"/>
          </p:cNvPicPr>
          <p:nvPr/>
        </p:nvPicPr>
        <p:blipFill>
          <a:blip r:embed="rId2"/>
          <a:stretch>
            <a:fillRect/>
          </a:stretch>
        </p:blipFill>
        <p:spPr>
          <a:xfrm>
            <a:off x="9235506" y="3269014"/>
            <a:ext cx="3367974" cy="3367974"/>
          </a:xfrm>
          <a:prstGeom prst="rect">
            <a:avLst/>
          </a:prstGeom>
        </p:spPr>
      </p:pic>
    </p:spTree>
    <p:extLst>
      <p:ext uri="{BB962C8B-B14F-4D97-AF65-F5344CB8AC3E}">
        <p14:creationId xmlns:p14="http://schemas.microsoft.com/office/powerpoint/2010/main" val="405569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Прямокутник 2"/>
          <p:cNvSpPr/>
          <p:nvPr/>
        </p:nvSpPr>
        <p:spPr>
          <a:xfrm>
            <a:off x="494887" y="505848"/>
            <a:ext cx="8070422" cy="1938992"/>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US" sz="4000" b="1" dirty="0"/>
              <a:t>Why should you have fast typing speed with good accuracy????</a:t>
            </a:r>
          </a:p>
        </p:txBody>
      </p:sp>
      <p:pic>
        <p:nvPicPr>
          <p:cNvPr id="5" name="Content Placeholder 4" descr="A picture containing text, vector graphics, toy&#10;&#10;Description automatically generated">
            <a:extLst>
              <a:ext uri="{FF2B5EF4-FFF2-40B4-BE49-F238E27FC236}">
                <a16:creationId xmlns:a16="http://schemas.microsoft.com/office/drawing/2014/main" id="{FE0715F4-0C38-4841-8E02-63B17C1AF6EF}"/>
              </a:ext>
            </a:extLst>
          </p:cNvPr>
          <p:cNvPicPr>
            <a:picLocks noChangeAspect="1"/>
          </p:cNvPicPr>
          <p:nvPr/>
        </p:nvPicPr>
        <p:blipFill rotWithShape="1">
          <a:blip r:embed="rId3"/>
          <a:srcRect r="-1" b="1347"/>
          <a:stretch/>
        </p:blipFill>
        <p:spPr>
          <a:xfrm flipH="1">
            <a:off x="12192000" y="10"/>
            <a:ext cx="4419170" cy="4968230"/>
          </a:xfrm>
          <a:prstGeom prst="rect">
            <a:avLst/>
          </a:prstGeom>
        </p:spPr>
      </p:pic>
      <p:pic>
        <p:nvPicPr>
          <p:cNvPr id="6" name="Content Placeholder 4" descr="A picture containing text, vector graphics, toy&#10;&#10;Description automatically generated">
            <a:extLst>
              <a:ext uri="{FF2B5EF4-FFF2-40B4-BE49-F238E27FC236}">
                <a16:creationId xmlns:a16="http://schemas.microsoft.com/office/drawing/2014/main" id="{209A91F2-DA6E-F54C-9B66-75C015EA382F}"/>
              </a:ext>
            </a:extLst>
          </p:cNvPr>
          <p:cNvPicPr>
            <a:picLocks noChangeAspect="1"/>
          </p:cNvPicPr>
          <p:nvPr/>
        </p:nvPicPr>
        <p:blipFill rotWithShape="1">
          <a:blip r:embed="rId3"/>
          <a:srcRect r="-1" b="1347"/>
          <a:stretch/>
        </p:blipFill>
        <p:spPr>
          <a:xfrm>
            <a:off x="8253554" y="1539281"/>
            <a:ext cx="4730925" cy="5318719"/>
          </a:xfrm>
          <a:prstGeom prst="rect">
            <a:avLst/>
          </a:prstGeom>
        </p:spPr>
      </p:pic>
    </p:spTree>
    <p:extLst>
      <p:ext uri="{BB962C8B-B14F-4D97-AF65-F5344CB8AC3E}">
        <p14:creationId xmlns:p14="http://schemas.microsoft.com/office/powerpoint/2010/main" val="1401009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Прямокутник 2"/>
          <p:cNvSpPr/>
          <p:nvPr/>
        </p:nvSpPr>
        <p:spPr>
          <a:xfrm>
            <a:off x="486888" y="540551"/>
            <a:ext cx="4274838" cy="116955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dirty="0"/>
              <a:t>Becoming a fast </a:t>
            </a:r>
            <a:r>
              <a:rPr lang="en-US" sz="1400" dirty="0" err="1"/>
              <a:t>typer</a:t>
            </a:r>
            <a:r>
              <a:rPr lang="en-US" sz="1400" dirty="0"/>
              <a:t> is really important these days, almost every office job includes typing documents on your computer and you should be a really good </a:t>
            </a:r>
            <a:r>
              <a:rPr lang="en-US" sz="1400" dirty="0" err="1"/>
              <a:t>typer</a:t>
            </a:r>
            <a:r>
              <a:rPr lang="en-US" sz="1400" dirty="0"/>
              <a:t> to do your </a:t>
            </a:r>
            <a:r>
              <a:rPr lang="en-US" sz="1400" b="1" u="sng" dirty="0"/>
              <a:t>work effectively</a:t>
            </a:r>
            <a:r>
              <a:rPr lang="en-US" sz="1400" dirty="0"/>
              <a:t>.</a:t>
            </a:r>
          </a:p>
        </p:txBody>
      </p:sp>
      <p:sp>
        <p:nvSpPr>
          <p:cNvPr id="4" name="Прямокутник 2">
            <a:extLst>
              <a:ext uri="{FF2B5EF4-FFF2-40B4-BE49-F238E27FC236}">
                <a16:creationId xmlns:a16="http://schemas.microsoft.com/office/drawing/2014/main" id="{3A09520F-CDF4-B342-8DBB-E3AC9957DE99}"/>
              </a:ext>
            </a:extLst>
          </p:cNvPr>
          <p:cNvSpPr/>
          <p:nvPr/>
        </p:nvSpPr>
        <p:spPr>
          <a:xfrm>
            <a:off x="3086646" y="1903061"/>
            <a:ext cx="6164231" cy="830997"/>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1600" dirty="0"/>
              <a:t>Also as a student, you will need to type many essays and assignments, academic papers, articles, term papers, dissertations, etc. so it can </a:t>
            </a:r>
            <a:r>
              <a:rPr lang="en-US" sz="1600" b="1" u="sng" dirty="0"/>
              <a:t>save your lots of time</a:t>
            </a:r>
            <a:r>
              <a:rPr lang="en-US" sz="1600" b="1" dirty="0"/>
              <a:t>.</a:t>
            </a:r>
            <a:endParaRPr lang="ru-RU" sz="1600" b="1" dirty="0"/>
          </a:p>
        </p:txBody>
      </p:sp>
      <p:sp>
        <p:nvSpPr>
          <p:cNvPr id="6" name="Прямокутник 2">
            <a:extLst>
              <a:ext uri="{FF2B5EF4-FFF2-40B4-BE49-F238E27FC236}">
                <a16:creationId xmlns:a16="http://schemas.microsoft.com/office/drawing/2014/main" id="{B7EB3399-1A82-D14B-BD5D-2C74CBFACEC6}"/>
              </a:ext>
            </a:extLst>
          </p:cNvPr>
          <p:cNvSpPr/>
          <p:nvPr/>
        </p:nvSpPr>
        <p:spPr>
          <a:xfrm>
            <a:off x="294112" y="2927017"/>
            <a:ext cx="4953000" cy="181588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IN" sz="1400" dirty="0"/>
              <a:t>Another benefit of learning to type faster is that you will not have to look at the keyboard and think about where your fingers are going. Once you are typing fast, you will be able to look directly at the screen, and your fingers will type without you even thinking about the movements.</a:t>
            </a:r>
          </a:p>
          <a:p>
            <a:r>
              <a:rPr lang="en-IN" sz="1400" dirty="0"/>
              <a:t>This means that you will be able to </a:t>
            </a:r>
            <a:r>
              <a:rPr lang="en-IN" sz="1400" b="1" u="sng" dirty="0"/>
              <a:t>improve your focus.</a:t>
            </a:r>
          </a:p>
          <a:p>
            <a:pPr algn="ctr"/>
            <a:r>
              <a:rPr lang="en-US" sz="1400" dirty="0"/>
              <a:t>.</a:t>
            </a:r>
            <a:endParaRPr lang="ru-RU" sz="1400" dirty="0"/>
          </a:p>
        </p:txBody>
      </p:sp>
      <p:sp>
        <p:nvSpPr>
          <p:cNvPr id="7" name="Прямокутник 2">
            <a:extLst>
              <a:ext uri="{FF2B5EF4-FFF2-40B4-BE49-F238E27FC236}">
                <a16:creationId xmlns:a16="http://schemas.microsoft.com/office/drawing/2014/main" id="{36397C8D-C45D-BF41-A24E-B31F1727019E}"/>
              </a:ext>
            </a:extLst>
          </p:cNvPr>
          <p:cNvSpPr/>
          <p:nvPr/>
        </p:nvSpPr>
        <p:spPr>
          <a:xfrm>
            <a:off x="4761726" y="4935858"/>
            <a:ext cx="5523674" cy="89255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1400" dirty="0"/>
              <a:t>And if you are an employee, you could learn how to increase your typing speed to </a:t>
            </a:r>
            <a:r>
              <a:rPr lang="en-IN" sz="1400" b="1" u="sng" dirty="0"/>
              <a:t>impress your boss</a:t>
            </a:r>
            <a:r>
              <a:rPr lang="en-IN" sz="1400" dirty="0"/>
              <a:t>, or you can simply give yourself more time to spend on other things</a:t>
            </a:r>
            <a:r>
              <a:rPr lang="en-IN" sz="2400" dirty="0"/>
              <a:t>.</a:t>
            </a:r>
            <a:endParaRPr lang="ru-RU" sz="2400" dirty="0"/>
          </a:p>
        </p:txBody>
      </p:sp>
    </p:spTree>
    <p:extLst>
      <p:ext uri="{BB962C8B-B14F-4D97-AF65-F5344CB8AC3E}">
        <p14:creationId xmlns:p14="http://schemas.microsoft.com/office/powerpoint/2010/main" val="315136920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9026-3D8C-6442-A492-DD206A7A1E78}"/>
              </a:ext>
            </a:extLst>
          </p:cNvPr>
          <p:cNvSpPr>
            <a:spLocks noGrp="1"/>
          </p:cNvSpPr>
          <p:nvPr>
            <p:ph type="title"/>
          </p:nvPr>
        </p:nvSpPr>
        <p:spPr/>
        <p:txBody>
          <a:bodyPr/>
          <a:lstStyle/>
          <a:p>
            <a:r>
              <a:rPr lang="en-US" b="1" dirty="0">
                <a:latin typeface="Algerian" pitchFamily="82" charset="77"/>
                <a:ea typeface="STXingkai" panose="02010800040101010101" pitchFamily="2" charset="-122"/>
              </a:rPr>
              <a:t>How typing speed and accuracy is calculated :</a:t>
            </a:r>
          </a:p>
        </p:txBody>
      </p:sp>
      <p:sp>
        <p:nvSpPr>
          <p:cNvPr id="3" name="Content Placeholder 2">
            <a:extLst>
              <a:ext uri="{FF2B5EF4-FFF2-40B4-BE49-F238E27FC236}">
                <a16:creationId xmlns:a16="http://schemas.microsoft.com/office/drawing/2014/main" id="{F22149EF-3EA7-3A4F-9BD1-BC133E4B834C}"/>
              </a:ext>
            </a:extLst>
          </p:cNvPr>
          <p:cNvSpPr>
            <a:spLocks noGrp="1"/>
          </p:cNvSpPr>
          <p:nvPr>
            <p:ph idx="1"/>
          </p:nvPr>
        </p:nvSpPr>
        <p:spPr/>
        <p:txBody>
          <a:bodyPr>
            <a:normAutofit fontScale="85000" lnSpcReduction="10000"/>
          </a:bodyPr>
          <a:lstStyle/>
          <a:p>
            <a:pPr fontAlgn="base"/>
            <a:r>
              <a:rPr lang="en-IN" dirty="0"/>
              <a:t>The time starts when the user clicks on the input box and when the user hits return key “Enter” then we perform the difference and calculate time in seconds.</a:t>
            </a:r>
          </a:p>
          <a:p>
            <a:pPr fontAlgn="base"/>
            <a:r>
              <a:rPr lang="en-IN" dirty="0"/>
              <a:t>To calculate accuracy, we did a little bit of math. We counted the correct typed characters by comparing input text with the display text which the user had to type.</a:t>
            </a:r>
          </a:p>
          <a:p>
            <a:pPr fontAlgn="base"/>
            <a:r>
              <a:rPr lang="en-IN" i="1" dirty="0"/>
              <a:t>The formula for accuracy is:</a:t>
            </a:r>
            <a:endParaRPr lang="en-IN" dirty="0"/>
          </a:p>
          <a:p>
            <a:pPr marL="0" indent="0" fontAlgn="base">
              <a:buNone/>
            </a:pPr>
            <a:r>
              <a:rPr lang="en-IN" b="1" dirty="0"/>
              <a:t>(correct characters)x100/ (total characters in sentence)</a:t>
            </a:r>
            <a:endParaRPr lang="en-IN" dirty="0"/>
          </a:p>
          <a:p>
            <a:pPr fontAlgn="base"/>
            <a:r>
              <a:rPr lang="en-IN" dirty="0"/>
              <a:t>The WPM is the words per minute. A typical word consists of around 5 characters, so we calculate the words per minute by dividing the total number of words with five and then the result is again divided that with the total time it took in minutes. </a:t>
            </a:r>
          </a:p>
          <a:p>
            <a:pPr fontAlgn="base"/>
            <a:r>
              <a:rPr lang="en-IN" dirty="0"/>
              <a:t>Since our total time was in seconds, we had to convert it into minutes by dividing total time with 60.</a:t>
            </a:r>
          </a:p>
          <a:p>
            <a:pPr fontAlgn="base"/>
            <a:r>
              <a:rPr lang="en-IN" dirty="0"/>
              <a:t>Formula becomes: </a:t>
            </a:r>
            <a:r>
              <a:rPr lang="en-IN" b="1" dirty="0"/>
              <a:t>total words/5 x total time (for seconds)</a:t>
            </a:r>
          </a:p>
          <a:p>
            <a:pPr fontAlgn="base"/>
            <a:r>
              <a:rPr lang="en-IN" dirty="0"/>
              <a:t>And </a:t>
            </a:r>
            <a:r>
              <a:rPr lang="en-IN" b="1" dirty="0"/>
              <a:t>total words x 60/5 x total time (for minutes)</a:t>
            </a:r>
          </a:p>
          <a:p>
            <a:endParaRPr lang="en-US" dirty="0"/>
          </a:p>
        </p:txBody>
      </p:sp>
    </p:spTree>
    <p:extLst>
      <p:ext uri="{BB962C8B-B14F-4D97-AF65-F5344CB8AC3E}">
        <p14:creationId xmlns:p14="http://schemas.microsoft.com/office/powerpoint/2010/main" val="285222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Прямокутник 2"/>
          <p:cNvSpPr/>
          <p:nvPr/>
        </p:nvSpPr>
        <p:spPr>
          <a:xfrm>
            <a:off x="4488873" y="1425942"/>
            <a:ext cx="6890805"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3600" b="1" dirty="0"/>
              <a:t>Lets have a look on my project</a:t>
            </a:r>
            <a:endParaRPr lang="ru-RU" sz="3600" b="1" dirty="0"/>
          </a:p>
        </p:txBody>
      </p:sp>
    </p:spTree>
    <p:extLst>
      <p:ext uri="{BB962C8B-B14F-4D97-AF65-F5344CB8AC3E}">
        <p14:creationId xmlns:p14="http://schemas.microsoft.com/office/powerpoint/2010/main" val="175429091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E1B176-8A63-A949-858A-ED7CDA1D312A}"/>
              </a:ext>
            </a:extLst>
          </p:cNvPr>
          <p:cNvSpPr>
            <a:spLocks noGrp="1"/>
          </p:cNvSpPr>
          <p:nvPr>
            <p:ph type="title"/>
          </p:nvPr>
        </p:nvSpPr>
        <p:spPr>
          <a:xfrm>
            <a:off x="1794897" y="624110"/>
            <a:ext cx="9712998" cy="1280890"/>
          </a:xfrm>
        </p:spPr>
        <p:txBody>
          <a:bodyPr>
            <a:normAutofit/>
          </a:bodyPr>
          <a:lstStyle/>
          <a:p>
            <a:r>
              <a:rPr lang="en-US" b="1" dirty="0">
                <a:latin typeface="Algerian" pitchFamily="82" charset="77"/>
              </a:rPr>
              <a:t>Libraries used in the project: </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C718FC90-4282-E9A4-8BDE-60562484717F}"/>
              </a:ext>
            </a:extLst>
          </p:cNvPr>
          <p:cNvGraphicFramePr>
            <a:graphicFrameLocks noGrp="1"/>
          </p:cNvGraphicFramePr>
          <p:nvPr>
            <p:ph idx="1"/>
            <p:extLst>
              <p:ext uri="{D42A27DB-BD31-4B8C-83A1-F6EECF244321}">
                <p14:modId xmlns:p14="http://schemas.microsoft.com/office/powerpoint/2010/main" val="1446896867"/>
              </p:ext>
            </p:extLst>
          </p:nvPr>
        </p:nvGraphicFramePr>
        <p:xfrm>
          <a:off x="1110791" y="1645921"/>
          <a:ext cx="9671510" cy="4231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583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CD2A3541-B8DE-6946-A9E9-BE24C4799444}"/>
              </a:ext>
            </a:extLst>
          </p:cNvPr>
          <p:cNvSpPr txBox="1"/>
          <p:nvPr/>
        </p:nvSpPr>
        <p:spPr>
          <a:xfrm>
            <a:off x="540279" y="967417"/>
            <a:ext cx="3778870" cy="3943250"/>
          </a:xfrm>
          <a:prstGeom prst="rect">
            <a:avLst/>
          </a:prstGeom>
        </p:spPr>
        <p:txBody>
          <a:bodyPr vert="horz" lIns="91440" tIns="45720" rIns="91440" bIns="45720" rtlCol="0" anchor="b">
            <a:normAutofit/>
          </a:bodyPr>
          <a:lstStyle/>
          <a:p>
            <a:pPr>
              <a:spcBef>
                <a:spcPct val="0"/>
              </a:spcBef>
              <a:spcAft>
                <a:spcPts val="600"/>
              </a:spcAft>
            </a:pPr>
            <a:r>
              <a:rPr lang="en-US" sz="4000" b="1">
                <a:solidFill>
                  <a:srgbClr val="FEFFFF"/>
                </a:solidFill>
                <a:latin typeface="+mj-lt"/>
                <a:ea typeface="+mj-ea"/>
                <a:cs typeface="+mj-cs"/>
              </a:rPr>
              <a:t>The project starts here</a:t>
            </a:r>
          </a:p>
        </p:txBody>
      </p:sp>
      <p:sp>
        <p:nvSpPr>
          <p:cNvPr id="45"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descr="Shape&#10;&#10;Description automatically generated">
            <a:extLst>
              <a:ext uri="{FF2B5EF4-FFF2-40B4-BE49-F238E27FC236}">
                <a16:creationId xmlns:a16="http://schemas.microsoft.com/office/drawing/2014/main" id="{0A3C9911-4AA4-2245-A12F-17859862FF87}"/>
              </a:ext>
            </a:extLst>
          </p:cNvPr>
          <p:cNvPicPr>
            <a:picLocks noChangeAspect="1"/>
          </p:cNvPicPr>
          <p:nvPr/>
        </p:nvPicPr>
        <p:blipFill>
          <a:blip r:embed="rId2"/>
          <a:stretch>
            <a:fillRect/>
          </a:stretch>
        </p:blipFill>
        <p:spPr>
          <a:xfrm>
            <a:off x="6028108" y="426720"/>
            <a:ext cx="4709733" cy="6077076"/>
          </a:xfrm>
          <a:prstGeom prst="rect">
            <a:avLst/>
          </a:prstGeom>
        </p:spPr>
      </p:pic>
    </p:spTree>
    <p:extLst>
      <p:ext uri="{BB962C8B-B14F-4D97-AF65-F5344CB8AC3E}">
        <p14:creationId xmlns:p14="http://schemas.microsoft.com/office/powerpoint/2010/main" val="189197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1956</TotalTime>
  <Words>751</Words>
  <Application>Microsoft Macintosh PowerPoint</Application>
  <PresentationFormat>Widescreen</PresentationFormat>
  <Paragraphs>50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Bradley Hand ITC</vt:lpstr>
      <vt:lpstr>Calibri</vt:lpstr>
      <vt:lpstr>Century Gothic</vt:lpstr>
      <vt:lpstr>Helvetica</vt:lpstr>
      <vt:lpstr>Wingdings 3</vt:lpstr>
      <vt:lpstr>Wisp</vt:lpstr>
      <vt:lpstr>  PYTHON PROJECT</vt:lpstr>
      <vt:lpstr>Index: </vt:lpstr>
      <vt:lpstr>Overview :</vt:lpstr>
      <vt:lpstr>PowerPoint Presentation</vt:lpstr>
      <vt:lpstr>PowerPoint Presentation</vt:lpstr>
      <vt:lpstr>How typing speed and accuracy is calculated :</vt:lpstr>
      <vt:lpstr>PowerPoint Presentation</vt:lpstr>
      <vt:lpstr>Libraries used in the project: </vt:lpstr>
      <vt:lpstr>PowerPoint Presentation</vt:lpstr>
      <vt:lpstr>PowerPoint Presentation</vt:lpstr>
      <vt:lpstr>PowerPoint Presentation</vt:lpstr>
      <vt:lpstr>Tips for Improving Your Typing Speed &amp; Accuracy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PROJECT</dc:title>
  <dc:creator>vh250</dc:creator>
  <cp:lastModifiedBy>vh250</cp:lastModifiedBy>
  <cp:revision>6</cp:revision>
  <dcterms:created xsi:type="dcterms:W3CDTF">2022-06-29T04:50:50Z</dcterms:created>
  <dcterms:modified xsi:type="dcterms:W3CDTF">2022-07-01T04:35:21Z</dcterms:modified>
</cp:coreProperties>
</file>