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2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9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6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6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2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93ED28-E1E7-4A6B-9205-C35F29209BE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E73751-16BC-4F6F-8D66-9DE656A9384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Customer service - </a:t>
            </a:r>
            <a:r>
              <a:rPr lang="en-IN" dirty="0" err="1" smtClean="0"/>
              <a:t>Chatbot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</a:t>
            </a:r>
            <a:r>
              <a:rPr lang="en-IN" dirty="0" err="1" smtClean="0"/>
              <a:t>Divya</a:t>
            </a:r>
            <a:r>
              <a:rPr lang="en-IN" dirty="0" smtClean="0"/>
              <a:t>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54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057"/>
            <a:ext cx="10515600" cy="82813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intelligent </a:t>
            </a:r>
            <a:r>
              <a:rPr lang="en-US" sz="2000" dirty="0" err="1" smtClean="0"/>
              <a:t>Chatbot</a:t>
            </a:r>
            <a:r>
              <a:rPr lang="en-US" sz="2000" dirty="0" smtClean="0"/>
              <a:t> for the company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>
            <a:normAutofit/>
          </a:bodyPr>
          <a:lstStyle/>
          <a:p>
            <a:r>
              <a:rPr lang="en-IN" sz="1300" dirty="0" smtClean="0"/>
              <a:t>Assumptions:</a:t>
            </a:r>
          </a:p>
          <a:p>
            <a:r>
              <a:rPr lang="en-IN" sz="1300" dirty="0" smtClean="0"/>
              <a:t>This is having a set goal , thus it’s a business </a:t>
            </a:r>
            <a:r>
              <a:rPr lang="en-IN" sz="1300" dirty="0" err="1" smtClean="0"/>
              <a:t>chatbot</a:t>
            </a:r>
            <a:r>
              <a:rPr lang="en-IN" sz="1300" dirty="0" smtClean="0"/>
              <a:t>.</a:t>
            </a:r>
          </a:p>
          <a:p>
            <a:r>
              <a:rPr lang="en-US" sz="1300" dirty="0" smtClean="0"/>
              <a:t>number </a:t>
            </a:r>
            <a:r>
              <a:rPr lang="en-US" sz="1300" dirty="0"/>
              <a:t>of requirement fixed before actually developing a </a:t>
            </a:r>
            <a:r>
              <a:rPr lang="en-US" sz="1300" dirty="0" err="1" smtClean="0"/>
              <a:t>chatbot</a:t>
            </a:r>
            <a:endParaRPr lang="en-US" sz="1300" dirty="0" smtClean="0"/>
          </a:p>
          <a:p>
            <a:r>
              <a:rPr lang="en-US" sz="1300" dirty="0" smtClean="0"/>
              <a:t>Conversation </a:t>
            </a:r>
            <a:r>
              <a:rPr lang="en-US" sz="1300" dirty="0"/>
              <a:t>for business chatbots are typically short, less than </a:t>
            </a:r>
            <a:r>
              <a:rPr lang="en-US" sz="1300" dirty="0" smtClean="0"/>
              <a:t>15mins.</a:t>
            </a:r>
            <a:endParaRPr lang="en-IN" sz="1300" dirty="0" smtClean="0"/>
          </a:p>
          <a:p>
            <a:r>
              <a:rPr lang="en-US" sz="1300" dirty="0" smtClean="0"/>
              <a:t>Airline </a:t>
            </a:r>
            <a:r>
              <a:rPr lang="en-US" sz="1300" dirty="0" err="1" smtClean="0"/>
              <a:t>chatbot</a:t>
            </a:r>
            <a:r>
              <a:rPr lang="en-US" sz="1300" dirty="0" smtClean="0"/>
              <a:t> </a:t>
            </a:r>
            <a:r>
              <a:rPr lang="en-US" sz="1300" dirty="0"/>
              <a:t>is providing an information about flights</a:t>
            </a:r>
            <a:r>
              <a:rPr lang="en-US" sz="1300" dirty="0" smtClean="0"/>
              <a:t>, reservations, delays, webcheckin </a:t>
            </a:r>
            <a:r>
              <a:rPr lang="en-US" sz="1300" dirty="0" err="1" smtClean="0"/>
              <a:t>etc</a:t>
            </a:r>
            <a:r>
              <a:rPr lang="en-US" sz="1300" dirty="0" smtClean="0"/>
              <a:t> </a:t>
            </a:r>
            <a:r>
              <a:rPr lang="en-US" sz="1300" dirty="0"/>
              <a:t>and helps to find the best </a:t>
            </a:r>
            <a:r>
              <a:rPr lang="en-US" sz="1300" dirty="0" smtClean="0"/>
              <a:t>flight </a:t>
            </a:r>
            <a:r>
              <a:rPr lang="en-US" sz="1300" dirty="0"/>
              <a:t>according to user’s criteria and can do bookings accordingly. </a:t>
            </a:r>
            <a:endParaRPr lang="en-US" sz="1300" dirty="0" smtClean="0"/>
          </a:p>
          <a:p>
            <a:r>
              <a:rPr lang="en-US" sz="1300" dirty="0"/>
              <a:t>the quality of </a:t>
            </a:r>
            <a:r>
              <a:rPr lang="en-US" sz="1300" dirty="0" err="1"/>
              <a:t>chatbot</a:t>
            </a:r>
            <a:r>
              <a:rPr lang="en-US" sz="1300" dirty="0"/>
              <a:t> can be accessed by how many users get to the goal like following</a:t>
            </a:r>
            <a:r>
              <a:rPr lang="en-US" sz="1300" dirty="0" smtClean="0"/>
              <a:t>:</a:t>
            </a:r>
          </a:p>
          <a:p>
            <a:pPr marL="0" indent="0">
              <a:buNone/>
            </a:pPr>
            <a:r>
              <a:rPr lang="en-US" sz="1300" dirty="0" smtClean="0"/>
              <a:t>	1. Has </a:t>
            </a:r>
            <a:r>
              <a:rPr lang="en-US" sz="1300" dirty="0"/>
              <a:t>the user found the information he/she was looking for?</a:t>
            </a:r>
          </a:p>
          <a:p>
            <a:pPr marL="0" indent="0">
              <a:buNone/>
            </a:pPr>
            <a:r>
              <a:rPr lang="en-US" sz="1300" dirty="0" smtClean="0"/>
              <a:t>	2. Has </a:t>
            </a:r>
            <a:r>
              <a:rPr lang="en-US" sz="1300" dirty="0"/>
              <a:t>the user successfully booked a flight and a hotel?</a:t>
            </a:r>
          </a:p>
          <a:p>
            <a:pPr marL="0" indent="0">
              <a:buNone/>
            </a:pPr>
            <a:r>
              <a:rPr lang="en-US" sz="1300" dirty="0" smtClean="0"/>
              <a:t>	3. Has </a:t>
            </a:r>
            <a:r>
              <a:rPr lang="en-US" sz="1300" dirty="0"/>
              <a:t>the user bought products which help to solve the problem at hand?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71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10842" cy="13255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Architecture: Intent Classification Architecture</a:t>
            </a:r>
            <a:endParaRPr lang="en-IN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8757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 smtClean="0"/>
              <a:t>Why?</a:t>
            </a:r>
          </a:p>
          <a:p>
            <a:pPr marL="0" indent="0">
              <a:buNone/>
            </a:pPr>
            <a:r>
              <a:rPr lang="en-US" sz="1200" dirty="0" smtClean="0"/>
              <a:t>For chatbots </a:t>
            </a:r>
            <a:r>
              <a:rPr lang="en-US" sz="1200" dirty="0"/>
              <a:t>that deal with multiple domains or multiple services, broader domains, sophisticated, state-of-the-art neural network architectures, such as Long Short-Term Memory (LSTMs) and reinforcement learning agents are the best options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/>
              <a:t>Machine learning can be applied on intent classification algorithm to classify and find patterns in the natural language, </a:t>
            </a:r>
            <a:r>
              <a:rPr lang="en-US" sz="1200" dirty="0" smtClean="0"/>
              <a:t>using </a:t>
            </a:r>
            <a:r>
              <a:rPr lang="en-US" sz="1200" dirty="0"/>
              <a:t>word embedding. You just need to provide training set of a few hundreds or thousands of examples, and it will pick up patterns in data and classify the intent accurately </a:t>
            </a:r>
            <a:r>
              <a:rPr lang="en-US" sz="1200" dirty="0" smtClean="0"/>
              <a:t>and </a:t>
            </a:r>
            <a:r>
              <a:rPr lang="en-US" sz="1200" dirty="0"/>
              <a:t>in fairly less amount of </a:t>
            </a:r>
            <a:r>
              <a:rPr lang="en-US" sz="1200" dirty="0" smtClean="0"/>
              <a:t>time.</a:t>
            </a:r>
          </a:p>
          <a:p>
            <a:pPr marL="0" indent="0">
              <a:buNone/>
            </a:pPr>
            <a:r>
              <a:rPr lang="en-US" sz="1200" dirty="0" smtClean="0"/>
              <a:t> Retrieval-based </a:t>
            </a:r>
            <a:r>
              <a:rPr lang="en-US" sz="1200" dirty="0"/>
              <a:t>models are more practical </a:t>
            </a:r>
            <a:r>
              <a:rPr lang="en-US" sz="1200" dirty="0" smtClean="0"/>
              <a:t>for this purpose. The </a:t>
            </a:r>
            <a:r>
              <a:rPr lang="en-US" sz="1200" dirty="0" err="1" smtClean="0"/>
              <a:t>chatbot</a:t>
            </a:r>
            <a:r>
              <a:rPr lang="en-US" sz="1200" dirty="0" smtClean="0"/>
              <a:t> uses the intent and context of conversation for selecting the best response from a predefined list of bot messages. </a:t>
            </a:r>
          </a:p>
          <a:p>
            <a:pPr marL="0" indent="0">
              <a:buNone/>
            </a:pPr>
            <a:r>
              <a:rPr lang="en-US" sz="1200" dirty="0" smtClean="0"/>
              <a:t>If a new question or intent appears then the bot developer has to build API for that intent and integrate it . We can also semi-automates this process. The system automatically aggregates and recommend new intents based on user conversations. A human agent can then choose to add it to the bot’s knowledge base or reject it.</a:t>
            </a:r>
          </a:p>
          <a:p>
            <a:pPr marL="0" indent="0">
              <a:buNone/>
            </a:pPr>
            <a:r>
              <a:rPr lang="en-US" sz="1200" dirty="0" smtClean="0"/>
              <a:t>New conversational data with new vocabulary is regularly used to retrain the word embedding models on a regular basis. This allows bot to learn continuously. Since this </a:t>
            </a:r>
            <a:r>
              <a:rPr lang="en-US" sz="1200" dirty="0" err="1" smtClean="0"/>
              <a:t>chatbot</a:t>
            </a:r>
            <a:r>
              <a:rPr lang="en-US" sz="1200" dirty="0" smtClean="0"/>
              <a:t> is based on </a:t>
            </a:r>
            <a:r>
              <a:rPr lang="en-US" sz="1200" dirty="0" err="1" smtClean="0"/>
              <a:t>retival</a:t>
            </a:r>
            <a:r>
              <a:rPr lang="en-US" sz="1200" dirty="0" smtClean="0"/>
              <a:t> based architecture and not learning on it's own which reduces the risk of bot going crazy to a larger extent.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5125"/>
            <a:ext cx="4678392" cy="5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85</TotalTime>
  <Words>334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Customer service - Chatbot</vt:lpstr>
      <vt:lpstr>An intelligent Chatbot for the company </vt:lpstr>
      <vt:lpstr>Architecture: Intent Classification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 - Chatbot</dc:title>
  <dc:creator>DJ_Home</dc:creator>
  <cp:lastModifiedBy>DJ_Home</cp:lastModifiedBy>
  <cp:revision>5</cp:revision>
  <dcterms:created xsi:type="dcterms:W3CDTF">2021-03-19T07:14:50Z</dcterms:created>
  <dcterms:modified xsi:type="dcterms:W3CDTF">2021-03-19T08:39:58Z</dcterms:modified>
</cp:coreProperties>
</file>