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273" r:id="rId8"/>
    <p:sldId id="271" r:id="rId9"/>
    <p:sldId id="272" r:id="rId10"/>
    <p:sldId id="274" r:id="rId11"/>
    <p:sldId id="275" r:id="rId12"/>
    <p:sldId id="276" r:id="rId13"/>
    <p:sldId id="269" r:id="rId14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EFF"/>
    <a:srgbClr val="F2F2F2"/>
    <a:srgbClr val="FFCC00"/>
    <a:srgbClr val="00CCFF"/>
    <a:srgbClr val="00008C"/>
    <a:srgbClr val="F46E00"/>
    <a:srgbClr val="9AF7FF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838" autoAdjust="0"/>
  </p:normalViewPr>
  <p:slideViewPr>
    <p:cSldViewPr snapToGrid="0">
      <p:cViewPr>
        <p:scale>
          <a:sx n="102" d="100"/>
          <a:sy n="102" d="100"/>
        </p:scale>
        <p:origin x="-260" y="-48"/>
      </p:cViewPr>
      <p:guideLst>
        <p:guide orient="horz" pos="2532"/>
        <p:guide orient="horz" pos="2748"/>
        <p:guide orient="horz" pos="3888"/>
        <p:guide orient="horz" pos="276"/>
        <p:guide orient="horz" pos="1956"/>
        <p:guide orient="horz" pos="3036"/>
        <p:guide orient="horz" pos="1644"/>
        <p:guide orient="horz" pos="1860"/>
        <p:guide orient="horz" pos="804"/>
        <p:guide orient="horz" pos="348"/>
        <p:guide orient="horz" pos="2169"/>
        <p:guide orient="horz" pos="3239"/>
        <p:guide orient="horz" pos="606"/>
        <p:guide orient="horz" pos="2772"/>
        <p:guide pos="5760"/>
        <p:guide pos="6144"/>
        <p:guide pos="2736"/>
        <p:guide pos="5688"/>
        <p:guide pos="2880"/>
        <p:guide pos="5448"/>
        <p:guide pos="480"/>
        <p:guide pos="336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3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5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82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99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7" y="4577667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08916"/>
            <a:ext cx="833532" cy="6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45" y="1639923"/>
            <a:ext cx="2031269" cy="18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4" y="1287624"/>
            <a:ext cx="6054181" cy="1908215"/>
          </a:xfrm>
        </p:spPr>
        <p:txBody>
          <a:bodyPr/>
          <a:lstStyle/>
          <a:p>
            <a:r>
              <a:rPr lang="en-US" dirty="0" smtClean="0"/>
              <a:t>                </a:t>
            </a:r>
            <a:r>
              <a:rPr lang="en-US" sz="3600" dirty="0" smtClean="0"/>
              <a:t>TEAM10-PROJECT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</a:t>
            </a:r>
            <a:r>
              <a:rPr lang="en-US" sz="4400" dirty="0" smtClean="0">
                <a:solidFill>
                  <a:srgbClr val="001EFF"/>
                </a:solidFill>
                <a:latin typeface="Britannic Bold" pitchFamily="34" charset="0"/>
              </a:rPr>
              <a:t>BANKING</a:t>
            </a:r>
            <a:r>
              <a:rPr lang="en-US" sz="4400" dirty="0" smtClean="0">
                <a:latin typeface="Britannic Bold" pitchFamily="34" charset="0"/>
              </a:rPr>
              <a:t/>
            </a:r>
            <a:br>
              <a:rPr lang="en-US" sz="4400" dirty="0" smtClean="0">
                <a:latin typeface="Britannic Bold" pitchFamily="34" charset="0"/>
              </a:rPr>
            </a:br>
            <a:r>
              <a:rPr lang="en-US" sz="4400" dirty="0">
                <a:latin typeface="Britannic Bold" pitchFamily="34" charset="0"/>
              </a:rPr>
              <a:t> </a:t>
            </a:r>
            <a:r>
              <a:rPr lang="en-US" sz="4400" dirty="0" smtClean="0">
                <a:latin typeface="Britannic Bold" pitchFamily="34" charset="0"/>
              </a:rPr>
              <a:t>                             </a:t>
            </a:r>
            <a:endParaRPr lang="en-US" sz="44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878" y="317241"/>
            <a:ext cx="8024283" cy="38472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Berlin Sans FB" pitchFamily="34" charset="0"/>
              </a:rPr>
              <a:t>OBJECTIVE: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23209" y="926841"/>
            <a:ext cx="7964402" cy="3052137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Online banking system is a web application which provides a user-friendly user interface and an easy efficient way to perform banking operations such as account creation, fund transfer, password reset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customer has access to update their details, transfer fund to other accounts, resetting passwords etc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provide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 automation for banking system through Internet. The aim is not only automation but also a better customer experience by providing a User Interface which is easily comprehendible by any person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79102" y="130629"/>
            <a:ext cx="5215059" cy="494519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ER DIAGRAM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262" y="1103586"/>
            <a:ext cx="742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algn="l"/>
            <a:endParaRPr lang="en-US" baseline="0" dirty="0"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1" y="478972"/>
            <a:ext cx="8265913" cy="45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179" y="1296297"/>
            <a:ext cx="837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endParaRPr lang="en-US" baseline="0" dirty="0"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8" y="2792963"/>
            <a:ext cx="8105193" cy="18661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9" y="745610"/>
            <a:ext cx="8157171" cy="20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1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baseline="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dirty="0">
              <a:ea typeface="+mj-ea"/>
            </a:endParaRPr>
          </a:p>
        </p:txBody>
      </p:sp>
      <p:pic>
        <p:nvPicPr>
          <p:cNvPr id="1026" name="Picture 2" descr="C:\Users\Divya\source\repos\Project Gladiator\images\azur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17" y="609600"/>
            <a:ext cx="7352522" cy="20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3" y="2826282"/>
            <a:ext cx="7396066" cy="18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" y="379445"/>
            <a:ext cx="6985519" cy="2114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29" y="2494385"/>
            <a:ext cx="6898614" cy="23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1154162"/>
          </a:xfrm>
        </p:spPr>
        <p:txBody>
          <a:bodyPr/>
          <a:lstStyle/>
          <a:p>
            <a:r>
              <a:rPr lang="en-US" dirty="0" smtClean="0"/>
              <a:t>Issues we faced: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8343" y="828963"/>
            <a:ext cx="788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found some routing issues after the integration of the sub-modules and we would  be able resolve it.</a:t>
            </a:r>
            <a:endParaRPr lang="en-US" sz="1400" baseline="0" dirty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298" y="1689017"/>
            <a:ext cx="834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encountered with some errors while 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implementing the template driven and reactive forms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1400" baseline="0" dirty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446" y="2407298"/>
            <a:ext cx="785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400" baseline="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faced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some connection issues from the angular to the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WEBAPI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while passing the data and resolved by passing the correct model of object.</a:t>
            </a:r>
            <a:endParaRPr lang="en-US" sz="1400" baseline="0" dirty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10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1154162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What we explored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/>
            </a:r>
            <a:br>
              <a:rPr lang="en-US" b="1" dirty="0">
                <a:solidFill>
                  <a:srgbClr val="000000"/>
                </a:solidFill>
              </a:rPr>
            </a:b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444" y="995265"/>
            <a:ext cx="803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implemented the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AUTHGUARD and CANACTIVE method which 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will give access to the routes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authenticated </a:t>
            </a: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1400" dirty="0">
              <a:solidFill>
                <a:srgbClr val="0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3307" y="1934547"/>
            <a:ext cx="807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a typeface="+mj-ea"/>
              </a:rPr>
              <a:t>We explored sending the mails to the user acknowledging the application status and implemented by using the SMTP mail.</a:t>
            </a:r>
            <a:endParaRPr lang="en-US" sz="1400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462" y="2761861"/>
            <a:ext cx="7968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a typeface="+mj-ea"/>
              </a:rPr>
              <a:t>We generated the OTP for the authentication of a valid customer so that they can change their password </a:t>
            </a:r>
            <a:endParaRPr lang="en-US" sz="1400" baseline="0" dirty="0">
              <a:solidFill>
                <a:srgbClr val="00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55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xmlns="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702403EB-318C-439B-9AB2-BA2B8AB33F7C}" vid="{819E83EB-3304-45C5-AE68-EF214ADD408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B8D4DEE789A4CA06D83EF8F97359C" ma:contentTypeVersion="12" ma:contentTypeDescription="Create a new document." ma:contentTypeScope="" ma:versionID="2dd8ebf98990708639f5602b73ab8a5f">
  <xsd:schema xmlns:xsd="http://www.w3.org/2001/XMLSchema" xmlns:xs="http://www.w3.org/2001/XMLSchema" xmlns:p="http://schemas.microsoft.com/office/2006/metadata/properties" xmlns:ns2="c09490c5-9848-410e-a310-fecde5b8464b" xmlns:ns3="15dbe8c9-25bc-4a6c-8e78-e9d9f19e3679" targetNamespace="http://schemas.microsoft.com/office/2006/metadata/properties" ma:root="true" ma:fieldsID="70039f9086e4bd80a9be60926d62a914" ns2:_="" ns3:_="">
    <xsd:import namespace="c09490c5-9848-410e-a310-fecde5b8464b"/>
    <xsd:import namespace="15dbe8c9-25bc-4a6c-8e78-e9d9f19e36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490c5-9848-410e-a310-fecde5b84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be8c9-25bc-4a6c-8e78-e9d9f19e3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9781202-294C-483E-B058-55A13ACB26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9490c5-9848-410e-a310-fecde5b8464b"/>
    <ds:schemaRef ds:uri="15dbe8c9-25bc-4a6c-8e78-e9d9f19e3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71bf3f0a-df54-467d-89c2-87f8d534ba7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166</TotalTime>
  <Words>221</Words>
  <Application>Microsoft Office PowerPoint</Application>
  <PresentationFormat>On-screen Show (16:9)</PresentationFormat>
  <Paragraphs>21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L&amp;T Infotech</vt:lpstr>
      <vt:lpstr>Custom Design</vt:lpstr>
      <vt:lpstr>                TEAM10-PROJECT                          BANKING                               </vt:lpstr>
      <vt:lpstr>OBJECTIVE:</vt:lpstr>
      <vt:lpstr>ER DIAGRAM</vt:lpstr>
      <vt:lpstr>PowerPoint Presentation</vt:lpstr>
      <vt:lpstr>PowerPoint Presentation</vt:lpstr>
      <vt:lpstr>PowerPoint Presentation</vt:lpstr>
      <vt:lpstr>Issues we faced:  </vt:lpstr>
      <vt:lpstr>What we explored 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SRISHTI SINGH</dc:creator>
  <cp:lastModifiedBy>Divya</cp:lastModifiedBy>
  <cp:revision>13</cp:revision>
  <cp:lastPrinted>2015-11-28T12:28:20Z</cp:lastPrinted>
  <dcterms:created xsi:type="dcterms:W3CDTF">2020-10-08T07:30:30Z</dcterms:created>
  <dcterms:modified xsi:type="dcterms:W3CDTF">2021-01-12T13:30:12Z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0x010100E24B8D4DEE789A4CA06D83EF8F97359C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