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50" r:id="rId2"/>
    <p:sldId id="257" r:id="rId3"/>
  </p:sldIdLst>
  <p:sldSz cx="13571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55C"/>
    <a:srgbClr val="31528F"/>
    <a:srgbClr val="1E3253"/>
    <a:srgbClr val="101C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A3431-E706-476A-ACBA-5F3E2374F711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88565A5-1FC1-4614-A7C1-392CC9677943}">
      <dgm:prSet phldrT="[Text]" custT="1"/>
      <dgm:spPr>
        <a:pattFill prst="pct90">
          <a:fgClr>
            <a:schemeClr val="accent1">
              <a:lumMod val="50000"/>
            </a:schemeClr>
          </a:fgClr>
          <a:bgClr>
            <a:schemeClr val="bg2">
              <a:lumMod val="50000"/>
            </a:schemeClr>
          </a:bgClr>
        </a:pattFill>
        <a:ln/>
      </dgm:spPr>
      <dgm:t>
        <a:bodyPr wrap="square" rtlCol="0"/>
        <a:lstStyle/>
        <a:p>
          <a:pPr marL="0" algn="ctr" defTabSz="457200" rtl="0" eaLnBrk="1" latinLnBrk="0" hangingPunct="1"/>
          <a:r>
            <a:rPr lang="en-US" sz="1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Production network Phenotype: World Factory</a:t>
          </a:r>
          <a:endParaRPr lang="en-DE" sz="1400" b="1" kern="1200" dirty="0">
            <a:solidFill>
              <a:schemeClr val="bg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F32F854-77C7-404E-975E-F52CF94248AF}" type="parTrans" cxnId="{823E5F5F-EB5F-4483-A8DA-2ABA271390E3}">
      <dgm:prSet/>
      <dgm:spPr/>
      <dgm:t>
        <a:bodyPr/>
        <a:lstStyle/>
        <a:p>
          <a:endParaRPr lang="en-DE"/>
        </a:p>
      </dgm:t>
    </dgm:pt>
    <dgm:pt modelId="{B450BAFB-606B-4140-9584-07A061AAADA8}" type="sibTrans" cxnId="{823E5F5F-EB5F-4483-A8DA-2ABA271390E3}">
      <dgm:prSet/>
      <dgm:spPr/>
      <dgm:t>
        <a:bodyPr/>
        <a:lstStyle/>
        <a:p>
          <a:endParaRPr lang="en-DE"/>
        </a:p>
      </dgm:t>
    </dgm:pt>
    <dgm:pt modelId="{EEED71C9-5B91-4BBC-98C5-675A3C6B393A}">
      <dgm:prSet phldrT="[Text]"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/>
            <a:buChar char="•"/>
          </a:pPr>
          <a:r>
            <a: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Location / geographical position</a:t>
          </a:r>
          <a:endParaRPr lang="en-DE" sz="1200" dirty="0">
            <a:solidFill>
              <a:schemeClr val="tx1">
                <a:lumMod val="85000"/>
                <a:lumOff val="1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564D8B-C263-4B47-9CF6-5B68FC8B86F8}" type="parTrans" cxnId="{343F8518-3C00-4C95-B698-570E5075A26E}">
      <dgm:prSet/>
      <dgm:spPr/>
      <dgm:t>
        <a:bodyPr/>
        <a:lstStyle/>
        <a:p>
          <a:endParaRPr lang="en-DE"/>
        </a:p>
      </dgm:t>
    </dgm:pt>
    <dgm:pt modelId="{659A1B3F-478A-493B-BE52-C43D5417980A}" type="sibTrans" cxnId="{343F8518-3C00-4C95-B698-570E5075A26E}">
      <dgm:prSet/>
      <dgm:spPr/>
      <dgm:t>
        <a:bodyPr/>
        <a:lstStyle/>
        <a:p>
          <a:endParaRPr lang="en-DE"/>
        </a:p>
      </dgm:t>
    </dgm:pt>
    <dgm:pt modelId="{8FAB408F-5183-4BB8-A0C5-0260545FB6F8}">
      <dgm:prSet phldrT="[Text]"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200" kern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Large-scale production capabilities</a:t>
          </a:r>
          <a:endParaRPr lang="en-DE" sz="1200" kern="1200" dirty="0">
            <a:solidFill>
              <a:prstClr val="black">
                <a:lumMod val="85000"/>
                <a:lumOff val="1500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25E0D00-C861-43BF-AA0F-9F197DA272D9}" type="parTrans" cxnId="{053F2A96-FEE6-4DB4-9C01-EDAE4ACF9E7F}">
      <dgm:prSet/>
      <dgm:spPr/>
      <dgm:t>
        <a:bodyPr/>
        <a:lstStyle/>
        <a:p>
          <a:endParaRPr lang="en-DE"/>
        </a:p>
      </dgm:t>
    </dgm:pt>
    <dgm:pt modelId="{35A1EE75-A632-4CD8-B7AC-D7930A9057E5}" type="sibTrans" cxnId="{053F2A96-FEE6-4DB4-9C01-EDAE4ACF9E7F}">
      <dgm:prSet/>
      <dgm:spPr/>
      <dgm:t>
        <a:bodyPr/>
        <a:lstStyle/>
        <a:p>
          <a:endParaRPr lang="en-DE"/>
        </a:p>
      </dgm:t>
    </dgm:pt>
    <dgm:pt modelId="{CBBE0506-C142-4FE3-A487-ACF2BF691CC0}">
      <dgm:prSet phldrT="[Text]"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200" kern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Favorable government policies</a:t>
          </a:r>
          <a:endParaRPr lang="en-DE" sz="1200" kern="1200" dirty="0">
            <a:solidFill>
              <a:prstClr val="black">
                <a:lumMod val="85000"/>
                <a:lumOff val="1500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84A76CF-D1CC-41D7-84CC-8126CCCE2B22}" type="parTrans" cxnId="{4EFB9599-D8EE-4A97-A9C6-FAD276D5FAA9}">
      <dgm:prSet/>
      <dgm:spPr/>
      <dgm:t>
        <a:bodyPr/>
        <a:lstStyle/>
        <a:p>
          <a:endParaRPr lang="en-DE"/>
        </a:p>
      </dgm:t>
    </dgm:pt>
    <dgm:pt modelId="{56DE7020-2C18-437F-93BD-9E4EA2F49190}" type="sibTrans" cxnId="{4EFB9599-D8EE-4A97-A9C6-FAD276D5FAA9}">
      <dgm:prSet/>
      <dgm:spPr/>
      <dgm:t>
        <a:bodyPr/>
        <a:lstStyle/>
        <a:p>
          <a:endParaRPr lang="en-DE"/>
        </a:p>
      </dgm:t>
    </dgm:pt>
    <dgm:pt modelId="{70D37351-399E-42A6-919D-50660BC0D1F7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200" kern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Low-labor costs</a:t>
          </a:r>
        </a:p>
      </dgm:t>
    </dgm:pt>
    <dgm:pt modelId="{792A56F1-4E8B-4385-85E7-3D6AF4B92E4E}" type="parTrans" cxnId="{63A4DAB2-42ED-4E1E-BAD9-6663C8BC50BB}">
      <dgm:prSet/>
      <dgm:spPr/>
      <dgm:t>
        <a:bodyPr/>
        <a:lstStyle/>
        <a:p>
          <a:endParaRPr lang="en-DE"/>
        </a:p>
      </dgm:t>
    </dgm:pt>
    <dgm:pt modelId="{996BBE1C-07EB-407F-8AC8-5974260FB1C4}" type="sibTrans" cxnId="{63A4DAB2-42ED-4E1E-BAD9-6663C8BC50BB}">
      <dgm:prSet/>
      <dgm:spPr/>
      <dgm:t>
        <a:bodyPr/>
        <a:lstStyle/>
        <a:p>
          <a:endParaRPr lang="en-DE"/>
        </a:p>
      </dgm:t>
    </dgm:pt>
    <dgm:pt modelId="{D2CD7C75-179F-471A-9590-EECFA72E3842}" type="pres">
      <dgm:prSet presAssocID="{1CFA3431-E706-476A-ACBA-5F3E2374F71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39CDB616-185F-4E04-A91A-26793469160F}" type="pres">
      <dgm:prSet presAssocID="{C88565A5-1FC1-4614-A7C1-392CC9677943}" presName="root" presStyleCnt="0">
        <dgm:presLayoutVars>
          <dgm:chMax/>
          <dgm:chPref val="4"/>
        </dgm:presLayoutVars>
      </dgm:prSet>
      <dgm:spPr/>
    </dgm:pt>
    <dgm:pt modelId="{965B96F1-3C2D-403D-8E74-B6914E939EE1}" type="pres">
      <dgm:prSet presAssocID="{C88565A5-1FC1-4614-A7C1-392CC9677943}" presName="rootComposite" presStyleCnt="0">
        <dgm:presLayoutVars/>
      </dgm:prSet>
      <dgm:spPr/>
    </dgm:pt>
    <dgm:pt modelId="{C88EC451-9828-4E4F-8F75-75366F6C6D2E}" type="pres">
      <dgm:prSet presAssocID="{C88565A5-1FC1-4614-A7C1-392CC9677943}" presName="rootText" presStyleLbl="node0" presStyleIdx="0" presStyleCnt="1">
        <dgm:presLayoutVars>
          <dgm:chMax/>
          <dgm:chPref val="4"/>
        </dgm:presLayoutVars>
      </dgm:prSet>
      <dgm:spPr>
        <a:xfrm>
          <a:off x="464453" y="280"/>
          <a:ext cx="4185077" cy="526061"/>
        </a:xfrm>
        <a:prstGeom prst="roundRect">
          <a:avLst>
            <a:gd name="adj" fmla="val 10000"/>
          </a:avLst>
        </a:prstGeom>
      </dgm:spPr>
    </dgm:pt>
    <dgm:pt modelId="{45C8010E-6F4B-4838-B424-EFC9AF4F091B}" type="pres">
      <dgm:prSet presAssocID="{C88565A5-1FC1-4614-A7C1-392CC9677943}" presName="childShape" presStyleCnt="0">
        <dgm:presLayoutVars>
          <dgm:chMax val="0"/>
          <dgm:chPref val="0"/>
        </dgm:presLayoutVars>
      </dgm:prSet>
      <dgm:spPr/>
    </dgm:pt>
    <dgm:pt modelId="{283261E3-7A5E-408B-A2AC-4B6B75092665}" type="pres">
      <dgm:prSet presAssocID="{EEED71C9-5B91-4BBC-98C5-675A3C6B393A}" presName="childComposite" presStyleCnt="0">
        <dgm:presLayoutVars>
          <dgm:chMax val="0"/>
          <dgm:chPref val="0"/>
        </dgm:presLayoutVars>
      </dgm:prSet>
      <dgm:spPr/>
    </dgm:pt>
    <dgm:pt modelId="{696B5492-61F5-4DA7-A0BB-44086A7E1B02}" type="pres">
      <dgm:prSet presAssocID="{EEED71C9-5B91-4BBC-98C5-675A3C6B393A}" presName="Image" presStyleLbl="node1" presStyleIdx="0" presStyleCnt="4" custScaleX="83669" custScaleY="836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frica and Europe with solid fill"/>
        </a:ext>
      </dgm:extLst>
    </dgm:pt>
    <dgm:pt modelId="{5E17096C-4B6A-49D3-8FC8-9F560A64D2D6}" type="pres">
      <dgm:prSet presAssocID="{EEED71C9-5B91-4BBC-98C5-675A3C6B393A}" presName="childText" presStyleLbl="lnNode1" presStyleIdx="0" presStyleCnt="4" custScaleY="70553">
        <dgm:presLayoutVars>
          <dgm:chMax val="0"/>
          <dgm:chPref val="0"/>
          <dgm:bulletEnabled val="1"/>
        </dgm:presLayoutVars>
      </dgm:prSet>
      <dgm:spPr/>
    </dgm:pt>
    <dgm:pt modelId="{956D6EA1-EF3B-479A-A9FF-4C9AA1475278}" type="pres">
      <dgm:prSet presAssocID="{8FAB408F-5183-4BB8-A0C5-0260545FB6F8}" presName="childComposite" presStyleCnt="0">
        <dgm:presLayoutVars>
          <dgm:chMax val="0"/>
          <dgm:chPref val="0"/>
        </dgm:presLayoutVars>
      </dgm:prSet>
      <dgm:spPr/>
    </dgm:pt>
    <dgm:pt modelId="{C16FB580-DD47-4AEF-AD70-06B794C188F9}" type="pres">
      <dgm:prSet presAssocID="{8FAB408F-5183-4BB8-A0C5-0260545FB6F8}" presName="Image" presStyleLbl="node1" presStyleIdx="1" presStyleCnt="4" custScaleX="83669" custScaleY="8366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 with solid fill"/>
        </a:ext>
      </dgm:extLst>
    </dgm:pt>
    <dgm:pt modelId="{8F1172BB-0FB6-4C23-9EB4-9CAFBB997547}" type="pres">
      <dgm:prSet presAssocID="{8FAB408F-5183-4BB8-A0C5-0260545FB6F8}" presName="childText" presStyleLbl="lnNode1" presStyleIdx="1" presStyleCnt="4" custScaleY="70553">
        <dgm:presLayoutVars>
          <dgm:chMax val="0"/>
          <dgm:chPref val="0"/>
          <dgm:bulletEnabled val="1"/>
        </dgm:presLayoutVars>
      </dgm:prSet>
      <dgm:spPr/>
    </dgm:pt>
    <dgm:pt modelId="{C69B345C-74A4-4C14-9368-DD29AF80901E}" type="pres">
      <dgm:prSet presAssocID="{CBBE0506-C142-4FE3-A487-ACF2BF691CC0}" presName="childComposite" presStyleCnt="0">
        <dgm:presLayoutVars>
          <dgm:chMax val="0"/>
          <dgm:chPref val="0"/>
        </dgm:presLayoutVars>
      </dgm:prSet>
      <dgm:spPr/>
    </dgm:pt>
    <dgm:pt modelId="{37D44006-F2D8-45CC-90D2-A0B586F5F877}" type="pres">
      <dgm:prSet presAssocID="{CBBE0506-C142-4FE3-A487-ACF2BF691CC0}" presName="Image" presStyleLbl="node1" presStyleIdx="2" presStyleCnt="4" custScaleX="83669" custScaleY="8366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 with solid fill"/>
        </a:ext>
      </dgm:extLst>
    </dgm:pt>
    <dgm:pt modelId="{D685D77A-B2E1-41E9-B832-634769B1926B}" type="pres">
      <dgm:prSet presAssocID="{CBBE0506-C142-4FE3-A487-ACF2BF691CC0}" presName="childText" presStyleLbl="lnNode1" presStyleIdx="2" presStyleCnt="4" custScaleY="70553">
        <dgm:presLayoutVars>
          <dgm:chMax val="0"/>
          <dgm:chPref val="0"/>
          <dgm:bulletEnabled val="1"/>
        </dgm:presLayoutVars>
      </dgm:prSet>
      <dgm:spPr/>
    </dgm:pt>
    <dgm:pt modelId="{CE3E052B-825C-4C04-AEFB-75D362B756A5}" type="pres">
      <dgm:prSet presAssocID="{70D37351-399E-42A6-919D-50660BC0D1F7}" presName="childComposite" presStyleCnt="0">
        <dgm:presLayoutVars>
          <dgm:chMax val="0"/>
          <dgm:chPref val="0"/>
        </dgm:presLayoutVars>
      </dgm:prSet>
      <dgm:spPr/>
    </dgm:pt>
    <dgm:pt modelId="{436A5E4D-8973-44F5-B4B4-D3CBE087FF51}" type="pres">
      <dgm:prSet presAssocID="{70D37351-399E-42A6-919D-50660BC0D1F7}" presName="Image" presStyleLbl="node1" presStyleIdx="3" presStyleCnt="4" custScaleX="83669" custScaleY="8366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8A78E0FE-C466-420E-977E-621D59339C9F}" type="pres">
      <dgm:prSet presAssocID="{70D37351-399E-42A6-919D-50660BC0D1F7}" presName="childText" presStyleLbl="lnNode1" presStyleIdx="3" presStyleCnt="4" custScaleY="70553">
        <dgm:presLayoutVars>
          <dgm:chMax val="0"/>
          <dgm:chPref val="0"/>
          <dgm:bulletEnabled val="1"/>
        </dgm:presLayoutVars>
      </dgm:prSet>
      <dgm:spPr/>
    </dgm:pt>
  </dgm:ptLst>
  <dgm:cxnLst>
    <dgm:cxn modelId="{343F8518-3C00-4C95-B698-570E5075A26E}" srcId="{C88565A5-1FC1-4614-A7C1-392CC9677943}" destId="{EEED71C9-5B91-4BBC-98C5-675A3C6B393A}" srcOrd="0" destOrd="0" parTransId="{A7564D8B-C263-4B47-9CF6-5B68FC8B86F8}" sibTransId="{659A1B3F-478A-493B-BE52-C43D5417980A}"/>
    <dgm:cxn modelId="{823E5F5F-EB5F-4483-A8DA-2ABA271390E3}" srcId="{1CFA3431-E706-476A-ACBA-5F3E2374F711}" destId="{C88565A5-1FC1-4614-A7C1-392CC9677943}" srcOrd="0" destOrd="0" parTransId="{BF32F854-77C7-404E-975E-F52CF94248AF}" sibTransId="{B450BAFB-606B-4140-9584-07A061AAADA8}"/>
    <dgm:cxn modelId="{D4123542-E9B4-451B-A4C6-739396FC840D}" type="presOf" srcId="{70D37351-399E-42A6-919D-50660BC0D1F7}" destId="{8A78E0FE-C466-420E-977E-621D59339C9F}" srcOrd="0" destOrd="0" presId="urn:microsoft.com/office/officeart/2008/layout/PictureAccentList"/>
    <dgm:cxn modelId="{37F65749-B0A4-4D9E-9546-C1FB09DF8DDD}" type="presOf" srcId="{1CFA3431-E706-476A-ACBA-5F3E2374F711}" destId="{D2CD7C75-179F-471A-9590-EECFA72E3842}" srcOrd="0" destOrd="0" presId="urn:microsoft.com/office/officeart/2008/layout/PictureAccentList"/>
    <dgm:cxn modelId="{E187236A-C028-4BA8-AC33-89557C9E104B}" type="presOf" srcId="{C88565A5-1FC1-4614-A7C1-392CC9677943}" destId="{C88EC451-9828-4E4F-8F75-75366F6C6D2E}" srcOrd="0" destOrd="0" presId="urn:microsoft.com/office/officeart/2008/layout/PictureAccentList"/>
    <dgm:cxn modelId="{F2FAA671-F239-4DCA-B3A4-E506EDBF7FD3}" type="presOf" srcId="{CBBE0506-C142-4FE3-A487-ACF2BF691CC0}" destId="{D685D77A-B2E1-41E9-B832-634769B1926B}" srcOrd="0" destOrd="0" presId="urn:microsoft.com/office/officeart/2008/layout/PictureAccentList"/>
    <dgm:cxn modelId="{A5FF4F80-9E7B-40E2-9C4C-4C7BFB5F91C7}" type="presOf" srcId="{EEED71C9-5B91-4BBC-98C5-675A3C6B393A}" destId="{5E17096C-4B6A-49D3-8FC8-9F560A64D2D6}" srcOrd="0" destOrd="0" presId="urn:microsoft.com/office/officeart/2008/layout/PictureAccentList"/>
    <dgm:cxn modelId="{053F2A96-FEE6-4DB4-9C01-EDAE4ACF9E7F}" srcId="{C88565A5-1FC1-4614-A7C1-392CC9677943}" destId="{8FAB408F-5183-4BB8-A0C5-0260545FB6F8}" srcOrd="1" destOrd="0" parTransId="{B25E0D00-C861-43BF-AA0F-9F197DA272D9}" sibTransId="{35A1EE75-A632-4CD8-B7AC-D7930A9057E5}"/>
    <dgm:cxn modelId="{4EFB9599-D8EE-4A97-A9C6-FAD276D5FAA9}" srcId="{C88565A5-1FC1-4614-A7C1-392CC9677943}" destId="{CBBE0506-C142-4FE3-A487-ACF2BF691CC0}" srcOrd="2" destOrd="0" parTransId="{084A76CF-D1CC-41D7-84CC-8126CCCE2B22}" sibTransId="{56DE7020-2C18-437F-93BD-9E4EA2F49190}"/>
    <dgm:cxn modelId="{63A4DAB2-42ED-4E1E-BAD9-6663C8BC50BB}" srcId="{C88565A5-1FC1-4614-A7C1-392CC9677943}" destId="{70D37351-399E-42A6-919D-50660BC0D1F7}" srcOrd="3" destOrd="0" parTransId="{792A56F1-4E8B-4385-85E7-3D6AF4B92E4E}" sibTransId="{996BBE1C-07EB-407F-8AC8-5974260FB1C4}"/>
    <dgm:cxn modelId="{37AC08CC-CD0D-49B7-90B3-CC9CD21C67A5}" type="presOf" srcId="{8FAB408F-5183-4BB8-A0C5-0260545FB6F8}" destId="{8F1172BB-0FB6-4C23-9EB4-9CAFBB997547}" srcOrd="0" destOrd="0" presId="urn:microsoft.com/office/officeart/2008/layout/PictureAccentList"/>
    <dgm:cxn modelId="{129D55BA-6037-4134-B641-BBBC4D3ACD1F}" type="presParOf" srcId="{D2CD7C75-179F-471A-9590-EECFA72E3842}" destId="{39CDB616-185F-4E04-A91A-26793469160F}" srcOrd="0" destOrd="0" presId="urn:microsoft.com/office/officeart/2008/layout/PictureAccentList"/>
    <dgm:cxn modelId="{98DD2A8F-9269-4633-93F1-B295AF052ECA}" type="presParOf" srcId="{39CDB616-185F-4E04-A91A-26793469160F}" destId="{965B96F1-3C2D-403D-8E74-B6914E939EE1}" srcOrd="0" destOrd="0" presId="urn:microsoft.com/office/officeart/2008/layout/PictureAccentList"/>
    <dgm:cxn modelId="{8CAC909B-5451-43CC-9BF3-90123285151D}" type="presParOf" srcId="{965B96F1-3C2D-403D-8E74-B6914E939EE1}" destId="{C88EC451-9828-4E4F-8F75-75366F6C6D2E}" srcOrd="0" destOrd="0" presId="urn:microsoft.com/office/officeart/2008/layout/PictureAccentList"/>
    <dgm:cxn modelId="{633B52E6-0D2B-47C8-9E72-AB4394A7E2BA}" type="presParOf" srcId="{39CDB616-185F-4E04-A91A-26793469160F}" destId="{45C8010E-6F4B-4838-B424-EFC9AF4F091B}" srcOrd="1" destOrd="0" presId="urn:microsoft.com/office/officeart/2008/layout/PictureAccentList"/>
    <dgm:cxn modelId="{9552B7B7-23AF-4506-A0EE-CF2D225B9C81}" type="presParOf" srcId="{45C8010E-6F4B-4838-B424-EFC9AF4F091B}" destId="{283261E3-7A5E-408B-A2AC-4B6B75092665}" srcOrd="0" destOrd="0" presId="urn:microsoft.com/office/officeart/2008/layout/PictureAccentList"/>
    <dgm:cxn modelId="{2ECA9B18-E170-4D73-A3A3-70A1E4ECE581}" type="presParOf" srcId="{283261E3-7A5E-408B-A2AC-4B6B75092665}" destId="{696B5492-61F5-4DA7-A0BB-44086A7E1B02}" srcOrd="0" destOrd="0" presId="urn:microsoft.com/office/officeart/2008/layout/PictureAccentList"/>
    <dgm:cxn modelId="{A4A2A860-FA25-4E54-8409-0E18BB3E6E77}" type="presParOf" srcId="{283261E3-7A5E-408B-A2AC-4B6B75092665}" destId="{5E17096C-4B6A-49D3-8FC8-9F560A64D2D6}" srcOrd="1" destOrd="0" presId="urn:microsoft.com/office/officeart/2008/layout/PictureAccentList"/>
    <dgm:cxn modelId="{B1E4D0A8-6FCE-4F71-B54F-435D051EB08C}" type="presParOf" srcId="{45C8010E-6F4B-4838-B424-EFC9AF4F091B}" destId="{956D6EA1-EF3B-479A-A9FF-4C9AA1475278}" srcOrd="1" destOrd="0" presId="urn:microsoft.com/office/officeart/2008/layout/PictureAccentList"/>
    <dgm:cxn modelId="{D693B7B6-E01D-40C1-B999-A04364225C43}" type="presParOf" srcId="{956D6EA1-EF3B-479A-A9FF-4C9AA1475278}" destId="{C16FB580-DD47-4AEF-AD70-06B794C188F9}" srcOrd="0" destOrd="0" presId="urn:microsoft.com/office/officeart/2008/layout/PictureAccentList"/>
    <dgm:cxn modelId="{95AF3444-8562-4437-8076-390F5C7A06C0}" type="presParOf" srcId="{956D6EA1-EF3B-479A-A9FF-4C9AA1475278}" destId="{8F1172BB-0FB6-4C23-9EB4-9CAFBB997547}" srcOrd="1" destOrd="0" presId="urn:microsoft.com/office/officeart/2008/layout/PictureAccentList"/>
    <dgm:cxn modelId="{69734988-4A6E-443A-8E2D-A087234958B8}" type="presParOf" srcId="{45C8010E-6F4B-4838-B424-EFC9AF4F091B}" destId="{C69B345C-74A4-4C14-9368-DD29AF80901E}" srcOrd="2" destOrd="0" presId="urn:microsoft.com/office/officeart/2008/layout/PictureAccentList"/>
    <dgm:cxn modelId="{3568FE6A-C0A3-4866-BBE1-A5985E2F0993}" type="presParOf" srcId="{C69B345C-74A4-4C14-9368-DD29AF80901E}" destId="{37D44006-F2D8-45CC-90D2-A0B586F5F877}" srcOrd="0" destOrd="0" presId="urn:microsoft.com/office/officeart/2008/layout/PictureAccentList"/>
    <dgm:cxn modelId="{22F109AE-D228-4FC0-8AFE-0265FCA14A9C}" type="presParOf" srcId="{C69B345C-74A4-4C14-9368-DD29AF80901E}" destId="{D685D77A-B2E1-41E9-B832-634769B1926B}" srcOrd="1" destOrd="0" presId="urn:microsoft.com/office/officeart/2008/layout/PictureAccentList"/>
    <dgm:cxn modelId="{69A0DDF6-252F-4950-95A5-C5A0087CB929}" type="presParOf" srcId="{45C8010E-6F4B-4838-B424-EFC9AF4F091B}" destId="{CE3E052B-825C-4C04-AEFB-75D362B756A5}" srcOrd="3" destOrd="0" presId="urn:microsoft.com/office/officeart/2008/layout/PictureAccentList"/>
    <dgm:cxn modelId="{897C784F-2D69-4CB3-BDE8-254A4ED10E1F}" type="presParOf" srcId="{CE3E052B-825C-4C04-AEFB-75D362B756A5}" destId="{436A5E4D-8973-44F5-B4B4-D3CBE087FF51}" srcOrd="0" destOrd="0" presId="urn:microsoft.com/office/officeart/2008/layout/PictureAccentList"/>
    <dgm:cxn modelId="{4E883A66-992B-479B-B1B0-FADDB3F61FFE}" type="presParOf" srcId="{CE3E052B-825C-4C04-AEFB-75D362B756A5}" destId="{8A78E0FE-C466-420E-977E-621D59339C9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3647F-C287-440C-B422-E6386596A7A6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37C60691-0EC7-4C0B-93E7-E58DC872B9A9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Adapting to fast fashion</a:t>
          </a:r>
          <a:endParaRPr lang="en-D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26165E-2D3D-4101-8487-ADCEBF7F969B}" type="parTrans" cxnId="{EE3BFBF7-12B4-4B14-A9E8-C76E96E7E666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702850-FB6C-406B-94F2-75C0E71C2CC9}" type="sibTrans" cxnId="{EE3BFBF7-12B4-4B14-A9E8-C76E96E7E666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10DD2D-0B15-4440-BF4B-DA375E0C9FF6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400" dirty="0">
              <a:latin typeface="Arial" panose="020B0604020202020204" pitchFamily="34" charset="0"/>
              <a:ea typeface="+mn-lt"/>
              <a:cs typeface="Arial" panose="020B0604020202020204" pitchFamily="34" charset="0"/>
            </a:rPr>
            <a:t>Over-production</a:t>
          </a:r>
          <a:endParaRPr lang="en-D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75C2C9-771D-48C7-A3BE-1B3DF53CF059}" type="parTrans" cxnId="{471ED19B-ECCB-424B-86CE-19117A88C06A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5FB39D-91C8-4DBF-A7A0-AB49B6FEAC7A}" type="sibTrans" cxnId="{471ED19B-ECCB-424B-86CE-19117A88C06A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1D3D3A-CADC-4243-BF96-7C534802B259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400" dirty="0">
              <a:latin typeface="Arial" panose="020B0604020202020204" pitchFamily="34" charset="0"/>
              <a:ea typeface="+mn-lt"/>
              <a:cs typeface="Arial" panose="020B0604020202020204" pitchFamily="34" charset="0"/>
            </a:rPr>
            <a:t>Supply Chain Management</a:t>
          </a:r>
          <a:endParaRPr lang="en-D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B914FF-DB7D-47C7-B107-B749FDC77803}" type="parTrans" cxnId="{CB4CDE52-8B2C-4EA7-9553-1649094A0903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1BC17A-E624-47A4-9F54-75F151245876}" type="sibTrans" cxnId="{CB4CDE52-8B2C-4EA7-9553-1649094A0903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6DCCF7-3918-456C-85B5-BBC875429639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rPr>
            <a:t>Quality Control</a:t>
          </a:r>
        </a:p>
      </dgm:t>
    </dgm:pt>
    <dgm:pt modelId="{8C0D4397-EDC4-4BD9-8826-964FDE1AA2FC}" type="parTrans" cxnId="{FB059E17-D86C-417E-B9ED-B7EA6FE101F1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46DF6E-4F41-4A5A-83FD-CA9E861856EA}" type="sibTrans" cxnId="{FB059E17-D86C-417E-B9ED-B7EA6FE101F1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D0BFDA-6F16-482E-87F3-45CDCD5F9EB5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Environmental Sustainability</a:t>
          </a:r>
          <a:endParaRPr lang="en-US" sz="1400" dirty="0">
            <a:solidFill>
              <a:schemeClr val="bg1"/>
            </a:solidFill>
            <a:latin typeface="Arial" panose="020B0604020202020204" pitchFamily="34" charset="0"/>
            <a:ea typeface="+mn-lt"/>
            <a:cs typeface="Arial" panose="020B0604020202020204" pitchFamily="34" charset="0"/>
          </a:endParaRPr>
        </a:p>
      </dgm:t>
    </dgm:pt>
    <dgm:pt modelId="{7B5B8AA9-4830-43B2-823B-AA70C6CE5CB5}" type="parTrans" cxnId="{C4C62C8F-7DCB-4141-AF04-A1130FC7C806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6F4091-1A00-4DCF-9FF1-646E29BAC9A0}" type="sibTrans" cxnId="{C4C62C8F-7DCB-4141-AF04-A1130FC7C806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38109-CC5B-483D-B424-87849D9C5EC4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buFont typeface="Arial"/>
            <a:buChar char="•"/>
          </a:pPr>
          <a:r>
            <a:rPr lang="en-US" sz="1400">
              <a:solidFill>
                <a:schemeClr val="bg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rPr>
            <a:t>Packaging and Logistics</a:t>
          </a:r>
          <a:endParaRPr lang="en-US" sz="1400" dirty="0">
            <a:solidFill>
              <a:schemeClr val="bg1"/>
            </a:solidFill>
            <a:latin typeface="Arial" panose="020B0604020202020204" pitchFamily="34" charset="0"/>
            <a:ea typeface="+mn-lt"/>
            <a:cs typeface="Arial" panose="020B0604020202020204" pitchFamily="34" charset="0"/>
          </a:endParaRPr>
        </a:p>
      </dgm:t>
    </dgm:pt>
    <dgm:pt modelId="{3176E59E-72EC-4E78-B852-C0E9349C7C58}" type="parTrans" cxnId="{3A5DA159-5CA7-4692-AB31-F54B285BF8F7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7832E4-7242-430E-9FC1-82410006B257}" type="sibTrans" cxnId="{3A5DA159-5CA7-4692-AB31-F54B285BF8F7}">
      <dgm:prSet/>
      <dgm:spPr/>
      <dgm:t>
        <a:bodyPr/>
        <a:lstStyle/>
        <a:p>
          <a:endParaRPr lang="en-DE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9CC820-064A-410A-9B53-63BE2FEA9617}" type="pres">
      <dgm:prSet presAssocID="{94C3647F-C287-440C-B422-E6386596A7A6}" presName="linearFlow" presStyleCnt="0">
        <dgm:presLayoutVars>
          <dgm:dir/>
          <dgm:resizeHandles val="exact"/>
        </dgm:presLayoutVars>
      </dgm:prSet>
      <dgm:spPr/>
    </dgm:pt>
    <dgm:pt modelId="{00F5B555-AC7A-4AD7-83ED-3EB281B4DB56}" type="pres">
      <dgm:prSet presAssocID="{37C60691-0EC7-4C0B-93E7-E58DC872B9A9}" presName="composite" presStyleCnt="0"/>
      <dgm:spPr/>
    </dgm:pt>
    <dgm:pt modelId="{F6947027-7630-4155-9D5F-80F25A6ABD02}" type="pres">
      <dgm:prSet presAssocID="{37C60691-0EC7-4C0B-93E7-E58DC872B9A9}" presName="imgShp" presStyleLbl="fgImgPlace1" presStyleIdx="0" presStyleCnt="6" custScaleX="87083" custScaleY="87083" custLinFactNeighborX="-37219" custLinFactNeighborY="5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Pants with solid fill"/>
        </a:ext>
      </dgm:extLst>
    </dgm:pt>
    <dgm:pt modelId="{9269EBBB-1F2C-4036-9D3D-7BA79E4459E8}" type="pres">
      <dgm:prSet presAssocID="{37C60691-0EC7-4C0B-93E7-E58DC872B9A9}" presName="txShp" presStyleLbl="node1" presStyleIdx="0" presStyleCnt="6">
        <dgm:presLayoutVars>
          <dgm:bulletEnabled val="1"/>
        </dgm:presLayoutVars>
      </dgm:prSet>
      <dgm:spPr/>
    </dgm:pt>
    <dgm:pt modelId="{32F0313C-EB04-4F90-A46F-F1C6E4509979}" type="pres">
      <dgm:prSet presAssocID="{0A702850-FB6C-406B-94F2-75C0E71C2CC9}" presName="spacing" presStyleCnt="0"/>
      <dgm:spPr/>
    </dgm:pt>
    <dgm:pt modelId="{F417D24F-D8E3-4792-837E-93BA70C98F7A}" type="pres">
      <dgm:prSet presAssocID="{3610DD2D-0B15-4440-BF4B-DA375E0C9FF6}" presName="composite" presStyleCnt="0"/>
      <dgm:spPr/>
    </dgm:pt>
    <dgm:pt modelId="{3C5B099C-8963-4462-9B51-9DCD2F8D04A4}" type="pres">
      <dgm:prSet presAssocID="{3610DD2D-0B15-4440-BF4B-DA375E0C9FF6}" presName="imgShp" presStyleLbl="fgImgPlace1" presStyleIdx="1" presStyleCnt="6" custScaleX="87083" custScaleY="87083" custLinFactNeighborX="-37219" custLinFactNeighborY="5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F7A899F2-68B6-4A75-B941-D60F0D3BC8D8}" type="pres">
      <dgm:prSet presAssocID="{3610DD2D-0B15-4440-BF4B-DA375E0C9FF6}" presName="txShp" presStyleLbl="node1" presStyleIdx="1" presStyleCnt="6">
        <dgm:presLayoutVars>
          <dgm:bulletEnabled val="1"/>
        </dgm:presLayoutVars>
      </dgm:prSet>
      <dgm:spPr/>
    </dgm:pt>
    <dgm:pt modelId="{A7301D55-1441-41AA-BD14-8BBCF6A761AD}" type="pres">
      <dgm:prSet presAssocID="{5F5FB39D-91C8-4DBF-A7A0-AB49B6FEAC7A}" presName="spacing" presStyleCnt="0"/>
      <dgm:spPr/>
    </dgm:pt>
    <dgm:pt modelId="{7280E19F-BBD8-41E5-9E9A-A7EA72D28600}" type="pres">
      <dgm:prSet presAssocID="{E81D3D3A-CADC-4243-BF96-7C534802B259}" presName="composite" presStyleCnt="0"/>
      <dgm:spPr/>
    </dgm:pt>
    <dgm:pt modelId="{0372F2A5-4B1E-46EC-92AB-CD84ECD0767E}" type="pres">
      <dgm:prSet presAssocID="{E81D3D3A-CADC-4243-BF96-7C534802B259}" presName="imgShp" presStyleLbl="fgImgPlace1" presStyleIdx="2" presStyleCnt="6" custScaleX="87083" custScaleY="87083" custLinFactNeighborX="-37219" custLinFactNeighborY="54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Truck with solid fill"/>
        </a:ext>
      </dgm:extLst>
    </dgm:pt>
    <dgm:pt modelId="{5B08CF72-A6C0-4F46-8452-1DE66E68DADA}" type="pres">
      <dgm:prSet presAssocID="{E81D3D3A-CADC-4243-BF96-7C534802B259}" presName="txShp" presStyleLbl="node1" presStyleIdx="2" presStyleCnt="6">
        <dgm:presLayoutVars>
          <dgm:bulletEnabled val="1"/>
        </dgm:presLayoutVars>
      </dgm:prSet>
      <dgm:spPr/>
    </dgm:pt>
    <dgm:pt modelId="{91D26802-8EC5-42A0-8C34-30C948D14549}" type="pres">
      <dgm:prSet presAssocID="{881BC17A-E624-47A4-9F54-75F151245876}" presName="spacing" presStyleCnt="0"/>
      <dgm:spPr/>
    </dgm:pt>
    <dgm:pt modelId="{16370D1D-1F7F-451E-B9BF-07E0722F8DD2}" type="pres">
      <dgm:prSet presAssocID="{996DCCF7-3918-456C-85B5-BBC875429639}" presName="composite" presStyleCnt="0"/>
      <dgm:spPr/>
    </dgm:pt>
    <dgm:pt modelId="{C3549ED3-8247-4505-93CC-8874CBABC324}" type="pres">
      <dgm:prSet presAssocID="{996DCCF7-3918-456C-85B5-BBC875429639}" presName="imgShp" presStyleLbl="fgImgPlace1" presStyleIdx="3" presStyleCnt="6" custScaleX="87083" custScaleY="87083" custLinFactNeighborX="-37219" custLinFactNeighborY="54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9E90D9A3-1C03-4438-B080-8795D8D45489}" type="pres">
      <dgm:prSet presAssocID="{996DCCF7-3918-456C-85B5-BBC875429639}" presName="txShp" presStyleLbl="node1" presStyleIdx="3" presStyleCnt="6">
        <dgm:presLayoutVars>
          <dgm:bulletEnabled val="1"/>
        </dgm:presLayoutVars>
      </dgm:prSet>
      <dgm:spPr/>
    </dgm:pt>
    <dgm:pt modelId="{D9CA5E77-594D-483C-BD5C-331C0775C832}" type="pres">
      <dgm:prSet presAssocID="{9846DF6E-4F41-4A5A-83FD-CA9E861856EA}" presName="spacing" presStyleCnt="0"/>
      <dgm:spPr/>
    </dgm:pt>
    <dgm:pt modelId="{68D0D7C8-5A43-4C33-96B6-1AB7655B280B}" type="pres">
      <dgm:prSet presAssocID="{22D0BFDA-6F16-482E-87F3-45CDCD5F9EB5}" presName="composite" presStyleCnt="0"/>
      <dgm:spPr/>
    </dgm:pt>
    <dgm:pt modelId="{1233C351-2F58-4510-BA09-E23FE95C6183}" type="pres">
      <dgm:prSet presAssocID="{22D0BFDA-6F16-482E-87F3-45CDCD5F9EB5}" presName="imgShp" presStyleLbl="fgImgPlace1" presStyleIdx="4" presStyleCnt="6" custScaleX="87083" custScaleY="87083" custLinFactNeighborX="-37219" custLinFactNeighborY="541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Open hand with plant with solid fill"/>
        </a:ext>
      </dgm:extLst>
    </dgm:pt>
    <dgm:pt modelId="{521ED777-D9CE-4647-9947-C6FC5DE6B0FD}" type="pres">
      <dgm:prSet presAssocID="{22D0BFDA-6F16-482E-87F3-45CDCD5F9EB5}" presName="txShp" presStyleLbl="node1" presStyleIdx="4" presStyleCnt="6">
        <dgm:presLayoutVars>
          <dgm:bulletEnabled val="1"/>
        </dgm:presLayoutVars>
      </dgm:prSet>
      <dgm:spPr/>
    </dgm:pt>
    <dgm:pt modelId="{BE7E151A-7E11-4E6A-890A-B51BE3639A8F}" type="pres">
      <dgm:prSet presAssocID="{7C6F4091-1A00-4DCF-9FF1-646E29BAC9A0}" presName="spacing" presStyleCnt="0"/>
      <dgm:spPr/>
    </dgm:pt>
    <dgm:pt modelId="{DF89E0B1-5900-4E1F-9694-FD555B72CF75}" type="pres">
      <dgm:prSet presAssocID="{C3B38109-CC5B-483D-B424-87849D9C5EC4}" presName="composite" presStyleCnt="0"/>
      <dgm:spPr/>
    </dgm:pt>
    <dgm:pt modelId="{17C7FBBA-DC9C-4706-BC32-D12999CD6F29}" type="pres">
      <dgm:prSet presAssocID="{C3B38109-CC5B-483D-B424-87849D9C5EC4}" presName="imgShp" presStyleLbl="fgImgPlace1" presStyleIdx="5" presStyleCnt="6" custScaleX="87083" custScaleY="87083" custLinFactNeighborX="-37219" custLinFactNeighborY="1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AADC3313-229A-4E37-B4FC-1825759F8098}" type="pres">
      <dgm:prSet presAssocID="{C3B38109-CC5B-483D-B424-87849D9C5EC4}" presName="txShp" presStyleLbl="node1" presStyleIdx="5" presStyleCnt="6">
        <dgm:presLayoutVars>
          <dgm:bulletEnabled val="1"/>
        </dgm:presLayoutVars>
      </dgm:prSet>
      <dgm:spPr/>
    </dgm:pt>
  </dgm:ptLst>
  <dgm:cxnLst>
    <dgm:cxn modelId="{FB059E17-D86C-417E-B9ED-B7EA6FE101F1}" srcId="{94C3647F-C287-440C-B422-E6386596A7A6}" destId="{996DCCF7-3918-456C-85B5-BBC875429639}" srcOrd="3" destOrd="0" parTransId="{8C0D4397-EDC4-4BD9-8826-964FDE1AA2FC}" sibTransId="{9846DF6E-4F41-4A5A-83FD-CA9E861856EA}"/>
    <dgm:cxn modelId="{CC8E6E20-5C6B-4732-89BA-71039FD8E92C}" type="presOf" srcId="{E81D3D3A-CADC-4243-BF96-7C534802B259}" destId="{5B08CF72-A6C0-4F46-8452-1DE66E68DADA}" srcOrd="0" destOrd="0" presId="urn:microsoft.com/office/officeart/2005/8/layout/vList3"/>
    <dgm:cxn modelId="{02C59D64-43FB-449D-8346-A13209551E19}" type="presOf" srcId="{3610DD2D-0B15-4440-BF4B-DA375E0C9FF6}" destId="{F7A899F2-68B6-4A75-B941-D60F0D3BC8D8}" srcOrd="0" destOrd="0" presId="urn:microsoft.com/office/officeart/2005/8/layout/vList3"/>
    <dgm:cxn modelId="{925AF04B-F5FC-482C-B30E-D673C13A9C61}" type="presOf" srcId="{C3B38109-CC5B-483D-B424-87849D9C5EC4}" destId="{AADC3313-229A-4E37-B4FC-1825759F8098}" srcOrd="0" destOrd="0" presId="urn:microsoft.com/office/officeart/2005/8/layout/vList3"/>
    <dgm:cxn modelId="{CB4CDE52-8B2C-4EA7-9553-1649094A0903}" srcId="{94C3647F-C287-440C-B422-E6386596A7A6}" destId="{E81D3D3A-CADC-4243-BF96-7C534802B259}" srcOrd="2" destOrd="0" parTransId="{F5B914FF-DB7D-47C7-B107-B749FDC77803}" sibTransId="{881BC17A-E624-47A4-9F54-75F151245876}"/>
    <dgm:cxn modelId="{3A5DA159-5CA7-4692-AB31-F54B285BF8F7}" srcId="{94C3647F-C287-440C-B422-E6386596A7A6}" destId="{C3B38109-CC5B-483D-B424-87849D9C5EC4}" srcOrd="5" destOrd="0" parTransId="{3176E59E-72EC-4E78-B852-C0E9349C7C58}" sibTransId="{B37832E4-7242-430E-9FC1-82410006B257}"/>
    <dgm:cxn modelId="{C4C62C8F-7DCB-4141-AF04-A1130FC7C806}" srcId="{94C3647F-C287-440C-B422-E6386596A7A6}" destId="{22D0BFDA-6F16-482E-87F3-45CDCD5F9EB5}" srcOrd="4" destOrd="0" parTransId="{7B5B8AA9-4830-43B2-823B-AA70C6CE5CB5}" sibTransId="{7C6F4091-1A00-4DCF-9FF1-646E29BAC9A0}"/>
    <dgm:cxn modelId="{065B7899-9EFE-40B6-B9BE-EA9435DDCE15}" type="presOf" srcId="{37C60691-0EC7-4C0B-93E7-E58DC872B9A9}" destId="{9269EBBB-1F2C-4036-9D3D-7BA79E4459E8}" srcOrd="0" destOrd="0" presId="urn:microsoft.com/office/officeart/2005/8/layout/vList3"/>
    <dgm:cxn modelId="{471ED19B-ECCB-424B-86CE-19117A88C06A}" srcId="{94C3647F-C287-440C-B422-E6386596A7A6}" destId="{3610DD2D-0B15-4440-BF4B-DA375E0C9FF6}" srcOrd="1" destOrd="0" parTransId="{3175C2C9-771D-48C7-A3BE-1B3DF53CF059}" sibTransId="{5F5FB39D-91C8-4DBF-A7A0-AB49B6FEAC7A}"/>
    <dgm:cxn modelId="{74E1B1B9-6A8F-4E76-A048-6E7E20FB0A9C}" type="presOf" srcId="{94C3647F-C287-440C-B422-E6386596A7A6}" destId="{589CC820-064A-410A-9B53-63BE2FEA9617}" srcOrd="0" destOrd="0" presId="urn:microsoft.com/office/officeart/2005/8/layout/vList3"/>
    <dgm:cxn modelId="{2A4E54C3-1609-4AA1-8910-00613241D292}" type="presOf" srcId="{22D0BFDA-6F16-482E-87F3-45CDCD5F9EB5}" destId="{521ED777-D9CE-4647-9947-C6FC5DE6B0FD}" srcOrd="0" destOrd="0" presId="urn:microsoft.com/office/officeart/2005/8/layout/vList3"/>
    <dgm:cxn modelId="{9279A1F2-6BBA-48F8-B940-C72E6E67DDAF}" type="presOf" srcId="{996DCCF7-3918-456C-85B5-BBC875429639}" destId="{9E90D9A3-1C03-4438-B080-8795D8D45489}" srcOrd="0" destOrd="0" presId="urn:microsoft.com/office/officeart/2005/8/layout/vList3"/>
    <dgm:cxn modelId="{EE3BFBF7-12B4-4B14-A9E8-C76E96E7E666}" srcId="{94C3647F-C287-440C-B422-E6386596A7A6}" destId="{37C60691-0EC7-4C0B-93E7-E58DC872B9A9}" srcOrd="0" destOrd="0" parTransId="{DA26165E-2D3D-4101-8487-ADCEBF7F969B}" sibTransId="{0A702850-FB6C-406B-94F2-75C0E71C2CC9}"/>
    <dgm:cxn modelId="{0E382DC2-A1DF-4F7E-B7A6-7D987B2A5C4B}" type="presParOf" srcId="{589CC820-064A-410A-9B53-63BE2FEA9617}" destId="{00F5B555-AC7A-4AD7-83ED-3EB281B4DB56}" srcOrd="0" destOrd="0" presId="urn:microsoft.com/office/officeart/2005/8/layout/vList3"/>
    <dgm:cxn modelId="{E06540B0-E832-4285-82EF-F5A22A488126}" type="presParOf" srcId="{00F5B555-AC7A-4AD7-83ED-3EB281B4DB56}" destId="{F6947027-7630-4155-9D5F-80F25A6ABD02}" srcOrd="0" destOrd="0" presId="urn:microsoft.com/office/officeart/2005/8/layout/vList3"/>
    <dgm:cxn modelId="{BC3B746D-8702-435D-9B1A-AAC7024DEE02}" type="presParOf" srcId="{00F5B555-AC7A-4AD7-83ED-3EB281B4DB56}" destId="{9269EBBB-1F2C-4036-9D3D-7BA79E4459E8}" srcOrd="1" destOrd="0" presId="urn:microsoft.com/office/officeart/2005/8/layout/vList3"/>
    <dgm:cxn modelId="{65A1341C-490F-4B3F-B011-BA2A5CE7C107}" type="presParOf" srcId="{589CC820-064A-410A-9B53-63BE2FEA9617}" destId="{32F0313C-EB04-4F90-A46F-F1C6E4509979}" srcOrd="1" destOrd="0" presId="urn:microsoft.com/office/officeart/2005/8/layout/vList3"/>
    <dgm:cxn modelId="{683FB6A5-2FC2-4A07-9033-8072F42B4B49}" type="presParOf" srcId="{589CC820-064A-410A-9B53-63BE2FEA9617}" destId="{F417D24F-D8E3-4792-837E-93BA70C98F7A}" srcOrd="2" destOrd="0" presId="urn:microsoft.com/office/officeart/2005/8/layout/vList3"/>
    <dgm:cxn modelId="{CD8214D5-FCC3-4F34-886B-F1175DF4C942}" type="presParOf" srcId="{F417D24F-D8E3-4792-837E-93BA70C98F7A}" destId="{3C5B099C-8963-4462-9B51-9DCD2F8D04A4}" srcOrd="0" destOrd="0" presId="urn:microsoft.com/office/officeart/2005/8/layout/vList3"/>
    <dgm:cxn modelId="{46915CFE-7848-428C-A671-2041D8EAB067}" type="presParOf" srcId="{F417D24F-D8E3-4792-837E-93BA70C98F7A}" destId="{F7A899F2-68B6-4A75-B941-D60F0D3BC8D8}" srcOrd="1" destOrd="0" presId="urn:microsoft.com/office/officeart/2005/8/layout/vList3"/>
    <dgm:cxn modelId="{1C65785F-1C7A-406D-A661-5ECBDE7B42D6}" type="presParOf" srcId="{589CC820-064A-410A-9B53-63BE2FEA9617}" destId="{A7301D55-1441-41AA-BD14-8BBCF6A761AD}" srcOrd="3" destOrd="0" presId="urn:microsoft.com/office/officeart/2005/8/layout/vList3"/>
    <dgm:cxn modelId="{084CBBA7-D8CA-40AD-95DA-E9924D68149F}" type="presParOf" srcId="{589CC820-064A-410A-9B53-63BE2FEA9617}" destId="{7280E19F-BBD8-41E5-9E9A-A7EA72D28600}" srcOrd="4" destOrd="0" presId="urn:microsoft.com/office/officeart/2005/8/layout/vList3"/>
    <dgm:cxn modelId="{75BA8426-81D5-4ADF-A169-361144BA233C}" type="presParOf" srcId="{7280E19F-BBD8-41E5-9E9A-A7EA72D28600}" destId="{0372F2A5-4B1E-46EC-92AB-CD84ECD0767E}" srcOrd="0" destOrd="0" presId="urn:microsoft.com/office/officeart/2005/8/layout/vList3"/>
    <dgm:cxn modelId="{68F7E93A-B5A1-4190-9542-2F2BB8EDD012}" type="presParOf" srcId="{7280E19F-BBD8-41E5-9E9A-A7EA72D28600}" destId="{5B08CF72-A6C0-4F46-8452-1DE66E68DADA}" srcOrd="1" destOrd="0" presId="urn:microsoft.com/office/officeart/2005/8/layout/vList3"/>
    <dgm:cxn modelId="{682BCA66-8571-4E88-B618-8A88B154A51E}" type="presParOf" srcId="{589CC820-064A-410A-9B53-63BE2FEA9617}" destId="{91D26802-8EC5-42A0-8C34-30C948D14549}" srcOrd="5" destOrd="0" presId="urn:microsoft.com/office/officeart/2005/8/layout/vList3"/>
    <dgm:cxn modelId="{87B1C541-FF65-46DE-83AE-C84CC787CE26}" type="presParOf" srcId="{589CC820-064A-410A-9B53-63BE2FEA9617}" destId="{16370D1D-1F7F-451E-B9BF-07E0722F8DD2}" srcOrd="6" destOrd="0" presId="urn:microsoft.com/office/officeart/2005/8/layout/vList3"/>
    <dgm:cxn modelId="{0B63E5DA-A368-49F5-8510-1D3FA47AAA46}" type="presParOf" srcId="{16370D1D-1F7F-451E-B9BF-07E0722F8DD2}" destId="{C3549ED3-8247-4505-93CC-8874CBABC324}" srcOrd="0" destOrd="0" presId="urn:microsoft.com/office/officeart/2005/8/layout/vList3"/>
    <dgm:cxn modelId="{1C45BAEA-287E-4D0B-AECE-C32782ECB94E}" type="presParOf" srcId="{16370D1D-1F7F-451E-B9BF-07E0722F8DD2}" destId="{9E90D9A3-1C03-4438-B080-8795D8D45489}" srcOrd="1" destOrd="0" presId="urn:microsoft.com/office/officeart/2005/8/layout/vList3"/>
    <dgm:cxn modelId="{BC4F7E5A-6384-4AEA-BBBC-CC1FF9E7F011}" type="presParOf" srcId="{589CC820-064A-410A-9B53-63BE2FEA9617}" destId="{D9CA5E77-594D-483C-BD5C-331C0775C832}" srcOrd="7" destOrd="0" presId="urn:microsoft.com/office/officeart/2005/8/layout/vList3"/>
    <dgm:cxn modelId="{DE48D899-F4F0-459F-9A55-6CE986581FB3}" type="presParOf" srcId="{589CC820-064A-410A-9B53-63BE2FEA9617}" destId="{68D0D7C8-5A43-4C33-96B6-1AB7655B280B}" srcOrd="8" destOrd="0" presId="urn:microsoft.com/office/officeart/2005/8/layout/vList3"/>
    <dgm:cxn modelId="{D99B838A-D863-4150-8B61-875CB9C71BF9}" type="presParOf" srcId="{68D0D7C8-5A43-4C33-96B6-1AB7655B280B}" destId="{1233C351-2F58-4510-BA09-E23FE95C6183}" srcOrd="0" destOrd="0" presId="urn:microsoft.com/office/officeart/2005/8/layout/vList3"/>
    <dgm:cxn modelId="{6FB3DBAC-0DDC-4F61-92A8-82E3C9F7FFBC}" type="presParOf" srcId="{68D0D7C8-5A43-4C33-96B6-1AB7655B280B}" destId="{521ED777-D9CE-4647-9947-C6FC5DE6B0FD}" srcOrd="1" destOrd="0" presId="urn:microsoft.com/office/officeart/2005/8/layout/vList3"/>
    <dgm:cxn modelId="{6FF0DA92-DB90-4A99-92AC-2B57DA405B58}" type="presParOf" srcId="{589CC820-064A-410A-9B53-63BE2FEA9617}" destId="{BE7E151A-7E11-4E6A-890A-B51BE3639A8F}" srcOrd="9" destOrd="0" presId="urn:microsoft.com/office/officeart/2005/8/layout/vList3"/>
    <dgm:cxn modelId="{C68C9BBA-E577-4AB2-8D5B-DFF381F27EEB}" type="presParOf" srcId="{589CC820-064A-410A-9B53-63BE2FEA9617}" destId="{DF89E0B1-5900-4E1F-9694-FD555B72CF75}" srcOrd="10" destOrd="0" presId="urn:microsoft.com/office/officeart/2005/8/layout/vList3"/>
    <dgm:cxn modelId="{3E660192-EA8A-477B-91C9-46B7728A8310}" type="presParOf" srcId="{DF89E0B1-5900-4E1F-9694-FD555B72CF75}" destId="{17C7FBBA-DC9C-4706-BC32-D12999CD6F29}" srcOrd="0" destOrd="0" presId="urn:microsoft.com/office/officeart/2005/8/layout/vList3"/>
    <dgm:cxn modelId="{E53B7E3C-AAD5-4B2A-AA25-5EB5BAB83DA0}" type="presParOf" srcId="{DF89E0B1-5900-4E1F-9694-FD555B72CF75}" destId="{AADC3313-229A-4E37-B4FC-1825759F80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C451-9828-4E4F-8F75-75366F6C6D2E}">
      <dsp:nvSpPr>
        <dsp:cNvPr id="0" name=""/>
        <dsp:cNvSpPr/>
      </dsp:nvSpPr>
      <dsp:spPr>
        <a:xfrm>
          <a:off x="464453" y="280"/>
          <a:ext cx="4185077" cy="526061"/>
        </a:xfrm>
        <a:prstGeom prst="roundRect">
          <a:avLst>
            <a:gd name="adj" fmla="val 10000"/>
          </a:avLst>
        </a:prstGeom>
        <a:pattFill prst="pct90">
          <a:fgClr>
            <a:schemeClr val="accent1">
              <a:lumMod val="50000"/>
            </a:schemeClr>
          </a:fgClr>
          <a:bgClr>
            <a:schemeClr val="bg2">
              <a:lumMod val="50000"/>
            </a:schemeClr>
          </a:bgClr>
        </a:patt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Production network Phenotype: World Factory</a:t>
          </a:r>
          <a:endParaRPr lang="en-DE" sz="1400" b="1" kern="1200" dirty="0">
            <a:solidFill>
              <a:schemeClr val="bg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79861" y="15688"/>
        <a:ext cx="4154261" cy="495245"/>
      </dsp:txXfrm>
    </dsp:sp>
    <dsp:sp modelId="{696B5492-61F5-4DA7-A0BB-44086A7E1B02}">
      <dsp:nvSpPr>
        <dsp:cNvPr id="0" name=""/>
        <dsp:cNvSpPr/>
      </dsp:nvSpPr>
      <dsp:spPr>
        <a:xfrm>
          <a:off x="485931" y="621032"/>
          <a:ext cx="440150" cy="44015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7096C-4B6A-49D3-8FC8-9F560A64D2D6}">
      <dsp:nvSpPr>
        <dsp:cNvPr id="0" name=""/>
        <dsp:cNvSpPr/>
      </dsp:nvSpPr>
      <dsp:spPr>
        <a:xfrm>
          <a:off x="1000600" y="655532"/>
          <a:ext cx="3627452" cy="371151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Location / geographical position</a:t>
          </a:r>
          <a:endParaRPr lang="en-DE" sz="1200" kern="1200" dirty="0">
            <a:solidFill>
              <a:schemeClr val="tx1">
                <a:lumMod val="85000"/>
                <a:lumOff val="1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18721" y="673653"/>
        <a:ext cx="3591210" cy="334909"/>
      </dsp:txXfrm>
    </dsp:sp>
    <dsp:sp modelId="{C16FB580-DD47-4AEF-AD70-06B794C188F9}">
      <dsp:nvSpPr>
        <dsp:cNvPr id="0" name=""/>
        <dsp:cNvSpPr/>
      </dsp:nvSpPr>
      <dsp:spPr>
        <a:xfrm>
          <a:off x="485931" y="1124310"/>
          <a:ext cx="440150" cy="44015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172BB-0FB6-4C23-9EB4-9CAFBB997547}">
      <dsp:nvSpPr>
        <dsp:cNvPr id="0" name=""/>
        <dsp:cNvSpPr/>
      </dsp:nvSpPr>
      <dsp:spPr>
        <a:xfrm>
          <a:off x="1000600" y="1158809"/>
          <a:ext cx="3627452" cy="371151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200" kern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Large-scale production capabilities</a:t>
          </a:r>
          <a:endParaRPr lang="en-DE" sz="1200" kern="1200" dirty="0">
            <a:solidFill>
              <a:prstClr val="black">
                <a:lumMod val="85000"/>
                <a:lumOff val="1500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018721" y="1176930"/>
        <a:ext cx="3591210" cy="334909"/>
      </dsp:txXfrm>
    </dsp:sp>
    <dsp:sp modelId="{37D44006-F2D8-45CC-90D2-A0B586F5F877}">
      <dsp:nvSpPr>
        <dsp:cNvPr id="0" name=""/>
        <dsp:cNvSpPr/>
      </dsp:nvSpPr>
      <dsp:spPr>
        <a:xfrm>
          <a:off x="485931" y="1627587"/>
          <a:ext cx="440150" cy="44015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5D77A-B2E1-41E9-B832-634769B1926B}">
      <dsp:nvSpPr>
        <dsp:cNvPr id="0" name=""/>
        <dsp:cNvSpPr/>
      </dsp:nvSpPr>
      <dsp:spPr>
        <a:xfrm>
          <a:off x="1000600" y="1662086"/>
          <a:ext cx="3627452" cy="371151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200" kern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Favorable government policies</a:t>
          </a:r>
          <a:endParaRPr lang="en-DE" sz="1200" kern="1200" dirty="0">
            <a:solidFill>
              <a:prstClr val="black">
                <a:lumMod val="85000"/>
                <a:lumOff val="1500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018721" y="1680207"/>
        <a:ext cx="3591210" cy="334909"/>
      </dsp:txXfrm>
    </dsp:sp>
    <dsp:sp modelId="{436A5E4D-8973-44F5-B4B4-D3CBE087FF51}">
      <dsp:nvSpPr>
        <dsp:cNvPr id="0" name=""/>
        <dsp:cNvSpPr/>
      </dsp:nvSpPr>
      <dsp:spPr>
        <a:xfrm>
          <a:off x="485931" y="2130865"/>
          <a:ext cx="440150" cy="44015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E0FE-C466-420E-977E-621D59339C9F}">
      <dsp:nvSpPr>
        <dsp:cNvPr id="0" name=""/>
        <dsp:cNvSpPr/>
      </dsp:nvSpPr>
      <dsp:spPr>
        <a:xfrm>
          <a:off x="1000600" y="2165364"/>
          <a:ext cx="3627452" cy="371151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200" kern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Low-labor costs</a:t>
          </a:r>
        </a:p>
      </dsp:txBody>
      <dsp:txXfrm>
        <a:off x="1018721" y="2183485"/>
        <a:ext cx="3591210" cy="334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9EBBB-1F2C-4036-9D3D-7BA79E4459E8}">
      <dsp:nvSpPr>
        <dsp:cNvPr id="0" name=""/>
        <dsp:cNvSpPr/>
      </dsp:nvSpPr>
      <dsp:spPr>
        <a:xfrm rot="10800000">
          <a:off x="757735" y="491"/>
          <a:ext cx="2596032" cy="477006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4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Adapting to fast fashion</a:t>
          </a:r>
          <a:endParaRPr lang="en-D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876986" y="491"/>
        <a:ext cx="2476781" cy="477006"/>
      </dsp:txXfrm>
    </dsp:sp>
    <dsp:sp modelId="{F6947027-7630-4155-9D5F-80F25A6ABD02}">
      <dsp:nvSpPr>
        <dsp:cNvPr id="0" name=""/>
        <dsp:cNvSpPr/>
      </dsp:nvSpPr>
      <dsp:spPr>
        <a:xfrm>
          <a:off x="372503" y="57105"/>
          <a:ext cx="415391" cy="4153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899F2-68B6-4A75-B941-D60F0D3BC8D8}">
      <dsp:nvSpPr>
        <dsp:cNvPr id="0" name=""/>
        <dsp:cNvSpPr/>
      </dsp:nvSpPr>
      <dsp:spPr>
        <a:xfrm rot="10800000">
          <a:off x="757735" y="619887"/>
          <a:ext cx="2596032" cy="477006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4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ea typeface="+mn-lt"/>
              <a:cs typeface="Arial" panose="020B0604020202020204" pitchFamily="34" charset="0"/>
            </a:rPr>
            <a:t>Over-production</a:t>
          </a:r>
          <a:endParaRPr lang="en-D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876986" y="619887"/>
        <a:ext cx="2476781" cy="477006"/>
      </dsp:txXfrm>
    </dsp:sp>
    <dsp:sp modelId="{3C5B099C-8963-4462-9B51-9DCD2F8D04A4}">
      <dsp:nvSpPr>
        <dsp:cNvPr id="0" name=""/>
        <dsp:cNvSpPr/>
      </dsp:nvSpPr>
      <dsp:spPr>
        <a:xfrm>
          <a:off x="372503" y="676501"/>
          <a:ext cx="415391" cy="41539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8CF72-A6C0-4F46-8452-1DE66E68DADA}">
      <dsp:nvSpPr>
        <dsp:cNvPr id="0" name=""/>
        <dsp:cNvSpPr/>
      </dsp:nvSpPr>
      <dsp:spPr>
        <a:xfrm rot="10800000">
          <a:off x="757735" y="1239283"/>
          <a:ext cx="2596032" cy="477006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4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ea typeface="+mn-lt"/>
              <a:cs typeface="Arial" panose="020B0604020202020204" pitchFamily="34" charset="0"/>
            </a:rPr>
            <a:t>Supply Chain Management</a:t>
          </a:r>
          <a:endParaRPr lang="en-D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876986" y="1239283"/>
        <a:ext cx="2476781" cy="477006"/>
      </dsp:txXfrm>
    </dsp:sp>
    <dsp:sp modelId="{0372F2A5-4B1E-46EC-92AB-CD84ECD0767E}">
      <dsp:nvSpPr>
        <dsp:cNvPr id="0" name=""/>
        <dsp:cNvSpPr/>
      </dsp:nvSpPr>
      <dsp:spPr>
        <a:xfrm>
          <a:off x="372503" y="1295897"/>
          <a:ext cx="415391" cy="41539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0D9A3-1C03-4438-B080-8795D8D45489}">
      <dsp:nvSpPr>
        <dsp:cNvPr id="0" name=""/>
        <dsp:cNvSpPr/>
      </dsp:nvSpPr>
      <dsp:spPr>
        <a:xfrm rot="10800000">
          <a:off x="757735" y="1858679"/>
          <a:ext cx="2596032" cy="477006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4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rPr>
            <a:t>Quality Control</a:t>
          </a:r>
        </a:p>
      </dsp:txBody>
      <dsp:txXfrm rot="10800000">
        <a:off x="876986" y="1858679"/>
        <a:ext cx="2476781" cy="477006"/>
      </dsp:txXfrm>
    </dsp:sp>
    <dsp:sp modelId="{C3549ED3-8247-4505-93CC-8874CBABC324}">
      <dsp:nvSpPr>
        <dsp:cNvPr id="0" name=""/>
        <dsp:cNvSpPr/>
      </dsp:nvSpPr>
      <dsp:spPr>
        <a:xfrm>
          <a:off x="372503" y="1915293"/>
          <a:ext cx="415391" cy="41539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ED777-D9CE-4647-9947-C6FC5DE6B0FD}">
      <dsp:nvSpPr>
        <dsp:cNvPr id="0" name=""/>
        <dsp:cNvSpPr/>
      </dsp:nvSpPr>
      <dsp:spPr>
        <a:xfrm rot="10800000">
          <a:off x="757735" y="2478076"/>
          <a:ext cx="2596032" cy="477006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4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Environmental Sustainability</a:t>
          </a:r>
          <a:endParaRPr lang="en-US" sz="1400" kern="1200" dirty="0">
            <a:solidFill>
              <a:schemeClr val="bg1"/>
            </a:solidFill>
            <a:latin typeface="Arial" panose="020B0604020202020204" pitchFamily="34" charset="0"/>
            <a:ea typeface="+mn-lt"/>
            <a:cs typeface="Arial" panose="020B0604020202020204" pitchFamily="34" charset="0"/>
          </a:endParaRPr>
        </a:p>
      </dsp:txBody>
      <dsp:txXfrm rot="10800000">
        <a:off x="876986" y="2478076"/>
        <a:ext cx="2476781" cy="477006"/>
      </dsp:txXfrm>
    </dsp:sp>
    <dsp:sp modelId="{1233C351-2F58-4510-BA09-E23FE95C6183}">
      <dsp:nvSpPr>
        <dsp:cNvPr id="0" name=""/>
        <dsp:cNvSpPr/>
      </dsp:nvSpPr>
      <dsp:spPr>
        <a:xfrm>
          <a:off x="372503" y="2534689"/>
          <a:ext cx="415391" cy="415391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C3313-229A-4E37-B4FC-1825759F8098}">
      <dsp:nvSpPr>
        <dsp:cNvPr id="0" name=""/>
        <dsp:cNvSpPr/>
      </dsp:nvSpPr>
      <dsp:spPr>
        <a:xfrm rot="10800000">
          <a:off x="757735" y="3097472"/>
          <a:ext cx="2596032" cy="477006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4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400" kern="1200">
              <a:solidFill>
                <a:schemeClr val="bg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rPr>
            <a:t>Packaging and Logistics</a:t>
          </a:r>
          <a:endParaRPr lang="en-US" sz="1400" kern="1200" dirty="0">
            <a:solidFill>
              <a:schemeClr val="bg1"/>
            </a:solidFill>
            <a:latin typeface="Arial" panose="020B0604020202020204" pitchFamily="34" charset="0"/>
            <a:ea typeface="+mn-lt"/>
            <a:cs typeface="Arial" panose="020B0604020202020204" pitchFamily="34" charset="0"/>
          </a:endParaRPr>
        </a:p>
      </dsp:txBody>
      <dsp:txXfrm rot="10800000">
        <a:off x="876986" y="3097472"/>
        <a:ext cx="2476781" cy="477006"/>
      </dsp:txXfrm>
    </dsp:sp>
    <dsp:sp modelId="{17C7FBBA-DC9C-4706-BC32-D12999CD6F29}">
      <dsp:nvSpPr>
        <dsp:cNvPr id="0" name=""/>
        <dsp:cNvSpPr/>
      </dsp:nvSpPr>
      <dsp:spPr>
        <a:xfrm>
          <a:off x="372503" y="3128370"/>
          <a:ext cx="415391" cy="415391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2B000-8625-408F-B97C-4761BDD907A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1143000"/>
            <a:ext cx="6105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F481-922D-4935-993C-91293AC75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2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442" y="1122363"/>
            <a:ext cx="1017865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42" y="3602038"/>
            <a:ext cx="101786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06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78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2132" y="365125"/>
            <a:ext cx="292636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043" y="365125"/>
            <a:ext cx="86094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828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7494" y="2116183"/>
            <a:ext cx="6112948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789385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sz="1800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sz="1800" noProof="0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sz="1800" noProof="0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7494" y="4549554"/>
            <a:ext cx="6112947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7087494" y="4252111"/>
            <a:ext cx="2375019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073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4" y="1709739"/>
            <a:ext cx="117054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974" y="4589464"/>
            <a:ext cx="117054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14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43" y="1825625"/>
            <a:ext cx="57679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0591" y="1825625"/>
            <a:ext cx="57679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8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11" y="365126"/>
            <a:ext cx="117054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4812" y="1681163"/>
            <a:ext cx="57413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4812" y="2505075"/>
            <a:ext cx="57413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0591" y="1681163"/>
            <a:ext cx="576967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70591" y="2505075"/>
            <a:ext cx="576967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41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968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432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11" y="457200"/>
            <a:ext cx="43771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671" y="987426"/>
            <a:ext cx="687059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811" y="2057400"/>
            <a:ext cx="43771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95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11" y="457200"/>
            <a:ext cx="43771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69671" y="987426"/>
            <a:ext cx="687059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811" y="2057400"/>
            <a:ext cx="43771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43" y="365126"/>
            <a:ext cx="117054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43" y="1825625"/>
            <a:ext cx="117054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043" y="6356351"/>
            <a:ext cx="3053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A496-2CBC-4C24-BD98-2F8168CBC206}" type="datetimeFigureOut">
              <a:rPr lang="en-DE" smtClean="0"/>
              <a:t>01/11/2024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572" y="6356351"/>
            <a:ext cx="4580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84899" y="6356351"/>
            <a:ext cx="3053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8119-A929-4738-9D2C-5C6CA550C6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809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diagramLayout" Target="../diagrams/layout2.xml"/><Relationship Id="rId5" Type="http://schemas.openxmlformats.org/officeDocument/2006/relationships/diagramColors" Target="../diagrams/colors1.xml"/><Relationship Id="rId15" Type="http://schemas.openxmlformats.org/officeDocument/2006/relationships/hyperlink" Target="https://www.maersk.com/news/articles/2021/02/19/the-journey-of-jeans" TargetMode="External"/><Relationship Id="rId10" Type="http://schemas.openxmlformats.org/officeDocument/2006/relationships/diagramData" Target="../diagrams/data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571537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56814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642" y="1181639"/>
            <a:ext cx="6858000" cy="4494721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643" y="1191776"/>
            <a:ext cx="6857999" cy="449472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96365" y="3359642"/>
            <a:ext cx="2501979" cy="4494727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58509" y="969718"/>
            <a:ext cx="4341686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651" y="1171500"/>
            <a:ext cx="6858003" cy="44947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532" y="586855"/>
            <a:ext cx="3563603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Textile and Clothing Industry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4544" y="649480"/>
            <a:ext cx="7297092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1F35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dirty="0">
                <a:solidFill>
                  <a:srgbClr val="1F35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31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Arushi - 440554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31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Bhargav Sridhar - 441060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31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Divya Khanolkar - 443123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31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Mohammad Tayyab - 442237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31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Shreya </a:t>
            </a:r>
            <a:r>
              <a:rPr lang="en-US" sz="1600" b="1" dirty="0" err="1">
                <a:solidFill>
                  <a:srgbClr val="31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Umre</a:t>
            </a:r>
            <a:r>
              <a:rPr lang="en-US" sz="1600" b="1" dirty="0">
                <a:solidFill>
                  <a:srgbClr val="31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- 443641</a:t>
            </a:r>
          </a:p>
          <a:p>
            <a:r>
              <a:rPr lang="en-US" sz="2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C6C7B-8C28-A6A9-CA75-17951426B1EA}"/>
              </a:ext>
            </a:extLst>
          </p:cNvPr>
          <p:cNvSpPr/>
          <p:nvPr/>
        </p:nvSpPr>
        <p:spPr>
          <a:xfrm>
            <a:off x="4083135" y="1050539"/>
            <a:ext cx="5354320" cy="48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Network</a:t>
            </a:r>
            <a:endParaRPr lang="en-DE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7523CA-1B03-98C8-25F7-A82D99B9CCDC}"/>
              </a:ext>
            </a:extLst>
          </p:cNvPr>
          <p:cNvSpPr/>
          <p:nvPr/>
        </p:nvSpPr>
        <p:spPr>
          <a:xfrm flipH="1">
            <a:off x="451639" y="4738727"/>
            <a:ext cx="475980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6BE4CDD-E512-78B0-A5F7-D019E3E4E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673241"/>
              </p:ext>
            </p:extLst>
          </p:nvPr>
        </p:nvGraphicFramePr>
        <p:xfrm>
          <a:off x="0" y="2031592"/>
          <a:ext cx="5113985" cy="257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C55621C-8D6A-DB44-9C4D-1F64C195B44E}"/>
              </a:ext>
            </a:extLst>
          </p:cNvPr>
          <p:cNvGrpSpPr/>
          <p:nvPr/>
        </p:nvGrpSpPr>
        <p:grpSpPr>
          <a:xfrm>
            <a:off x="482836" y="4948021"/>
            <a:ext cx="5044555" cy="1764962"/>
            <a:chOff x="559316" y="4758260"/>
            <a:chExt cx="5044555" cy="1764962"/>
          </a:xfrm>
        </p:grpSpPr>
        <p:pic>
          <p:nvPicPr>
            <p:cNvPr id="24" name="Picture 23" descr="A map of the earth with a point on it&#10;&#10;Description automatically generated">
              <a:extLst>
                <a:ext uri="{FF2B5EF4-FFF2-40B4-BE49-F238E27FC236}">
                  <a16:creationId xmlns:a16="http://schemas.microsoft.com/office/drawing/2014/main" id="{7A821838-42BF-4733-4C45-AAD9FAFF7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34236" y="5047391"/>
              <a:ext cx="3469635" cy="14758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B0B65D-33F8-31F9-4BFD-2E24B45A14DA}"/>
                </a:ext>
              </a:extLst>
            </p:cNvPr>
            <p:cNvSpPr txBox="1"/>
            <p:nvPr/>
          </p:nvSpPr>
          <p:spPr>
            <a:xfrm>
              <a:off x="504013" y="4758260"/>
              <a:ext cx="1850186" cy="553998"/>
            </a:xfrm>
            <a:prstGeom prst="rect">
              <a:avLst/>
            </a:prstGeom>
            <a:pattFill prst="pct90">
              <a:fgClr>
                <a:srgbClr val="4472C4">
                  <a:lumMod val="50000"/>
                </a:srgbClr>
              </a:fgClr>
              <a:bgClr>
                <a:srgbClr val="E7E6E6">
                  <a:lumMod val="50000"/>
                </a:srgbClr>
              </a:bgClr>
            </a:pattFill>
            <a:ln w="12700" cap="flat" cmpd="sng" algn="ctr">
              <a:solidFill>
                <a:scrgbClr r="0" g="0" b="0"/>
              </a:solidFill>
              <a:prstDash val="solid"/>
              <a:miter lim="800000"/>
            </a:ln>
            <a:effectLst/>
          </p:spPr>
          <p:txBody>
            <a:bodyPr spcFirstLastPara="0" vert="horz" wrap="square" lIns="26670" tIns="17780" rIns="26670" bIns="17780" numCol="1" spcCol="1270" rtlCol="0" anchor="ctr" anchorCtr="0">
              <a:noAutofit/>
            </a:bodyPr>
            <a:lstStyle>
              <a:lvl1pPr algn="ctr">
                <a:defRPr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PRODUCTION OF </a:t>
              </a:r>
            </a:p>
            <a:p>
              <a:r>
                <a:rPr lang="en-US" dirty="0"/>
                <a:t>DENIM</a:t>
              </a:r>
              <a:endParaRPr lang="en-DE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C27692-D508-73DA-AD67-FA434146CF8A}"/>
              </a:ext>
            </a:extLst>
          </p:cNvPr>
          <p:cNvGrpSpPr/>
          <p:nvPr/>
        </p:nvGrpSpPr>
        <p:grpSpPr>
          <a:xfrm>
            <a:off x="5620057" y="1406658"/>
            <a:ext cx="887388" cy="4703064"/>
            <a:chOff x="5379675" y="528320"/>
            <a:chExt cx="1216392" cy="5506720"/>
          </a:xfrm>
          <a:pattFill prst="pct7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7" name="Arrow: Bent 26">
              <a:extLst>
                <a:ext uri="{FF2B5EF4-FFF2-40B4-BE49-F238E27FC236}">
                  <a16:creationId xmlns:a16="http://schemas.microsoft.com/office/drawing/2014/main" id="{9F60FCC8-C744-9FDC-0C6D-D144EFC3BE0E}"/>
                </a:ext>
              </a:extLst>
            </p:cNvPr>
            <p:cNvSpPr/>
            <p:nvPr/>
          </p:nvSpPr>
          <p:spPr>
            <a:xfrm>
              <a:off x="5782251" y="528320"/>
              <a:ext cx="813816" cy="550672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55A750-A4DC-60EC-E615-D3677B33950E}"/>
                </a:ext>
              </a:extLst>
            </p:cNvPr>
            <p:cNvSpPr/>
            <p:nvPr/>
          </p:nvSpPr>
          <p:spPr>
            <a:xfrm>
              <a:off x="5379675" y="5817406"/>
              <a:ext cx="604564" cy="217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FB793A9-89DD-B4E4-5B0A-693154622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6102" y="898464"/>
            <a:ext cx="3362845" cy="459135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10019E6E-E3A6-5F2A-344C-82DDD1611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547892"/>
              </p:ext>
            </p:extLst>
          </p:nvPr>
        </p:nvGraphicFramePr>
        <p:xfrm>
          <a:off x="9900799" y="2759762"/>
          <a:ext cx="3903809" cy="3574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98A0A595-7242-45D9-8FE0-D30D19969701}"/>
              </a:ext>
            </a:extLst>
          </p:cNvPr>
          <p:cNvSpPr/>
          <p:nvPr/>
        </p:nvSpPr>
        <p:spPr>
          <a:xfrm flipH="1">
            <a:off x="10046261" y="590519"/>
            <a:ext cx="45719" cy="55192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E96F39E3-7CAF-2240-0F9F-60FD89073A54}"/>
              </a:ext>
            </a:extLst>
          </p:cNvPr>
          <p:cNvSpPr/>
          <p:nvPr/>
        </p:nvSpPr>
        <p:spPr>
          <a:xfrm>
            <a:off x="0" y="0"/>
            <a:ext cx="13571538" cy="6858000"/>
          </a:xfrm>
          <a:prstGeom prst="frame">
            <a:avLst>
              <a:gd name="adj1" fmla="val 1389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36BEF7-13CD-FA8D-4DE3-71B2FF88931D}"/>
              </a:ext>
            </a:extLst>
          </p:cNvPr>
          <p:cNvSpPr txBox="1"/>
          <p:nvPr/>
        </p:nvSpPr>
        <p:spPr>
          <a:xfrm>
            <a:off x="6448788" y="5489823"/>
            <a:ext cx="64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5"/>
              </a:rPr>
              <a:t>Source</a:t>
            </a:r>
            <a:r>
              <a:rPr lang="en-US" sz="1200" dirty="0"/>
              <a:t> </a:t>
            </a:r>
            <a:endParaRPr lang="en-DE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E44748-878B-F17A-FFC9-58F971A4EE1D}"/>
              </a:ext>
            </a:extLst>
          </p:cNvPr>
          <p:cNvSpPr txBox="1"/>
          <p:nvPr/>
        </p:nvSpPr>
        <p:spPr>
          <a:xfrm>
            <a:off x="12226872" y="6370713"/>
            <a:ext cx="118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</a:t>
            </a:r>
            <a:endParaRPr lang="en-DE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632324-2280-F9E1-0029-21B042030D29}"/>
              </a:ext>
            </a:extLst>
          </p:cNvPr>
          <p:cNvSpPr/>
          <p:nvPr/>
        </p:nvSpPr>
        <p:spPr>
          <a:xfrm>
            <a:off x="11020754" y="1960078"/>
            <a:ext cx="1767840" cy="430911"/>
          </a:xfrm>
          <a:prstGeom prst="rect">
            <a:avLst/>
          </a:prstGeom>
          <a:pattFill prst="pct90">
            <a:fgClr>
              <a:srgbClr val="4472C4">
                <a:lumMod val="50000"/>
              </a:srgbClr>
            </a:fgClr>
            <a:bgClr>
              <a:srgbClr val="E7E6E6">
                <a:lumMod val="50000"/>
              </a:srgbClr>
            </a:bgClr>
          </a:pattFill>
          <a:ln w="12700" cap="flat" cmpd="sng" algn="ctr">
            <a:solidFill>
              <a:scrgbClr r="0" g="0" b="0"/>
            </a:solidFill>
            <a:prstDash val="solid"/>
            <a:miter lim="800000"/>
          </a:ln>
          <a:effectLst/>
        </p:spPr>
        <p:txBody>
          <a:bodyPr spcFirstLastPara="0" vert="horz" wrap="square" lIns="26670" tIns="17780" rIns="26670" bIns="17780" numCol="1" spcCol="127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D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B9AAE8-5E69-E76F-BD1F-0136369A2262}"/>
              </a:ext>
            </a:extLst>
          </p:cNvPr>
          <p:cNvGrpSpPr/>
          <p:nvPr/>
        </p:nvGrpSpPr>
        <p:grpSpPr>
          <a:xfrm>
            <a:off x="482836" y="443799"/>
            <a:ext cx="4409303" cy="1361440"/>
            <a:chOff x="264160" y="298831"/>
            <a:chExt cx="4409303" cy="13614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13460E7-3696-B99D-A88F-50B0CC7E2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30" b="12520"/>
            <a:stretch/>
          </p:blipFill>
          <p:spPr>
            <a:xfrm>
              <a:off x="3343719" y="298831"/>
              <a:ext cx="1329744" cy="136144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3166A7-BD79-3F10-BDF2-33B9C93205B3}"/>
                </a:ext>
              </a:extLst>
            </p:cNvPr>
            <p:cNvSpPr/>
            <p:nvPr/>
          </p:nvSpPr>
          <p:spPr>
            <a:xfrm>
              <a:off x="1799818" y="640080"/>
              <a:ext cx="1348961" cy="705618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DENIM JEANS</a:t>
              </a:r>
              <a:endParaRPr lang="en-D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3D6404-888C-42FA-2AB6-6ABBBD50D597}"/>
                </a:ext>
              </a:extLst>
            </p:cNvPr>
            <p:cNvSpPr/>
            <p:nvPr/>
          </p:nvSpPr>
          <p:spPr>
            <a:xfrm>
              <a:off x="264160" y="777433"/>
              <a:ext cx="1503680" cy="430911"/>
            </a:xfrm>
            <a:prstGeom prst="rect">
              <a:avLst/>
            </a:prstGeom>
            <a:pattFill prst="pct90">
              <a:fgClr>
                <a:srgbClr val="4472C4">
                  <a:lumMod val="50000"/>
                </a:srgbClr>
              </a:fgClr>
              <a:bgClr>
                <a:srgbClr val="E7E6E6">
                  <a:lumMod val="50000"/>
                </a:srgbClr>
              </a:bgClr>
            </a:pattFill>
            <a:ln w="12700" cap="flat" cmpd="sng" algn="ctr">
              <a:solidFill>
                <a:scrgbClr r="0" g="0" b="0"/>
              </a:solidFill>
              <a:prstDash val="solid"/>
              <a:miter lim="800000"/>
            </a:ln>
            <a:effectLst/>
          </p:spPr>
          <p:txBody>
            <a:bodyPr spcFirstLastPara="0" vert="horz" wrap="square" lIns="26670" tIns="17780" rIns="26670" bIns="17780" numCol="1" spcCol="127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  <a:endParaRPr lang="en-D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CEFD25D-B3A5-5146-1F6F-C911B3D5FE9F}"/>
              </a:ext>
            </a:extLst>
          </p:cNvPr>
          <p:cNvSpPr/>
          <p:nvPr/>
        </p:nvSpPr>
        <p:spPr>
          <a:xfrm>
            <a:off x="5570364" y="317414"/>
            <a:ext cx="5354320" cy="48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Network Design</a:t>
            </a:r>
            <a:endParaRPr lang="en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4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60d28e6-2711-41c7-a68f-702f23d4c114}" enabled="1" method="Privileged" siteId="{f0660551-7f49-4caa-9af7-c22f7cb31c2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77</Words>
  <Application>Microsoft Office PowerPoint</Application>
  <PresentationFormat>Custom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Textile and Clothing Industry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Umre</dc:creator>
  <cp:lastModifiedBy>Khanolkar, Divya Gajanan</cp:lastModifiedBy>
  <cp:revision>14</cp:revision>
  <dcterms:created xsi:type="dcterms:W3CDTF">2024-01-10T19:49:18Z</dcterms:created>
  <dcterms:modified xsi:type="dcterms:W3CDTF">2024-01-11T10:56:42Z</dcterms:modified>
</cp:coreProperties>
</file>