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6"/>
  </p:notesMasterIdLst>
  <p:handoutMasterIdLst>
    <p:handoutMasterId r:id="rId7"/>
  </p:handoutMasterIdLst>
  <p:sldIdLst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33122-B2C9-48CB-9368-87155E695022}" type="datetimeFigureOut">
              <a:rPr lang="en-US"/>
              <a:t>5/1/2014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B7F26-FC7E-4F1F-A645-6BFCE8ADE26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636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E720E-49D3-48D0-8239-01767F62E5F1}" type="datetimeFigureOut">
              <a:rPr lang="en-US"/>
              <a:t>5/1/2014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896AA-4C3F-4CBC-B317-4ED7E987123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868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5/1/2014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5/1/2014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5/1/2014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5/1/2014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5/1/2014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5/1/2014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5/1/2014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5/1/2014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Airline On-Time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361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INFO 290T – Working with Open Data</a:t>
            </a:r>
          </a:p>
          <a:p>
            <a:r>
              <a:rPr lang="en-US" dirty="0" err="1" smtClean="0"/>
              <a:t>Dheera</a:t>
            </a:r>
            <a:r>
              <a:rPr lang="en-US" dirty="0" smtClean="0"/>
              <a:t>, Rahul, Divya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 by Airport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2938" y="2114550"/>
            <a:ext cx="9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statement…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38" y="2996128"/>
            <a:ext cx="9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Paste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38" y="4024313"/>
            <a:ext cx="9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2 16x9">
  <a:themeElements>
    <a:clrScheme name="Process02_16x9">
      <a:dk1>
        <a:sysClr val="windowText" lastClr="000000"/>
      </a:dk1>
      <a:lt1>
        <a:sysClr val="window" lastClr="FFFFFF"/>
      </a:lt1>
      <a:dk2>
        <a:srgbClr val="303030"/>
      </a:dk2>
      <a:lt2>
        <a:srgbClr val="F2F2F2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2_16x9">
      <a:dk1>
        <a:sysClr val="windowText" lastClr="000000"/>
      </a:dk1>
      <a:lt1>
        <a:sysClr val="window" lastClr="FFFFFF"/>
      </a:lt1>
      <a:dk2>
        <a:srgbClr val="303030"/>
      </a:dk2>
      <a:lt2>
        <a:srgbClr val="F2F2F2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2_16x9">
      <a:dk1>
        <a:sysClr val="windowText" lastClr="000000"/>
      </a:dk1>
      <a:lt1>
        <a:sysClr val="window" lastClr="FFFFFF"/>
      </a:lt1>
      <a:dk2>
        <a:srgbClr val="303030"/>
      </a:dk2>
      <a:lt2>
        <a:srgbClr val="F2F2F2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30C04B-B66D-4309-9F22-85AC510D8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Phased Process Chart SmartArt Slide (lightdark blue, widescreen)</Template>
  <TotalTime>0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Cambria</vt:lpstr>
      <vt:lpstr>Process 02 16x9</vt:lpstr>
      <vt:lpstr>Analyzing Airline On-Time Data</vt:lpstr>
      <vt:lpstr>Problem Statement</vt:lpstr>
      <vt:lpstr>Delays by Airport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2014-05-02T05:19:15Z</dcterms:created>
  <dcterms:modified xsi:type="dcterms:W3CDTF">2014-05-02T05:20:00Z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TC028889149991</vt:lpwstr>
  </property>
</Properties>
</file>