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57" r:id="rId3"/>
    <p:sldId id="260" r:id="rId4"/>
    <p:sldId id="266" r:id="rId5"/>
    <p:sldId id="267" r:id="rId6"/>
    <p:sldId id="262" r:id="rId7"/>
    <p:sldId id="261" r:id="rId8"/>
    <p:sldId id="263" r:id="rId9"/>
    <p:sldId id="264" r:id="rId10"/>
    <p:sldId id="265" r:id="rId11"/>
    <p:sldId id="259"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F43434-D35C-4F93-A92F-D1A009B2066D}" type="datetimeFigureOut">
              <a:rPr lang="en-US" smtClean="0"/>
              <a:t>4/27/2015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04C33D-2E59-4A52-9426-1459996B3442}" type="slidenum">
              <a:rPr lang="en-US" smtClean="0"/>
              <a:t>‹#›</a:t>
            </a:fld>
            <a:endParaRPr lang="en-US"/>
          </a:p>
        </p:txBody>
      </p:sp>
    </p:spTree>
    <p:extLst>
      <p:ext uri="{BB962C8B-B14F-4D97-AF65-F5344CB8AC3E}">
        <p14:creationId xmlns:p14="http://schemas.microsoft.com/office/powerpoint/2010/main" val="3835149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Equity/access??</a:t>
            </a:r>
          </a:p>
        </p:txBody>
      </p:sp>
    </p:spTree>
    <p:extLst>
      <p:ext uri="{BB962C8B-B14F-4D97-AF65-F5344CB8AC3E}">
        <p14:creationId xmlns:p14="http://schemas.microsoft.com/office/powerpoint/2010/main" val="3216403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8951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70453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35939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24584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7367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51867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26458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8683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Equity/access??</a:t>
            </a:r>
          </a:p>
        </p:txBody>
      </p:sp>
    </p:spTree>
    <p:extLst>
      <p:ext uri="{BB962C8B-B14F-4D97-AF65-F5344CB8AC3E}">
        <p14:creationId xmlns:p14="http://schemas.microsoft.com/office/powerpoint/2010/main" val="108062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19AE93-9CE9-48AE-BB58-1456DB521F4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FA784-E2A3-41C9-ACC6-97679FAADDA8}" type="slidenum">
              <a:rPr lang="en-US" smtClean="0"/>
              <a:t>‹#›</a:t>
            </a:fld>
            <a:endParaRPr lang="en-US"/>
          </a:p>
        </p:txBody>
      </p:sp>
    </p:spTree>
    <p:extLst>
      <p:ext uri="{BB962C8B-B14F-4D97-AF65-F5344CB8AC3E}">
        <p14:creationId xmlns:p14="http://schemas.microsoft.com/office/powerpoint/2010/main" val="3835460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19AE93-9CE9-48AE-BB58-1456DB521F4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FA784-E2A3-41C9-ACC6-97679FAADDA8}" type="slidenum">
              <a:rPr lang="en-US" smtClean="0"/>
              <a:t>‹#›</a:t>
            </a:fld>
            <a:endParaRPr lang="en-US"/>
          </a:p>
        </p:txBody>
      </p:sp>
    </p:spTree>
    <p:extLst>
      <p:ext uri="{BB962C8B-B14F-4D97-AF65-F5344CB8AC3E}">
        <p14:creationId xmlns:p14="http://schemas.microsoft.com/office/powerpoint/2010/main" val="3044001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19AE93-9CE9-48AE-BB58-1456DB521F4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FA784-E2A3-41C9-ACC6-97679FAADDA8}" type="slidenum">
              <a:rPr lang="en-US" smtClean="0"/>
              <a:t>‹#›</a:t>
            </a:fld>
            <a:endParaRPr lang="en-US"/>
          </a:p>
        </p:txBody>
      </p:sp>
    </p:spTree>
    <p:extLst>
      <p:ext uri="{BB962C8B-B14F-4D97-AF65-F5344CB8AC3E}">
        <p14:creationId xmlns:p14="http://schemas.microsoft.com/office/powerpoint/2010/main" val="3524183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ub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2200600" y="1830109"/>
            <a:ext cx="7790800" cy="1546500"/>
          </a:xfrm>
          <a:prstGeom prst="rect">
            <a:avLst/>
          </a:prstGeom>
        </p:spPr>
        <p:txBody>
          <a:bodyPr lIns="91425" tIns="91425" rIns="91425" bIns="91425" anchor="b"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17" name="Shape 17"/>
          <p:cNvSpPr txBox="1">
            <a:spLocks noGrp="1"/>
          </p:cNvSpPr>
          <p:nvPr>
            <p:ph type="subTitle" idx="1"/>
          </p:nvPr>
        </p:nvSpPr>
        <p:spPr>
          <a:xfrm>
            <a:off x="2200600" y="3505725"/>
            <a:ext cx="7790800" cy="1046400"/>
          </a:xfrm>
          <a:prstGeom prst="rect">
            <a:avLst/>
          </a:prstGeom>
        </p:spPr>
        <p:txBody>
          <a:bodyPr lIns="91425" tIns="91425" rIns="91425" bIns="91425" anchor="t" anchorCtr="0"/>
          <a:lstStyle>
            <a:lvl1pPr algn="ctr" rtl="0">
              <a:spcBef>
                <a:spcPts val="0"/>
              </a:spcBef>
              <a:buClr>
                <a:srgbClr val="979CB8"/>
              </a:buClr>
              <a:buNone/>
              <a:defRPr>
                <a:solidFill>
                  <a:srgbClr val="979CB8"/>
                </a:solidFill>
              </a:defRPr>
            </a:lvl1pPr>
            <a:lvl2pPr algn="ctr" rtl="0">
              <a:spcBef>
                <a:spcPts val="0"/>
              </a:spcBef>
              <a:buClr>
                <a:srgbClr val="979CB8"/>
              </a:buClr>
              <a:buSzPct val="100000"/>
              <a:buNone/>
              <a:defRPr sz="3000">
                <a:solidFill>
                  <a:srgbClr val="979CB8"/>
                </a:solidFill>
              </a:defRPr>
            </a:lvl2pPr>
            <a:lvl3pPr algn="ctr" rtl="0">
              <a:spcBef>
                <a:spcPts val="0"/>
              </a:spcBef>
              <a:buClr>
                <a:srgbClr val="979CB8"/>
              </a:buClr>
              <a:buSzPct val="100000"/>
              <a:buNone/>
              <a:defRPr sz="3000">
                <a:solidFill>
                  <a:srgbClr val="979CB8"/>
                </a:solidFill>
              </a:defRPr>
            </a:lvl3pPr>
            <a:lvl4pPr algn="ctr" rtl="0">
              <a:spcBef>
                <a:spcPts val="0"/>
              </a:spcBef>
              <a:buClr>
                <a:srgbClr val="979CB8"/>
              </a:buClr>
              <a:buSzPct val="100000"/>
              <a:buNone/>
              <a:defRPr sz="3000">
                <a:solidFill>
                  <a:srgbClr val="979CB8"/>
                </a:solidFill>
              </a:defRPr>
            </a:lvl4pPr>
            <a:lvl5pPr algn="ctr" rtl="0">
              <a:spcBef>
                <a:spcPts val="0"/>
              </a:spcBef>
              <a:buClr>
                <a:srgbClr val="979CB8"/>
              </a:buClr>
              <a:buSzPct val="100000"/>
              <a:buNone/>
              <a:defRPr sz="3000">
                <a:solidFill>
                  <a:srgbClr val="979CB8"/>
                </a:solidFill>
              </a:defRPr>
            </a:lvl5pPr>
            <a:lvl6pPr algn="ctr" rtl="0">
              <a:spcBef>
                <a:spcPts val="0"/>
              </a:spcBef>
              <a:buClr>
                <a:srgbClr val="979CB8"/>
              </a:buClr>
              <a:buSzPct val="100000"/>
              <a:buNone/>
              <a:defRPr sz="3000">
                <a:solidFill>
                  <a:srgbClr val="979CB8"/>
                </a:solidFill>
              </a:defRPr>
            </a:lvl6pPr>
            <a:lvl7pPr algn="ctr" rtl="0">
              <a:spcBef>
                <a:spcPts val="0"/>
              </a:spcBef>
              <a:buClr>
                <a:srgbClr val="979CB8"/>
              </a:buClr>
              <a:buSzPct val="100000"/>
              <a:buNone/>
              <a:defRPr sz="3000">
                <a:solidFill>
                  <a:srgbClr val="979CB8"/>
                </a:solidFill>
              </a:defRPr>
            </a:lvl7pPr>
            <a:lvl8pPr algn="ctr" rtl="0">
              <a:spcBef>
                <a:spcPts val="0"/>
              </a:spcBef>
              <a:buClr>
                <a:srgbClr val="979CB8"/>
              </a:buClr>
              <a:buSzPct val="100000"/>
              <a:buNone/>
              <a:defRPr sz="3000">
                <a:solidFill>
                  <a:srgbClr val="979CB8"/>
                </a:solidFill>
              </a:defRPr>
            </a:lvl8pPr>
            <a:lvl9pPr algn="ctr" rtl="0">
              <a:spcBef>
                <a:spcPts val="0"/>
              </a:spcBef>
              <a:buClr>
                <a:srgbClr val="979CB8"/>
              </a:buClr>
              <a:buSzPct val="100000"/>
              <a:buNone/>
              <a:defRPr sz="3000">
                <a:solidFill>
                  <a:srgbClr val="979CB8"/>
                </a:solidFill>
              </a:defRPr>
            </a:lvl9pPr>
          </a:lstStyle>
          <a:p>
            <a:endParaRPr/>
          </a:p>
        </p:txBody>
      </p:sp>
    </p:spTree>
    <p:extLst>
      <p:ext uri="{BB962C8B-B14F-4D97-AF65-F5344CB8AC3E}">
        <p14:creationId xmlns:p14="http://schemas.microsoft.com/office/powerpoint/2010/main" val="2421473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yellow">
    <p:bg>
      <p:bgPr>
        <a:blipFill>
          <a:blip r:embed="rId2">
            <a:alphaModFix/>
          </a:blip>
          <a:stretch>
            <a:fillRect/>
          </a:stretch>
        </a:blipFill>
        <a:effectLst/>
      </p:bgPr>
    </p:bg>
    <p:spTree>
      <p:nvGrpSpPr>
        <p:cNvPr id="1" name="Shape 96"/>
        <p:cNvGrpSpPr/>
        <p:nvPr/>
      </p:nvGrpSpPr>
      <p:grpSpPr>
        <a:xfrm>
          <a:off x="0" y="0"/>
          <a:ext cx="0" cy="0"/>
          <a:chOff x="0" y="0"/>
          <a:chExt cx="0" cy="0"/>
        </a:xfrm>
      </p:grpSpPr>
    </p:spTree>
    <p:extLst>
      <p:ext uri="{BB962C8B-B14F-4D97-AF65-F5344CB8AC3E}">
        <p14:creationId xmlns:p14="http://schemas.microsoft.com/office/powerpoint/2010/main" val="364551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blue">
    <p:bg>
      <p:bgPr>
        <a:blipFill>
          <a:blip r:embed="rId2">
            <a:alphaModFix/>
          </a:blip>
          <a:stretch>
            <a:fillRect/>
          </a:stretch>
        </a:blipFill>
        <a:effectLst/>
      </p:bgPr>
    </p:bg>
    <p:spTree>
      <p:nvGrpSpPr>
        <p:cNvPr id="1" name="Shape 51"/>
        <p:cNvGrpSpPr/>
        <p:nvPr/>
      </p:nvGrpSpPr>
      <p:grpSpPr>
        <a:xfrm>
          <a:off x="0" y="0"/>
          <a:ext cx="0" cy="0"/>
          <a:chOff x="0" y="0"/>
          <a:chExt cx="0" cy="0"/>
        </a:xfrm>
      </p:grpSpPr>
    </p:spTree>
    <p:extLst>
      <p:ext uri="{BB962C8B-B14F-4D97-AF65-F5344CB8AC3E}">
        <p14:creationId xmlns:p14="http://schemas.microsoft.com/office/powerpoint/2010/main" val="841126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green">
    <p:bg>
      <p:bgPr>
        <a:blipFill>
          <a:blip r:embed="rId2">
            <a:alphaModFix/>
          </a:blip>
          <a:stretch>
            <a:fillRect/>
          </a:stretch>
        </a:blipFill>
        <a:effectLst/>
      </p:bgPr>
    </p:bg>
    <p:spTree>
      <p:nvGrpSpPr>
        <p:cNvPr id="1" name="Shape 97"/>
        <p:cNvGrpSpPr/>
        <p:nvPr/>
      </p:nvGrpSpPr>
      <p:grpSpPr>
        <a:xfrm>
          <a:off x="0" y="0"/>
          <a:ext cx="0" cy="0"/>
          <a:chOff x="0" y="0"/>
          <a:chExt cx="0" cy="0"/>
        </a:xfrm>
      </p:grpSpPr>
    </p:spTree>
    <p:extLst>
      <p:ext uri="{BB962C8B-B14F-4D97-AF65-F5344CB8AC3E}">
        <p14:creationId xmlns:p14="http://schemas.microsoft.com/office/powerpoint/2010/main" val="3849551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magenta">
    <p:bg>
      <p:bgPr>
        <a:blipFill>
          <a:blip r:embed="rId2">
            <a:alphaModFix/>
          </a:blip>
          <a:stretch>
            <a:fillRect/>
          </a:stretch>
        </a:blipFill>
        <a:effectLst/>
      </p:bgPr>
    </p:bg>
    <p:spTree>
      <p:nvGrpSpPr>
        <p:cNvPr id="1" name="Shape 98"/>
        <p:cNvGrpSpPr/>
        <p:nvPr/>
      </p:nvGrpSpPr>
      <p:grpSpPr>
        <a:xfrm>
          <a:off x="0" y="0"/>
          <a:ext cx="0" cy="0"/>
          <a:chOff x="0" y="0"/>
          <a:chExt cx="0" cy="0"/>
        </a:xfrm>
      </p:grpSpPr>
    </p:spTree>
    <p:extLst>
      <p:ext uri="{BB962C8B-B14F-4D97-AF65-F5344CB8AC3E}">
        <p14:creationId xmlns:p14="http://schemas.microsoft.com/office/powerpoint/2010/main" val="2136402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1353101" y="1902800"/>
            <a:ext cx="3063199" cy="4091100"/>
          </a:xfrm>
          <a:prstGeom prst="rect">
            <a:avLst/>
          </a:prstGeom>
        </p:spPr>
        <p:txBody>
          <a:bodyPr lIns="91425" tIns="91425" rIns="91425" bIns="91425" anchor="t" anchorCtr="0"/>
          <a:lstStyle>
            <a:lvl1pPr rtl="0">
              <a:spcBef>
                <a:spcPts val="0"/>
              </a:spcBef>
              <a:buSzPct val="100000"/>
              <a:defRPr sz="1600"/>
            </a:lvl1pPr>
            <a:lvl2pPr rtl="0">
              <a:spcBef>
                <a:spcPts val="0"/>
              </a:spcBef>
              <a:buSzPct val="100000"/>
              <a:defRPr sz="1600"/>
            </a:lvl2pPr>
            <a:lvl3pPr rtl="0">
              <a:spcBef>
                <a:spcPts val="0"/>
              </a:spcBef>
              <a:buSzPct val="100000"/>
              <a:defRPr sz="1600"/>
            </a:lvl3pPr>
            <a:lvl4pPr rtl="0">
              <a:spcBef>
                <a:spcPts val="0"/>
              </a:spcBef>
              <a:buSzPct val="100000"/>
              <a:defRPr sz="1600"/>
            </a:lvl4pPr>
            <a:lvl5pPr rtl="0">
              <a:spcBef>
                <a:spcPts val="0"/>
              </a:spcBef>
              <a:buSzPct val="100000"/>
              <a:defRPr sz="1600"/>
            </a:lvl5pPr>
            <a:lvl6pPr rtl="0">
              <a:spcBef>
                <a:spcPts val="0"/>
              </a:spcBef>
              <a:buSzPct val="100000"/>
              <a:defRPr sz="1600"/>
            </a:lvl6pPr>
            <a:lvl7pPr rtl="0">
              <a:spcBef>
                <a:spcPts val="0"/>
              </a:spcBef>
              <a:buSzPct val="100000"/>
              <a:defRPr sz="1600"/>
            </a:lvl7pPr>
            <a:lvl8pPr rtl="0">
              <a:spcBef>
                <a:spcPts val="0"/>
              </a:spcBef>
              <a:buSzPct val="100000"/>
              <a:defRPr sz="1600"/>
            </a:lvl8pPr>
            <a:lvl9pPr rtl="0">
              <a:spcBef>
                <a:spcPts val="0"/>
              </a:spcBef>
              <a:buSzPct val="100000"/>
              <a:defRPr sz="1600"/>
            </a:lvl9pPr>
          </a:lstStyle>
          <a:p>
            <a:endParaRPr/>
          </a:p>
        </p:txBody>
      </p:sp>
      <p:sp>
        <p:nvSpPr>
          <p:cNvPr id="84" name="Shape 84"/>
          <p:cNvSpPr txBox="1">
            <a:spLocks noGrp="1"/>
          </p:cNvSpPr>
          <p:nvPr>
            <p:ph type="body" idx="2"/>
          </p:nvPr>
        </p:nvSpPr>
        <p:spPr>
          <a:xfrm>
            <a:off x="4573234" y="1902800"/>
            <a:ext cx="3063199" cy="4091100"/>
          </a:xfrm>
          <a:prstGeom prst="rect">
            <a:avLst/>
          </a:prstGeom>
        </p:spPr>
        <p:txBody>
          <a:bodyPr lIns="91425" tIns="91425" rIns="91425" bIns="91425" anchor="t" anchorCtr="0"/>
          <a:lstStyle>
            <a:lvl1pPr rtl="0">
              <a:spcBef>
                <a:spcPts val="0"/>
              </a:spcBef>
              <a:buSzPct val="100000"/>
              <a:defRPr sz="1600"/>
            </a:lvl1pPr>
            <a:lvl2pPr rtl="0">
              <a:spcBef>
                <a:spcPts val="0"/>
              </a:spcBef>
              <a:buSzPct val="100000"/>
              <a:defRPr sz="1600"/>
            </a:lvl2pPr>
            <a:lvl3pPr rtl="0">
              <a:spcBef>
                <a:spcPts val="0"/>
              </a:spcBef>
              <a:buSzPct val="100000"/>
              <a:defRPr sz="1600"/>
            </a:lvl3pPr>
            <a:lvl4pPr rtl="0">
              <a:spcBef>
                <a:spcPts val="0"/>
              </a:spcBef>
              <a:buSzPct val="100000"/>
              <a:defRPr sz="1600"/>
            </a:lvl4pPr>
            <a:lvl5pPr rtl="0">
              <a:spcBef>
                <a:spcPts val="0"/>
              </a:spcBef>
              <a:buSzPct val="100000"/>
              <a:defRPr sz="1600"/>
            </a:lvl5pPr>
            <a:lvl6pPr rtl="0">
              <a:spcBef>
                <a:spcPts val="0"/>
              </a:spcBef>
              <a:buSzPct val="100000"/>
              <a:defRPr sz="1600"/>
            </a:lvl6pPr>
            <a:lvl7pPr rtl="0">
              <a:spcBef>
                <a:spcPts val="0"/>
              </a:spcBef>
              <a:buSzPct val="100000"/>
              <a:defRPr sz="1600"/>
            </a:lvl7pPr>
            <a:lvl8pPr rtl="0">
              <a:spcBef>
                <a:spcPts val="0"/>
              </a:spcBef>
              <a:buSzPct val="100000"/>
              <a:defRPr sz="1600"/>
            </a:lvl8pPr>
            <a:lvl9pPr rtl="0">
              <a:spcBef>
                <a:spcPts val="0"/>
              </a:spcBef>
              <a:buSzPct val="100000"/>
              <a:defRPr sz="1600"/>
            </a:lvl9pPr>
          </a:lstStyle>
          <a:p>
            <a:endParaRPr/>
          </a:p>
        </p:txBody>
      </p:sp>
      <p:sp>
        <p:nvSpPr>
          <p:cNvPr id="85" name="Shape 85"/>
          <p:cNvSpPr txBox="1">
            <a:spLocks noGrp="1"/>
          </p:cNvSpPr>
          <p:nvPr>
            <p:ph type="body" idx="3"/>
          </p:nvPr>
        </p:nvSpPr>
        <p:spPr>
          <a:xfrm>
            <a:off x="7793367" y="1902800"/>
            <a:ext cx="3063199" cy="4091100"/>
          </a:xfrm>
          <a:prstGeom prst="rect">
            <a:avLst/>
          </a:prstGeom>
        </p:spPr>
        <p:txBody>
          <a:bodyPr lIns="91425" tIns="91425" rIns="91425" bIns="91425" anchor="t" anchorCtr="0"/>
          <a:lstStyle>
            <a:lvl1pPr rtl="0">
              <a:spcBef>
                <a:spcPts val="0"/>
              </a:spcBef>
              <a:buSzPct val="100000"/>
              <a:defRPr sz="1600"/>
            </a:lvl1pPr>
            <a:lvl2pPr rtl="0">
              <a:spcBef>
                <a:spcPts val="0"/>
              </a:spcBef>
              <a:buSzPct val="100000"/>
              <a:defRPr sz="1600"/>
            </a:lvl2pPr>
            <a:lvl3pPr rtl="0">
              <a:spcBef>
                <a:spcPts val="0"/>
              </a:spcBef>
              <a:buSzPct val="100000"/>
              <a:defRPr sz="1600"/>
            </a:lvl3pPr>
            <a:lvl4pPr rtl="0">
              <a:spcBef>
                <a:spcPts val="0"/>
              </a:spcBef>
              <a:buSzPct val="100000"/>
              <a:defRPr sz="1600"/>
            </a:lvl4pPr>
            <a:lvl5pPr rtl="0">
              <a:spcBef>
                <a:spcPts val="0"/>
              </a:spcBef>
              <a:buSzPct val="100000"/>
              <a:defRPr sz="1600"/>
            </a:lvl5pPr>
            <a:lvl6pPr rtl="0">
              <a:spcBef>
                <a:spcPts val="0"/>
              </a:spcBef>
              <a:buSzPct val="100000"/>
              <a:defRPr sz="1600"/>
            </a:lvl6pPr>
            <a:lvl7pPr rtl="0">
              <a:spcBef>
                <a:spcPts val="0"/>
              </a:spcBef>
              <a:buSzPct val="100000"/>
              <a:defRPr sz="1600"/>
            </a:lvl7pPr>
            <a:lvl8pPr rtl="0">
              <a:spcBef>
                <a:spcPts val="0"/>
              </a:spcBef>
              <a:buSzPct val="100000"/>
              <a:defRPr sz="1600"/>
            </a:lvl8pPr>
            <a:lvl9pPr rtl="0">
              <a:spcBef>
                <a:spcPts val="0"/>
              </a:spcBef>
              <a:buSzPct val="100000"/>
              <a:defRPr sz="1600"/>
            </a:lvl9pPr>
          </a:lstStyle>
          <a:p>
            <a:endParaRPr/>
          </a:p>
        </p:txBody>
      </p:sp>
      <p:sp>
        <p:nvSpPr>
          <p:cNvPr id="86" name="Shape 86"/>
          <p:cNvSpPr txBox="1">
            <a:spLocks noGrp="1"/>
          </p:cNvSpPr>
          <p:nvPr>
            <p:ph type="title"/>
          </p:nvPr>
        </p:nvSpPr>
        <p:spPr>
          <a:xfrm>
            <a:off x="1370601" y="689776"/>
            <a:ext cx="9450799" cy="910499"/>
          </a:xfrm>
          <a:prstGeom prst="rect">
            <a:avLst/>
          </a:prstGeom>
        </p:spPr>
        <p:txBody>
          <a:bodyPr lIns="91425" tIns="91425" rIns="91425" bIns="91425" anchor="b" anchorCtr="0"/>
          <a:lstStyle>
            <a:lvl1pPr rtl="0">
              <a:spcBef>
                <a:spcPts val="0"/>
              </a:spcBef>
              <a:buClr>
                <a:srgbClr val="979CB8"/>
              </a:buClr>
              <a:defRPr>
                <a:solidFill>
                  <a:srgbClr val="979CB8"/>
                </a:solidFill>
              </a:defRPr>
            </a:lvl1pPr>
            <a:lvl2pPr rtl="0">
              <a:spcBef>
                <a:spcPts val="0"/>
              </a:spcBef>
              <a:buClr>
                <a:srgbClr val="979CB8"/>
              </a:buClr>
              <a:defRPr>
                <a:solidFill>
                  <a:srgbClr val="979CB8"/>
                </a:solidFill>
              </a:defRPr>
            </a:lvl2pPr>
            <a:lvl3pPr rtl="0">
              <a:spcBef>
                <a:spcPts val="0"/>
              </a:spcBef>
              <a:buClr>
                <a:srgbClr val="979CB8"/>
              </a:buClr>
              <a:defRPr>
                <a:solidFill>
                  <a:srgbClr val="979CB8"/>
                </a:solidFill>
              </a:defRPr>
            </a:lvl3pPr>
            <a:lvl4pPr rtl="0">
              <a:spcBef>
                <a:spcPts val="0"/>
              </a:spcBef>
              <a:buClr>
                <a:srgbClr val="979CB8"/>
              </a:buClr>
              <a:defRPr>
                <a:solidFill>
                  <a:srgbClr val="979CB8"/>
                </a:solidFill>
              </a:defRPr>
            </a:lvl4pPr>
            <a:lvl5pPr rtl="0">
              <a:spcBef>
                <a:spcPts val="0"/>
              </a:spcBef>
              <a:buClr>
                <a:srgbClr val="979CB8"/>
              </a:buClr>
              <a:defRPr>
                <a:solidFill>
                  <a:srgbClr val="979CB8"/>
                </a:solidFill>
              </a:defRPr>
            </a:lvl5pPr>
            <a:lvl6pPr rtl="0">
              <a:spcBef>
                <a:spcPts val="0"/>
              </a:spcBef>
              <a:buClr>
                <a:srgbClr val="979CB8"/>
              </a:buClr>
              <a:defRPr>
                <a:solidFill>
                  <a:srgbClr val="979CB8"/>
                </a:solidFill>
              </a:defRPr>
            </a:lvl6pPr>
            <a:lvl7pPr rtl="0">
              <a:spcBef>
                <a:spcPts val="0"/>
              </a:spcBef>
              <a:buClr>
                <a:srgbClr val="979CB8"/>
              </a:buClr>
              <a:defRPr>
                <a:solidFill>
                  <a:srgbClr val="979CB8"/>
                </a:solidFill>
              </a:defRPr>
            </a:lvl7pPr>
            <a:lvl8pPr rtl="0">
              <a:spcBef>
                <a:spcPts val="0"/>
              </a:spcBef>
              <a:buClr>
                <a:srgbClr val="979CB8"/>
              </a:buClr>
              <a:defRPr>
                <a:solidFill>
                  <a:srgbClr val="979CB8"/>
                </a:solidFill>
              </a:defRPr>
            </a:lvl8pPr>
            <a:lvl9pPr rtl="0">
              <a:spcBef>
                <a:spcPts val="0"/>
              </a:spcBef>
              <a:buClr>
                <a:srgbClr val="979CB8"/>
              </a:buClr>
              <a:defRPr>
                <a:solidFill>
                  <a:srgbClr val="979CB8"/>
                </a:solidFill>
              </a:defRPr>
            </a:lvl9pPr>
          </a:lstStyle>
          <a:p>
            <a:endParaRPr/>
          </a:p>
        </p:txBody>
      </p:sp>
      <p:sp>
        <p:nvSpPr>
          <p:cNvPr id="87" name="Shape 87"/>
          <p:cNvSpPr/>
          <p:nvPr/>
        </p:nvSpPr>
        <p:spPr>
          <a:xfrm>
            <a:off x="4160901" y="1533251"/>
            <a:ext cx="4080433" cy="15325"/>
          </a:xfrm>
          <a:custGeom>
            <a:avLst/>
            <a:gdLst/>
            <a:ahLst/>
            <a:cxnLst/>
            <a:rect l="0" t="0" r="0" b="0"/>
            <a:pathLst>
              <a:path w="122413" h="613" extrusionOk="0">
                <a:moveTo>
                  <a:pt x="0" y="317"/>
                </a:moveTo>
                <a:cubicBezTo>
                  <a:pt x="40796" y="1116"/>
                  <a:pt x="81608" y="0"/>
                  <a:pt x="122413" y="0"/>
                </a:cubicBezTo>
              </a:path>
            </a:pathLst>
          </a:custGeom>
          <a:noFill/>
          <a:ln w="9525" cap="flat">
            <a:solidFill>
              <a:srgbClr val="979CB8"/>
            </a:solidFill>
            <a:prstDash val="solid"/>
            <a:round/>
            <a:headEnd type="none" w="lg" len="lg"/>
            <a:tailEnd type="none" w="lg" len="lg"/>
          </a:ln>
        </p:spPr>
      </p:sp>
      <p:sp>
        <p:nvSpPr>
          <p:cNvPr id="88" name="Shape 88"/>
          <p:cNvSpPr/>
          <p:nvPr/>
        </p:nvSpPr>
        <p:spPr>
          <a:xfrm>
            <a:off x="4091000" y="1577726"/>
            <a:ext cx="4302467" cy="15875"/>
          </a:xfrm>
          <a:custGeom>
            <a:avLst/>
            <a:gdLst/>
            <a:ahLst/>
            <a:cxnLst/>
            <a:rect l="0" t="0" r="0" b="0"/>
            <a:pathLst>
              <a:path w="129074" h="635" extrusionOk="0">
                <a:moveTo>
                  <a:pt x="0" y="0"/>
                </a:moveTo>
                <a:cubicBezTo>
                  <a:pt x="43025" y="0"/>
                  <a:pt x="86048" y="635"/>
                  <a:pt x="129074" y="635"/>
                </a:cubicBezTo>
              </a:path>
            </a:pathLst>
          </a:custGeom>
          <a:noFill/>
          <a:ln w="9525" cap="flat">
            <a:solidFill>
              <a:srgbClr val="979CB8"/>
            </a:solidFill>
            <a:prstDash val="solid"/>
            <a:round/>
            <a:headEnd type="none" w="lg" len="lg"/>
            <a:tailEnd type="none" w="lg" len="lg"/>
          </a:ln>
        </p:spPr>
      </p:sp>
    </p:spTree>
    <p:extLst>
      <p:ext uri="{BB962C8B-B14F-4D97-AF65-F5344CB8AC3E}">
        <p14:creationId xmlns:p14="http://schemas.microsoft.com/office/powerpoint/2010/main" val="3911016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yellow">
    <p:bg>
      <p:bgPr>
        <a:blipFill>
          <a:blip r:embed="rId2">
            <a:alphaModFix/>
          </a:blip>
          <a:stretch>
            <a:fillRect/>
          </a:stretch>
        </a:blipFill>
        <a:effectLst/>
      </p:bgPr>
    </p:bg>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2174201" y="2655750"/>
            <a:ext cx="7843599" cy="1546500"/>
          </a:xfrm>
          <a:prstGeom prst="rect">
            <a:avLst/>
          </a:prstGeom>
        </p:spPr>
        <p:txBody>
          <a:bodyPr lIns="91425" tIns="91425" rIns="91425" bIns="91425" anchor="ctr" anchorCtr="0"/>
          <a:lstStyle>
            <a:lvl1pPr algn="ctr">
              <a:spcBef>
                <a:spcPts val="0"/>
              </a:spcBef>
              <a:buClr>
                <a:srgbClr val="FFFFFF"/>
              </a:buClr>
              <a:buSzPct val="100000"/>
              <a:defRPr sz="6000">
                <a:solidFill>
                  <a:srgbClr val="FFFFFF"/>
                </a:solidFill>
              </a:defRPr>
            </a:lvl1pPr>
            <a:lvl2pPr algn="ctr">
              <a:spcBef>
                <a:spcPts val="0"/>
              </a:spcBef>
              <a:buClr>
                <a:srgbClr val="FFFFFF"/>
              </a:buClr>
              <a:buSzPct val="100000"/>
              <a:defRPr sz="6000">
                <a:solidFill>
                  <a:srgbClr val="FFFFFF"/>
                </a:solidFill>
              </a:defRPr>
            </a:lvl2pPr>
            <a:lvl3pPr algn="ctr">
              <a:spcBef>
                <a:spcPts val="0"/>
              </a:spcBef>
              <a:buClr>
                <a:srgbClr val="FFFFFF"/>
              </a:buClr>
              <a:buSzPct val="100000"/>
              <a:defRPr sz="6000">
                <a:solidFill>
                  <a:srgbClr val="FFFFFF"/>
                </a:solidFill>
              </a:defRPr>
            </a:lvl3pPr>
            <a:lvl4pPr algn="ctr">
              <a:spcBef>
                <a:spcPts val="0"/>
              </a:spcBef>
              <a:buClr>
                <a:srgbClr val="FFFFFF"/>
              </a:buClr>
              <a:buSzPct val="100000"/>
              <a:defRPr sz="6000">
                <a:solidFill>
                  <a:srgbClr val="FFFFFF"/>
                </a:solidFill>
              </a:defRPr>
            </a:lvl4pPr>
            <a:lvl5pPr algn="ctr">
              <a:spcBef>
                <a:spcPts val="0"/>
              </a:spcBef>
              <a:buClr>
                <a:srgbClr val="FFFFFF"/>
              </a:buClr>
              <a:buSzPct val="100000"/>
              <a:defRPr sz="6000">
                <a:solidFill>
                  <a:srgbClr val="FFFFFF"/>
                </a:solidFill>
              </a:defRPr>
            </a:lvl5pPr>
            <a:lvl6pPr algn="ctr">
              <a:spcBef>
                <a:spcPts val="0"/>
              </a:spcBef>
              <a:buClr>
                <a:srgbClr val="FFFFFF"/>
              </a:buClr>
              <a:buSzPct val="100000"/>
              <a:defRPr sz="6000">
                <a:solidFill>
                  <a:srgbClr val="FFFFFF"/>
                </a:solidFill>
              </a:defRPr>
            </a:lvl6pPr>
            <a:lvl7pPr algn="ctr">
              <a:spcBef>
                <a:spcPts val="0"/>
              </a:spcBef>
              <a:buClr>
                <a:srgbClr val="FFFFFF"/>
              </a:buClr>
              <a:buSzPct val="100000"/>
              <a:defRPr sz="6000">
                <a:solidFill>
                  <a:srgbClr val="FFFFFF"/>
                </a:solidFill>
              </a:defRPr>
            </a:lvl7pPr>
            <a:lvl8pPr algn="ctr">
              <a:spcBef>
                <a:spcPts val="0"/>
              </a:spcBef>
              <a:buClr>
                <a:srgbClr val="FFFFFF"/>
              </a:buClr>
              <a:buSzPct val="100000"/>
              <a:defRPr sz="6000">
                <a:solidFill>
                  <a:srgbClr val="FFFFFF"/>
                </a:solidFill>
              </a:defRPr>
            </a:lvl8pPr>
            <a:lvl9pPr algn="ctr">
              <a:spcBef>
                <a:spcPts val="0"/>
              </a:spcBef>
              <a:buClr>
                <a:srgbClr val="FFFFFF"/>
              </a:buClr>
              <a:buSzPct val="100000"/>
              <a:defRPr sz="6000">
                <a:solidFill>
                  <a:srgbClr val="FFFFFF"/>
                </a:solidFill>
              </a:defRPr>
            </a:lvl9pPr>
          </a:lstStyle>
          <a:p>
            <a:endParaRPr/>
          </a:p>
        </p:txBody>
      </p:sp>
    </p:spTree>
    <p:extLst>
      <p:ext uri="{BB962C8B-B14F-4D97-AF65-F5344CB8AC3E}">
        <p14:creationId xmlns:p14="http://schemas.microsoft.com/office/powerpoint/2010/main" val="1361811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green">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2174201" y="2655750"/>
            <a:ext cx="7843599" cy="1546500"/>
          </a:xfrm>
          <a:prstGeom prst="rect">
            <a:avLst/>
          </a:prstGeom>
        </p:spPr>
        <p:txBody>
          <a:bodyPr lIns="91425" tIns="91425" rIns="91425" bIns="91425" anchor="ctr" anchorCtr="0"/>
          <a:lstStyle>
            <a:lvl1pPr algn="ctr" rtl="0">
              <a:spcBef>
                <a:spcPts val="0"/>
              </a:spcBef>
              <a:buClr>
                <a:srgbClr val="FFFFFF"/>
              </a:buClr>
              <a:buSzPct val="100000"/>
              <a:defRPr sz="6000">
                <a:solidFill>
                  <a:srgbClr val="FFFFFF"/>
                </a:solidFill>
              </a:defRPr>
            </a:lvl1pPr>
            <a:lvl2pPr algn="ctr" rtl="0">
              <a:spcBef>
                <a:spcPts val="0"/>
              </a:spcBef>
              <a:buClr>
                <a:srgbClr val="FFFFFF"/>
              </a:buClr>
              <a:buSzPct val="100000"/>
              <a:defRPr sz="6000">
                <a:solidFill>
                  <a:srgbClr val="FFFFFF"/>
                </a:solidFill>
              </a:defRPr>
            </a:lvl2pPr>
            <a:lvl3pPr algn="ctr" rtl="0">
              <a:spcBef>
                <a:spcPts val="0"/>
              </a:spcBef>
              <a:buClr>
                <a:srgbClr val="FFFFFF"/>
              </a:buClr>
              <a:buSzPct val="100000"/>
              <a:defRPr sz="6000">
                <a:solidFill>
                  <a:srgbClr val="FFFFFF"/>
                </a:solidFill>
              </a:defRPr>
            </a:lvl3pPr>
            <a:lvl4pPr algn="ctr" rtl="0">
              <a:spcBef>
                <a:spcPts val="0"/>
              </a:spcBef>
              <a:buClr>
                <a:srgbClr val="FFFFFF"/>
              </a:buClr>
              <a:buSzPct val="100000"/>
              <a:defRPr sz="6000">
                <a:solidFill>
                  <a:srgbClr val="FFFFFF"/>
                </a:solidFill>
              </a:defRPr>
            </a:lvl4pPr>
            <a:lvl5pPr algn="ctr" rtl="0">
              <a:spcBef>
                <a:spcPts val="0"/>
              </a:spcBef>
              <a:buClr>
                <a:srgbClr val="FFFFFF"/>
              </a:buClr>
              <a:buSzPct val="100000"/>
              <a:defRPr sz="6000">
                <a:solidFill>
                  <a:srgbClr val="FFFFFF"/>
                </a:solidFill>
              </a:defRPr>
            </a:lvl5pPr>
            <a:lvl6pPr algn="ctr" rtl="0">
              <a:spcBef>
                <a:spcPts val="0"/>
              </a:spcBef>
              <a:buClr>
                <a:srgbClr val="FFFFFF"/>
              </a:buClr>
              <a:buSzPct val="100000"/>
              <a:defRPr sz="6000">
                <a:solidFill>
                  <a:srgbClr val="FFFFFF"/>
                </a:solidFill>
              </a:defRPr>
            </a:lvl6pPr>
            <a:lvl7pPr algn="ctr" rtl="0">
              <a:spcBef>
                <a:spcPts val="0"/>
              </a:spcBef>
              <a:buClr>
                <a:srgbClr val="FFFFFF"/>
              </a:buClr>
              <a:buSzPct val="100000"/>
              <a:defRPr sz="6000">
                <a:solidFill>
                  <a:srgbClr val="FFFFFF"/>
                </a:solidFill>
              </a:defRPr>
            </a:lvl7pPr>
            <a:lvl8pPr algn="ctr" rtl="0">
              <a:spcBef>
                <a:spcPts val="0"/>
              </a:spcBef>
              <a:buClr>
                <a:srgbClr val="FFFFFF"/>
              </a:buClr>
              <a:buSzPct val="100000"/>
              <a:defRPr sz="6000">
                <a:solidFill>
                  <a:srgbClr val="FFFFFF"/>
                </a:solidFill>
              </a:defRPr>
            </a:lvl8pPr>
            <a:lvl9pPr algn="ctr" rtl="0">
              <a:spcBef>
                <a:spcPts val="0"/>
              </a:spcBef>
              <a:buClr>
                <a:srgbClr val="FFFFFF"/>
              </a:buClr>
              <a:buSzPct val="100000"/>
              <a:defRPr sz="6000">
                <a:solidFill>
                  <a:srgbClr val="FFFFFF"/>
                </a:solidFill>
              </a:defRPr>
            </a:lvl9pPr>
          </a:lstStyle>
          <a:p>
            <a:endParaRPr/>
          </a:p>
        </p:txBody>
      </p:sp>
    </p:spTree>
    <p:extLst>
      <p:ext uri="{BB962C8B-B14F-4D97-AF65-F5344CB8AC3E}">
        <p14:creationId xmlns:p14="http://schemas.microsoft.com/office/powerpoint/2010/main" val="114352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19AE93-9CE9-48AE-BB58-1456DB521F4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FA784-E2A3-41C9-ACC6-97679FAADDA8}" type="slidenum">
              <a:rPr lang="en-US" smtClean="0"/>
              <a:t>‹#›</a:t>
            </a:fld>
            <a:endParaRPr lang="en-US"/>
          </a:p>
        </p:txBody>
      </p:sp>
    </p:spTree>
    <p:extLst>
      <p:ext uri="{BB962C8B-B14F-4D97-AF65-F5344CB8AC3E}">
        <p14:creationId xmlns:p14="http://schemas.microsoft.com/office/powerpoint/2010/main" val="18840684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magenta">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2174201" y="2655750"/>
            <a:ext cx="7843599" cy="1546500"/>
          </a:xfrm>
          <a:prstGeom prst="rect">
            <a:avLst/>
          </a:prstGeom>
        </p:spPr>
        <p:txBody>
          <a:bodyPr lIns="91425" tIns="91425" rIns="91425" bIns="91425" anchor="ctr" anchorCtr="0"/>
          <a:lstStyle>
            <a:lvl1pPr algn="ctr" rtl="0">
              <a:spcBef>
                <a:spcPts val="0"/>
              </a:spcBef>
              <a:buClr>
                <a:srgbClr val="FFFFFF"/>
              </a:buClr>
              <a:buSzPct val="100000"/>
              <a:defRPr sz="6000">
                <a:solidFill>
                  <a:srgbClr val="FFFFFF"/>
                </a:solidFill>
              </a:defRPr>
            </a:lvl1pPr>
            <a:lvl2pPr algn="ctr" rtl="0">
              <a:spcBef>
                <a:spcPts val="0"/>
              </a:spcBef>
              <a:buClr>
                <a:srgbClr val="FFFFFF"/>
              </a:buClr>
              <a:buSzPct val="100000"/>
              <a:defRPr sz="6000">
                <a:solidFill>
                  <a:srgbClr val="FFFFFF"/>
                </a:solidFill>
              </a:defRPr>
            </a:lvl2pPr>
            <a:lvl3pPr algn="ctr" rtl="0">
              <a:spcBef>
                <a:spcPts val="0"/>
              </a:spcBef>
              <a:buClr>
                <a:srgbClr val="FFFFFF"/>
              </a:buClr>
              <a:buSzPct val="100000"/>
              <a:defRPr sz="6000">
                <a:solidFill>
                  <a:srgbClr val="FFFFFF"/>
                </a:solidFill>
              </a:defRPr>
            </a:lvl3pPr>
            <a:lvl4pPr algn="ctr" rtl="0">
              <a:spcBef>
                <a:spcPts val="0"/>
              </a:spcBef>
              <a:buClr>
                <a:srgbClr val="FFFFFF"/>
              </a:buClr>
              <a:buSzPct val="100000"/>
              <a:defRPr sz="6000">
                <a:solidFill>
                  <a:srgbClr val="FFFFFF"/>
                </a:solidFill>
              </a:defRPr>
            </a:lvl4pPr>
            <a:lvl5pPr algn="ctr" rtl="0">
              <a:spcBef>
                <a:spcPts val="0"/>
              </a:spcBef>
              <a:buClr>
                <a:srgbClr val="FFFFFF"/>
              </a:buClr>
              <a:buSzPct val="100000"/>
              <a:defRPr sz="6000">
                <a:solidFill>
                  <a:srgbClr val="FFFFFF"/>
                </a:solidFill>
              </a:defRPr>
            </a:lvl5pPr>
            <a:lvl6pPr algn="ctr" rtl="0">
              <a:spcBef>
                <a:spcPts val="0"/>
              </a:spcBef>
              <a:buClr>
                <a:srgbClr val="FFFFFF"/>
              </a:buClr>
              <a:buSzPct val="100000"/>
              <a:defRPr sz="6000">
                <a:solidFill>
                  <a:srgbClr val="FFFFFF"/>
                </a:solidFill>
              </a:defRPr>
            </a:lvl6pPr>
            <a:lvl7pPr algn="ctr" rtl="0">
              <a:spcBef>
                <a:spcPts val="0"/>
              </a:spcBef>
              <a:buClr>
                <a:srgbClr val="FFFFFF"/>
              </a:buClr>
              <a:buSzPct val="100000"/>
              <a:defRPr sz="6000">
                <a:solidFill>
                  <a:srgbClr val="FFFFFF"/>
                </a:solidFill>
              </a:defRPr>
            </a:lvl7pPr>
            <a:lvl8pPr algn="ctr" rtl="0">
              <a:spcBef>
                <a:spcPts val="0"/>
              </a:spcBef>
              <a:buClr>
                <a:srgbClr val="FFFFFF"/>
              </a:buClr>
              <a:buSzPct val="100000"/>
              <a:defRPr sz="6000">
                <a:solidFill>
                  <a:srgbClr val="FFFFFF"/>
                </a:solidFill>
              </a:defRPr>
            </a:lvl8pPr>
            <a:lvl9pPr algn="ctr" rtl="0">
              <a:spcBef>
                <a:spcPts val="0"/>
              </a:spcBef>
              <a:buClr>
                <a:srgbClr val="FFFFFF"/>
              </a:buClr>
              <a:buSzPct val="100000"/>
              <a:defRPr sz="6000">
                <a:solidFill>
                  <a:srgbClr val="FFFFFF"/>
                </a:solidFill>
              </a:defRPr>
            </a:lvl9pPr>
          </a:lstStyle>
          <a:p>
            <a:endParaRPr/>
          </a:p>
        </p:txBody>
      </p:sp>
    </p:spTree>
    <p:extLst>
      <p:ext uri="{BB962C8B-B14F-4D97-AF65-F5344CB8AC3E}">
        <p14:creationId xmlns:p14="http://schemas.microsoft.com/office/powerpoint/2010/main" val="33016991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blue">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2174201" y="2655750"/>
            <a:ext cx="7843599" cy="1546500"/>
          </a:xfrm>
          <a:prstGeom prst="rect">
            <a:avLst/>
          </a:prstGeom>
        </p:spPr>
        <p:txBody>
          <a:bodyPr lIns="91425" tIns="91425" rIns="91425" bIns="91425" anchor="ctr" anchorCtr="0"/>
          <a:lstStyle>
            <a:lvl1pPr algn="ctr" rtl="0">
              <a:spcBef>
                <a:spcPts val="0"/>
              </a:spcBef>
              <a:buClr>
                <a:srgbClr val="FFFFFF"/>
              </a:buClr>
              <a:buSzPct val="100000"/>
              <a:defRPr sz="6000">
                <a:solidFill>
                  <a:srgbClr val="FFFFFF"/>
                </a:solidFill>
              </a:defRPr>
            </a:lvl1pPr>
            <a:lvl2pPr algn="ctr" rtl="0">
              <a:spcBef>
                <a:spcPts val="0"/>
              </a:spcBef>
              <a:buClr>
                <a:srgbClr val="FFFFFF"/>
              </a:buClr>
              <a:buSzPct val="100000"/>
              <a:defRPr sz="6000">
                <a:solidFill>
                  <a:srgbClr val="FFFFFF"/>
                </a:solidFill>
              </a:defRPr>
            </a:lvl2pPr>
            <a:lvl3pPr algn="ctr" rtl="0">
              <a:spcBef>
                <a:spcPts val="0"/>
              </a:spcBef>
              <a:buClr>
                <a:srgbClr val="FFFFFF"/>
              </a:buClr>
              <a:buSzPct val="100000"/>
              <a:defRPr sz="6000">
                <a:solidFill>
                  <a:srgbClr val="FFFFFF"/>
                </a:solidFill>
              </a:defRPr>
            </a:lvl3pPr>
            <a:lvl4pPr algn="ctr" rtl="0">
              <a:spcBef>
                <a:spcPts val="0"/>
              </a:spcBef>
              <a:buClr>
                <a:srgbClr val="FFFFFF"/>
              </a:buClr>
              <a:buSzPct val="100000"/>
              <a:defRPr sz="6000">
                <a:solidFill>
                  <a:srgbClr val="FFFFFF"/>
                </a:solidFill>
              </a:defRPr>
            </a:lvl4pPr>
            <a:lvl5pPr algn="ctr" rtl="0">
              <a:spcBef>
                <a:spcPts val="0"/>
              </a:spcBef>
              <a:buClr>
                <a:srgbClr val="FFFFFF"/>
              </a:buClr>
              <a:buSzPct val="100000"/>
              <a:defRPr sz="6000">
                <a:solidFill>
                  <a:srgbClr val="FFFFFF"/>
                </a:solidFill>
              </a:defRPr>
            </a:lvl5pPr>
            <a:lvl6pPr algn="ctr" rtl="0">
              <a:spcBef>
                <a:spcPts val="0"/>
              </a:spcBef>
              <a:buClr>
                <a:srgbClr val="FFFFFF"/>
              </a:buClr>
              <a:buSzPct val="100000"/>
              <a:defRPr sz="6000">
                <a:solidFill>
                  <a:srgbClr val="FFFFFF"/>
                </a:solidFill>
              </a:defRPr>
            </a:lvl6pPr>
            <a:lvl7pPr algn="ctr" rtl="0">
              <a:spcBef>
                <a:spcPts val="0"/>
              </a:spcBef>
              <a:buClr>
                <a:srgbClr val="FFFFFF"/>
              </a:buClr>
              <a:buSzPct val="100000"/>
              <a:defRPr sz="6000">
                <a:solidFill>
                  <a:srgbClr val="FFFFFF"/>
                </a:solidFill>
              </a:defRPr>
            </a:lvl7pPr>
            <a:lvl8pPr algn="ctr" rtl="0">
              <a:spcBef>
                <a:spcPts val="0"/>
              </a:spcBef>
              <a:buClr>
                <a:srgbClr val="FFFFFF"/>
              </a:buClr>
              <a:buSzPct val="100000"/>
              <a:defRPr sz="6000">
                <a:solidFill>
                  <a:srgbClr val="FFFFFF"/>
                </a:solidFill>
              </a:defRPr>
            </a:lvl8pPr>
            <a:lvl9pPr algn="ctr" rtl="0">
              <a:spcBef>
                <a:spcPts val="0"/>
              </a:spcBef>
              <a:buClr>
                <a:srgbClr val="FFFFFF"/>
              </a:buClr>
              <a:buSzPct val="100000"/>
              <a:defRPr sz="6000">
                <a:solidFill>
                  <a:srgbClr val="FFFFFF"/>
                </a:solidFill>
              </a:defRPr>
            </a:lvl9pPr>
          </a:lstStyle>
          <a:p>
            <a:endParaRPr/>
          </a:p>
        </p:txBody>
      </p:sp>
    </p:spTree>
    <p:extLst>
      <p:ext uri="{BB962C8B-B14F-4D97-AF65-F5344CB8AC3E}">
        <p14:creationId xmlns:p14="http://schemas.microsoft.com/office/powerpoint/2010/main" val="16165299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ub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2200600" y="1830109"/>
            <a:ext cx="7790800" cy="1546500"/>
          </a:xfrm>
          <a:prstGeom prst="rect">
            <a:avLst/>
          </a:prstGeom>
        </p:spPr>
        <p:txBody>
          <a:bodyPr lIns="91425" tIns="91425" rIns="91425" bIns="91425" anchor="b"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17" name="Shape 17"/>
          <p:cNvSpPr txBox="1">
            <a:spLocks noGrp="1"/>
          </p:cNvSpPr>
          <p:nvPr>
            <p:ph type="subTitle" idx="1"/>
          </p:nvPr>
        </p:nvSpPr>
        <p:spPr>
          <a:xfrm>
            <a:off x="2200600" y="3505725"/>
            <a:ext cx="7790800" cy="1046400"/>
          </a:xfrm>
          <a:prstGeom prst="rect">
            <a:avLst/>
          </a:prstGeom>
        </p:spPr>
        <p:txBody>
          <a:bodyPr lIns="91425" tIns="91425" rIns="91425" bIns="91425" anchor="t" anchorCtr="0"/>
          <a:lstStyle>
            <a:lvl1pPr algn="ctr" rtl="0">
              <a:spcBef>
                <a:spcPts val="0"/>
              </a:spcBef>
              <a:buClr>
                <a:srgbClr val="979CB8"/>
              </a:buClr>
              <a:buNone/>
              <a:defRPr>
                <a:solidFill>
                  <a:srgbClr val="979CB8"/>
                </a:solidFill>
              </a:defRPr>
            </a:lvl1pPr>
            <a:lvl2pPr algn="ctr" rtl="0">
              <a:spcBef>
                <a:spcPts val="0"/>
              </a:spcBef>
              <a:buClr>
                <a:srgbClr val="979CB8"/>
              </a:buClr>
              <a:buSzPct val="100000"/>
              <a:buNone/>
              <a:defRPr sz="3000">
                <a:solidFill>
                  <a:srgbClr val="979CB8"/>
                </a:solidFill>
              </a:defRPr>
            </a:lvl2pPr>
            <a:lvl3pPr algn="ctr" rtl="0">
              <a:spcBef>
                <a:spcPts val="0"/>
              </a:spcBef>
              <a:buClr>
                <a:srgbClr val="979CB8"/>
              </a:buClr>
              <a:buSzPct val="100000"/>
              <a:buNone/>
              <a:defRPr sz="3000">
                <a:solidFill>
                  <a:srgbClr val="979CB8"/>
                </a:solidFill>
              </a:defRPr>
            </a:lvl3pPr>
            <a:lvl4pPr algn="ctr" rtl="0">
              <a:spcBef>
                <a:spcPts val="0"/>
              </a:spcBef>
              <a:buClr>
                <a:srgbClr val="979CB8"/>
              </a:buClr>
              <a:buSzPct val="100000"/>
              <a:buNone/>
              <a:defRPr sz="3000">
                <a:solidFill>
                  <a:srgbClr val="979CB8"/>
                </a:solidFill>
              </a:defRPr>
            </a:lvl4pPr>
            <a:lvl5pPr algn="ctr" rtl="0">
              <a:spcBef>
                <a:spcPts val="0"/>
              </a:spcBef>
              <a:buClr>
                <a:srgbClr val="979CB8"/>
              </a:buClr>
              <a:buSzPct val="100000"/>
              <a:buNone/>
              <a:defRPr sz="3000">
                <a:solidFill>
                  <a:srgbClr val="979CB8"/>
                </a:solidFill>
              </a:defRPr>
            </a:lvl5pPr>
            <a:lvl6pPr algn="ctr" rtl="0">
              <a:spcBef>
                <a:spcPts val="0"/>
              </a:spcBef>
              <a:buClr>
                <a:srgbClr val="979CB8"/>
              </a:buClr>
              <a:buSzPct val="100000"/>
              <a:buNone/>
              <a:defRPr sz="3000">
                <a:solidFill>
                  <a:srgbClr val="979CB8"/>
                </a:solidFill>
              </a:defRPr>
            </a:lvl6pPr>
            <a:lvl7pPr algn="ctr" rtl="0">
              <a:spcBef>
                <a:spcPts val="0"/>
              </a:spcBef>
              <a:buClr>
                <a:srgbClr val="979CB8"/>
              </a:buClr>
              <a:buSzPct val="100000"/>
              <a:buNone/>
              <a:defRPr sz="3000">
                <a:solidFill>
                  <a:srgbClr val="979CB8"/>
                </a:solidFill>
              </a:defRPr>
            </a:lvl7pPr>
            <a:lvl8pPr algn="ctr" rtl="0">
              <a:spcBef>
                <a:spcPts val="0"/>
              </a:spcBef>
              <a:buClr>
                <a:srgbClr val="979CB8"/>
              </a:buClr>
              <a:buSzPct val="100000"/>
              <a:buNone/>
              <a:defRPr sz="3000">
                <a:solidFill>
                  <a:srgbClr val="979CB8"/>
                </a:solidFill>
              </a:defRPr>
            </a:lvl8pPr>
            <a:lvl9pPr algn="ctr" rtl="0">
              <a:spcBef>
                <a:spcPts val="0"/>
              </a:spcBef>
              <a:buClr>
                <a:srgbClr val="979CB8"/>
              </a:buClr>
              <a:buSzPct val="100000"/>
              <a:buNone/>
              <a:defRPr sz="3000">
                <a:solidFill>
                  <a:srgbClr val="979CB8"/>
                </a:solidFill>
              </a:defRPr>
            </a:lvl9pPr>
          </a:lstStyle>
          <a:p>
            <a:endParaRPr/>
          </a:p>
        </p:txBody>
      </p:sp>
    </p:spTree>
    <p:extLst>
      <p:ext uri="{BB962C8B-B14F-4D97-AF65-F5344CB8AC3E}">
        <p14:creationId xmlns:p14="http://schemas.microsoft.com/office/powerpoint/2010/main" val="39954878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Quote">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1872801" y="2882401"/>
            <a:ext cx="8446399" cy="1093199"/>
          </a:xfrm>
          <a:prstGeom prst="rect">
            <a:avLst/>
          </a:prstGeom>
        </p:spPr>
        <p:txBody>
          <a:bodyPr lIns="91425" tIns="91425" rIns="91425" bIns="91425" anchor="t" anchorCtr="0"/>
          <a:lstStyle>
            <a:lvl1pPr algn="ctr" rtl="0">
              <a:spcBef>
                <a:spcPts val="0"/>
              </a:spcBef>
              <a:buSzPct val="100000"/>
              <a:buFont typeface="Shadows Into Light"/>
              <a:defRPr sz="3000">
                <a:latin typeface="Shadows Into Light"/>
                <a:ea typeface="Shadows Into Light"/>
                <a:cs typeface="Shadows Into Light"/>
                <a:sym typeface="Shadows Into Light"/>
              </a:defRPr>
            </a:lvl1pPr>
            <a:lvl2pPr algn="ctr" rtl="0">
              <a:spcBef>
                <a:spcPts val="0"/>
              </a:spcBef>
              <a:buSzPct val="100000"/>
              <a:buFont typeface="Shadows Into Light"/>
              <a:defRPr sz="3000">
                <a:latin typeface="Shadows Into Light"/>
                <a:ea typeface="Shadows Into Light"/>
                <a:cs typeface="Shadows Into Light"/>
                <a:sym typeface="Shadows Into Light"/>
              </a:defRPr>
            </a:lvl2pPr>
            <a:lvl3pPr algn="ctr" rtl="0">
              <a:spcBef>
                <a:spcPts val="0"/>
              </a:spcBef>
              <a:buSzPct val="100000"/>
              <a:buFont typeface="Shadows Into Light"/>
              <a:defRPr sz="3000">
                <a:latin typeface="Shadows Into Light"/>
                <a:ea typeface="Shadows Into Light"/>
                <a:cs typeface="Shadows Into Light"/>
                <a:sym typeface="Shadows Into Light"/>
              </a:defRPr>
            </a:lvl3pPr>
            <a:lvl4pPr algn="ctr" rtl="0">
              <a:spcBef>
                <a:spcPts val="0"/>
              </a:spcBef>
              <a:buSzPct val="100000"/>
              <a:buFont typeface="Shadows Into Light"/>
              <a:defRPr sz="3000">
                <a:latin typeface="Shadows Into Light"/>
                <a:ea typeface="Shadows Into Light"/>
                <a:cs typeface="Shadows Into Light"/>
                <a:sym typeface="Shadows Into Light"/>
              </a:defRPr>
            </a:lvl4pPr>
            <a:lvl5pPr algn="ctr" rtl="0">
              <a:spcBef>
                <a:spcPts val="0"/>
              </a:spcBef>
              <a:buSzPct val="100000"/>
              <a:buFont typeface="Shadows Into Light"/>
              <a:defRPr sz="3000">
                <a:latin typeface="Shadows Into Light"/>
                <a:ea typeface="Shadows Into Light"/>
                <a:cs typeface="Shadows Into Light"/>
                <a:sym typeface="Shadows Into Light"/>
              </a:defRPr>
            </a:lvl5pPr>
            <a:lvl6pPr algn="ctr" rtl="0">
              <a:spcBef>
                <a:spcPts val="0"/>
              </a:spcBef>
              <a:buSzPct val="100000"/>
              <a:buFont typeface="Shadows Into Light"/>
              <a:defRPr sz="3000">
                <a:latin typeface="Shadows Into Light"/>
                <a:ea typeface="Shadows Into Light"/>
                <a:cs typeface="Shadows Into Light"/>
                <a:sym typeface="Shadows Into Light"/>
              </a:defRPr>
            </a:lvl6pPr>
            <a:lvl7pPr algn="ctr" rtl="0">
              <a:spcBef>
                <a:spcPts val="0"/>
              </a:spcBef>
              <a:buSzPct val="100000"/>
              <a:buFont typeface="Shadows Into Light"/>
              <a:defRPr sz="3000">
                <a:latin typeface="Shadows Into Light"/>
                <a:ea typeface="Shadows Into Light"/>
                <a:cs typeface="Shadows Into Light"/>
                <a:sym typeface="Shadows Into Light"/>
              </a:defRPr>
            </a:lvl7pPr>
            <a:lvl8pPr algn="ctr" rtl="0">
              <a:spcBef>
                <a:spcPts val="0"/>
              </a:spcBef>
              <a:buSzPct val="100000"/>
              <a:buFont typeface="Shadows Into Light"/>
              <a:defRPr sz="3000">
                <a:latin typeface="Shadows Into Light"/>
                <a:ea typeface="Shadows Into Light"/>
                <a:cs typeface="Shadows Into Light"/>
                <a:sym typeface="Shadows Into Light"/>
              </a:defRPr>
            </a:lvl8pPr>
            <a:lvl9pPr algn="ctr">
              <a:spcBef>
                <a:spcPts val="0"/>
              </a:spcBef>
              <a:buSzPct val="100000"/>
              <a:buFont typeface="Shadows Into Light"/>
              <a:defRPr sz="3000">
                <a:latin typeface="Shadows Into Light"/>
                <a:ea typeface="Shadows Into Light"/>
                <a:cs typeface="Shadows Into Light"/>
                <a:sym typeface="Shadows Into Light"/>
              </a:defRPr>
            </a:lvl9pPr>
          </a:lstStyle>
          <a:p>
            <a:endParaRPr/>
          </a:p>
        </p:txBody>
      </p:sp>
      <p:sp>
        <p:nvSpPr>
          <p:cNvPr id="20" name="Shape 20"/>
          <p:cNvSpPr txBox="1"/>
          <p:nvPr/>
        </p:nvSpPr>
        <p:spPr>
          <a:xfrm>
            <a:off x="4791200" y="1651425"/>
            <a:ext cx="2609600" cy="871499"/>
          </a:xfrm>
          <a:prstGeom prst="rect">
            <a:avLst/>
          </a:prstGeom>
          <a:noFill/>
          <a:ln>
            <a:noFill/>
          </a:ln>
        </p:spPr>
        <p:txBody>
          <a:bodyPr lIns="91425" tIns="91425" rIns="91425" bIns="91425" anchor="t" anchorCtr="0">
            <a:noAutofit/>
          </a:bodyPr>
          <a:lstStyle/>
          <a:p>
            <a:pPr algn="ctr"/>
            <a:r>
              <a:rPr lang="en" sz="9600" kern="0">
                <a:solidFill>
                  <a:srgbClr val="979CB8"/>
                </a:solidFill>
                <a:latin typeface="Varela Round"/>
                <a:ea typeface="Varela Round"/>
                <a:cs typeface="Varela Round"/>
                <a:sym typeface="Varela Round"/>
                <a:rtl val="0"/>
              </a:rPr>
              <a:t>“</a:t>
            </a:r>
          </a:p>
        </p:txBody>
      </p:sp>
      <p:sp>
        <p:nvSpPr>
          <p:cNvPr id="21" name="Shape 21"/>
          <p:cNvSpPr/>
          <p:nvPr/>
        </p:nvSpPr>
        <p:spPr>
          <a:xfrm>
            <a:off x="5267476" y="1571221"/>
            <a:ext cx="1744547" cy="1159078"/>
          </a:xfrm>
          <a:custGeom>
            <a:avLst/>
            <a:gdLst/>
            <a:ahLst/>
            <a:cxnLst/>
            <a:rect l="0" t="0" r="0" b="0"/>
            <a:pathLst>
              <a:path w="59251" h="52447" extrusionOk="0">
                <a:moveTo>
                  <a:pt x="31417" y="954"/>
                </a:moveTo>
                <a:cubicBezTo>
                  <a:pt x="25372" y="536"/>
                  <a:pt x="17283" y="-1744"/>
                  <a:pt x="13340" y="2856"/>
                </a:cubicBezTo>
                <a:cubicBezTo>
                  <a:pt x="3770" y="14019"/>
                  <a:pt x="374" y="37628"/>
                  <a:pt x="11755" y="46938"/>
                </a:cubicBezTo>
                <a:cubicBezTo>
                  <a:pt x="19207" y="53034"/>
                  <a:pt x="30838" y="53180"/>
                  <a:pt x="40297" y="51378"/>
                </a:cubicBezTo>
                <a:cubicBezTo>
                  <a:pt x="46480" y="50199"/>
                  <a:pt x="49933" y="42778"/>
                  <a:pt x="52665" y="37107"/>
                </a:cubicBezTo>
                <a:cubicBezTo>
                  <a:pt x="55247" y="31744"/>
                  <a:pt x="60978" y="25793"/>
                  <a:pt x="58690" y="20299"/>
                </a:cubicBezTo>
                <a:cubicBezTo>
                  <a:pt x="57278" y="16911"/>
                  <a:pt x="53473" y="15077"/>
                  <a:pt x="50445" y="13005"/>
                </a:cubicBezTo>
                <a:cubicBezTo>
                  <a:pt x="41917" y="7170"/>
                  <a:pt x="31006" y="-916"/>
                  <a:pt x="21269" y="2539"/>
                </a:cubicBezTo>
                <a:cubicBezTo>
                  <a:pt x="13737" y="5211"/>
                  <a:pt x="5208" y="9706"/>
                  <a:pt x="2241" y="17127"/>
                </a:cubicBezTo>
                <a:cubicBezTo>
                  <a:pt x="-1024" y="25295"/>
                  <a:pt x="-738" y="36131"/>
                  <a:pt x="4144" y="43449"/>
                </a:cubicBezTo>
              </a:path>
            </a:pathLst>
          </a:custGeom>
          <a:noFill/>
          <a:ln w="9525" cap="flat">
            <a:solidFill>
              <a:srgbClr val="979CB8"/>
            </a:solidFill>
            <a:prstDash val="solid"/>
            <a:round/>
            <a:headEnd type="none" w="lg" len="lg"/>
            <a:tailEnd type="none" w="lg" len="lg"/>
          </a:ln>
        </p:spPr>
      </p:sp>
      <p:sp>
        <p:nvSpPr>
          <p:cNvPr id="22" name="Shape 22"/>
          <p:cNvSpPr/>
          <p:nvPr/>
        </p:nvSpPr>
        <p:spPr>
          <a:xfrm>
            <a:off x="5166223" y="1485126"/>
            <a:ext cx="1859552" cy="1302551"/>
          </a:xfrm>
          <a:custGeom>
            <a:avLst/>
            <a:gdLst/>
            <a:ahLst/>
            <a:cxnLst/>
            <a:rect l="0" t="0" r="0" b="0"/>
            <a:pathLst>
              <a:path w="63157" h="58939" extrusionOk="0">
                <a:moveTo>
                  <a:pt x="20826" y="0"/>
                </a:moveTo>
                <a:cubicBezTo>
                  <a:pt x="13565" y="0"/>
                  <a:pt x="6296" y="7516"/>
                  <a:pt x="4652" y="14588"/>
                </a:cubicBezTo>
                <a:cubicBezTo>
                  <a:pt x="2363" y="24428"/>
                  <a:pt x="5707" y="35896"/>
                  <a:pt x="11629" y="44082"/>
                </a:cubicBezTo>
                <a:cubicBezTo>
                  <a:pt x="17781" y="52586"/>
                  <a:pt x="29172" y="60332"/>
                  <a:pt x="39537" y="58670"/>
                </a:cubicBezTo>
                <a:cubicBezTo>
                  <a:pt x="49203" y="57119"/>
                  <a:pt x="49748" y="56659"/>
                  <a:pt x="57296" y="50424"/>
                </a:cubicBezTo>
                <a:cubicBezTo>
                  <a:pt x="62555" y="46079"/>
                  <a:pt x="64679" y="36599"/>
                  <a:pt x="61736" y="30445"/>
                </a:cubicBezTo>
                <a:cubicBezTo>
                  <a:pt x="58298" y="23257"/>
                  <a:pt x="56272" y="24643"/>
                  <a:pt x="50954" y="18711"/>
                </a:cubicBezTo>
                <a:cubicBezTo>
                  <a:pt x="47260" y="14590"/>
                  <a:pt x="44103" y="9184"/>
                  <a:pt x="38903" y="7294"/>
                </a:cubicBezTo>
                <a:cubicBezTo>
                  <a:pt x="33438" y="5307"/>
                  <a:pt x="26890" y="5217"/>
                  <a:pt x="21460" y="7294"/>
                </a:cubicBezTo>
                <a:cubicBezTo>
                  <a:pt x="9148" y="12000"/>
                  <a:pt x="-3826" y="29029"/>
                  <a:pt x="1164" y="41228"/>
                </a:cubicBezTo>
                <a:cubicBezTo>
                  <a:pt x="8128" y="58253"/>
                  <a:pt x="49341" y="57602"/>
                  <a:pt x="56345" y="40593"/>
                </a:cubicBezTo>
                <a:cubicBezTo>
                  <a:pt x="58881" y="34431"/>
                  <a:pt x="60566" y="26228"/>
                  <a:pt x="56979" y="20614"/>
                </a:cubicBezTo>
                <a:cubicBezTo>
                  <a:pt x="53070" y="14496"/>
                  <a:pt x="47109" y="9628"/>
                  <a:pt x="40806" y="6026"/>
                </a:cubicBezTo>
                <a:cubicBezTo>
                  <a:pt x="32309" y="1169"/>
                  <a:pt x="17818" y="3588"/>
                  <a:pt x="11946" y="11417"/>
                </a:cubicBezTo>
              </a:path>
            </a:pathLst>
          </a:custGeom>
          <a:noFill/>
          <a:ln w="9525" cap="flat">
            <a:solidFill>
              <a:srgbClr val="979CB8"/>
            </a:solidFill>
            <a:prstDash val="solid"/>
            <a:round/>
            <a:headEnd type="none" w="lg" len="lg"/>
            <a:tailEnd type="none" w="lg" len="lg"/>
          </a:ln>
        </p:spPr>
      </p:sp>
    </p:spTree>
    <p:extLst>
      <p:ext uri="{BB962C8B-B14F-4D97-AF65-F5344CB8AC3E}">
        <p14:creationId xmlns:p14="http://schemas.microsoft.com/office/powerpoint/2010/main" val="35525491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370601" y="689776"/>
            <a:ext cx="9450799" cy="910499"/>
          </a:xfrm>
          <a:prstGeom prst="rect">
            <a:avLst/>
          </a:prstGeom>
        </p:spPr>
        <p:txBody>
          <a:bodyPr lIns="91425" tIns="91425" rIns="91425" bIns="91425" anchor="b" anchorCtr="0"/>
          <a:lstStyle>
            <a:lvl1pPr>
              <a:spcBef>
                <a:spcPts val="0"/>
              </a:spcBef>
              <a:buClr>
                <a:srgbClr val="979CB8"/>
              </a:buClr>
              <a:defRPr>
                <a:solidFill>
                  <a:srgbClr val="979CB8"/>
                </a:solidFill>
              </a:defRPr>
            </a:lvl1pPr>
            <a:lvl2pPr>
              <a:spcBef>
                <a:spcPts val="0"/>
              </a:spcBef>
              <a:buClr>
                <a:srgbClr val="979CB8"/>
              </a:buClr>
              <a:defRPr>
                <a:solidFill>
                  <a:srgbClr val="979CB8"/>
                </a:solidFill>
              </a:defRPr>
            </a:lvl2pPr>
            <a:lvl3pPr>
              <a:spcBef>
                <a:spcPts val="0"/>
              </a:spcBef>
              <a:buClr>
                <a:srgbClr val="979CB8"/>
              </a:buClr>
              <a:defRPr>
                <a:solidFill>
                  <a:srgbClr val="979CB8"/>
                </a:solidFill>
              </a:defRPr>
            </a:lvl3pPr>
            <a:lvl4pPr>
              <a:spcBef>
                <a:spcPts val="0"/>
              </a:spcBef>
              <a:buClr>
                <a:srgbClr val="979CB8"/>
              </a:buClr>
              <a:defRPr>
                <a:solidFill>
                  <a:srgbClr val="979CB8"/>
                </a:solidFill>
              </a:defRPr>
            </a:lvl4pPr>
            <a:lvl5pPr>
              <a:spcBef>
                <a:spcPts val="0"/>
              </a:spcBef>
              <a:buClr>
                <a:srgbClr val="979CB8"/>
              </a:buClr>
              <a:defRPr>
                <a:solidFill>
                  <a:srgbClr val="979CB8"/>
                </a:solidFill>
              </a:defRPr>
            </a:lvl5pPr>
            <a:lvl6pPr>
              <a:spcBef>
                <a:spcPts val="0"/>
              </a:spcBef>
              <a:buClr>
                <a:srgbClr val="979CB8"/>
              </a:buClr>
              <a:defRPr>
                <a:solidFill>
                  <a:srgbClr val="979CB8"/>
                </a:solidFill>
              </a:defRPr>
            </a:lvl6pPr>
            <a:lvl7pPr>
              <a:spcBef>
                <a:spcPts val="0"/>
              </a:spcBef>
              <a:buClr>
                <a:srgbClr val="979CB8"/>
              </a:buClr>
              <a:defRPr>
                <a:solidFill>
                  <a:srgbClr val="979CB8"/>
                </a:solidFill>
              </a:defRPr>
            </a:lvl7pPr>
            <a:lvl8pPr>
              <a:spcBef>
                <a:spcPts val="0"/>
              </a:spcBef>
              <a:buClr>
                <a:srgbClr val="979CB8"/>
              </a:buClr>
              <a:defRPr>
                <a:solidFill>
                  <a:srgbClr val="979CB8"/>
                </a:solidFill>
              </a:defRPr>
            </a:lvl8pPr>
            <a:lvl9pPr>
              <a:spcBef>
                <a:spcPts val="0"/>
              </a:spcBef>
              <a:buClr>
                <a:srgbClr val="979CB8"/>
              </a:buClr>
              <a:defRPr>
                <a:solidFill>
                  <a:srgbClr val="979CB8"/>
                </a:solidFill>
              </a:defRPr>
            </a:lvl9pPr>
          </a:lstStyle>
          <a:p>
            <a:endParaRPr/>
          </a:p>
        </p:txBody>
      </p:sp>
      <p:sp>
        <p:nvSpPr>
          <p:cNvPr id="25" name="Shape 25"/>
          <p:cNvSpPr txBox="1">
            <a:spLocks noGrp="1"/>
          </p:cNvSpPr>
          <p:nvPr>
            <p:ph type="body" idx="1"/>
          </p:nvPr>
        </p:nvSpPr>
        <p:spPr>
          <a:xfrm>
            <a:off x="1427101" y="1918651"/>
            <a:ext cx="9408399" cy="40829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p:nvPr/>
        </p:nvSpPr>
        <p:spPr>
          <a:xfrm>
            <a:off x="4160901" y="1533251"/>
            <a:ext cx="4080433" cy="15325"/>
          </a:xfrm>
          <a:custGeom>
            <a:avLst/>
            <a:gdLst/>
            <a:ahLst/>
            <a:cxnLst/>
            <a:rect l="0" t="0" r="0" b="0"/>
            <a:pathLst>
              <a:path w="122413" h="613" extrusionOk="0">
                <a:moveTo>
                  <a:pt x="0" y="317"/>
                </a:moveTo>
                <a:cubicBezTo>
                  <a:pt x="40796" y="1116"/>
                  <a:pt x="81608" y="0"/>
                  <a:pt x="122413" y="0"/>
                </a:cubicBezTo>
              </a:path>
            </a:pathLst>
          </a:custGeom>
          <a:noFill/>
          <a:ln w="9525" cap="flat">
            <a:solidFill>
              <a:srgbClr val="979CB8"/>
            </a:solidFill>
            <a:prstDash val="solid"/>
            <a:round/>
            <a:headEnd type="none" w="lg" len="lg"/>
            <a:tailEnd type="none" w="lg" len="lg"/>
          </a:ln>
        </p:spPr>
      </p:sp>
      <p:sp>
        <p:nvSpPr>
          <p:cNvPr id="27" name="Shape 27"/>
          <p:cNvSpPr/>
          <p:nvPr/>
        </p:nvSpPr>
        <p:spPr>
          <a:xfrm>
            <a:off x="4091000" y="1577726"/>
            <a:ext cx="4302467" cy="15875"/>
          </a:xfrm>
          <a:custGeom>
            <a:avLst/>
            <a:gdLst/>
            <a:ahLst/>
            <a:cxnLst/>
            <a:rect l="0" t="0" r="0" b="0"/>
            <a:pathLst>
              <a:path w="129074" h="635" extrusionOk="0">
                <a:moveTo>
                  <a:pt x="0" y="0"/>
                </a:moveTo>
                <a:cubicBezTo>
                  <a:pt x="43025" y="0"/>
                  <a:pt x="86048" y="635"/>
                  <a:pt x="129074" y="635"/>
                </a:cubicBezTo>
              </a:path>
            </a:pathLst>
          </a:custGeom>
          <a:noFill/>
          <a:ln w="9525" cap="flat">
            <a:solidFill>
              <a:srgbClr val="979CB8"/>
            </a:solidFill>
            <a:prstDash val="solid"/>
            <a:round/>
            <a:headEnd type="none" w="lg" len="lg"/>
            <a:tailEnd type="none" w="lg" len="lg"/>
          </a:ln>
        </p:spPr>
      </p:sp>
    </p:spTree>
    <p:extLst>
      <p:ext uri="{BB962C8B-B14F-4D97-AF65-F5344CB8AC3E}">
        <p14:creationId xmlns:p14="http://schemas.microsoft.com/office/powerpoint/2010/main" val="5828939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1479967" y="1831450"/>
            <a:ext cx="4355199" cy="4114800"/>
          </a:xfrm>
          <a:prstGeom prst="rect">
            <a:avLst/>
          </a:prstGeom>
        </p:spPr>
        <p:txBody>
          <a:bodyPr lIns="91425" tIns="91425" rIns="91425" bIns="91425" anchor="t" anchorCtr="0"/>
          <a:lstStyle>
            <a:lvl1pPr>
              <a:spcBef>
                <a:spcPts val="0"/>
              </a:spcBef>
              <a:buSzPct val="100000"/>
              <a:defRPr sz="1800"/>
            </a:lvl1pPr>
            <a:lvl2pPr>
              <a:spcBef>
                <a:spcPts val="0"/>
              </a:spcBef>
              <a:buSzPct val="100000"/>
              <a:defRPr sz="1800"/>
            </a:lvl2pPr>
            <a:lvl3pPr>
              <a:spcBef>
                <a:spcPts val="0"/>
              </a:spcBef>
              <a:buSzPct val="100000"/>
              <a:defRPr sz="1800"/>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0" name="Shape 30"/>
          <p:cNvSpPr txBox="1">
            <a:spLocks noGrp="1"/>
          </p:cNvSpPr>
          <p:nvPr>
            <p:ph type="body" idx="2"/>
          </p:nvPr>
        </p:nvSpPr>
        <p:spPr>
          <a:xfrm>
            <a:off x="6554067" y="1831450"/>
            <a:ext cx="4207200" cy="4114800"/>
          </a:xfrm>
          <a:prstGeom prst="rect">
            <a:avLst/>
          </a:prstGeom>
        </p:spPr>
        <p:txBody>
          <a:bodyPr lIns="91425" tIns="91425" rIns="91425" bIns="91425" anchor="t" anchorCtr="0"/>
          <a:lstStyle>
            <a:lvl1pPr>
              <a:spcBef>
                <a:spcPts val="0"/>
              </a:spcBef>
              <a:buSzPct val="100000"/>
              <a:defRPr sz="1800"/>
            </a:lvl1pPr>
            <a:lvl2pPr>
              <a:spcBef>
                <a:spcPts val="0"/>
              </a:spcBef>
              <a:buSzPct val="100000"/>
              <a:defRPr sz="1800"/>
            </a:lvl2pPr>
            <a:lvl3pPr>
              <a:spcBef>
                <a:spcPts val="0"/>
              </a:spcBef>
              <a:buSzPct val="100000"/>
              <a:defRPr sz="1800"/>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title"/>
          </p:nvPr>
        </p:nvSpPr>
        <p:spPr>
          <a:xfrm>
            <a:off x="1370601" y="689776"/>
            <a:ext cx="9450799" cy="910499"/>
          </a:xfrm>
          <a:prstGeom prst="rect">
            <a:avLst/>
          </a:prstGeom>
        </p:spPr>
        <p:txBody>
          <a:bodyPr lIns="91425" tIns="91425" rIns="91425" bIns="91425" anchor="b" anchorCtr="0"/>
          <a:lstStyle>
            <a:lvl1pPr rtl="0">
              <a:spcBef>
                <a:spcPts val="0"/>
              </a:spcBef>
              <a:buClr>
                <a:srgbClr val="979CB8"/>
              </a:buClr>
              <a:defRPr>
                <a:solidFill>
                  <a:srgbClr val="979CB8"/>
                </a:solidFill>
              </a:defRPr>
            </a:lvl1pPr>
            <a:lvl2pPr rtl="0">
              <a:spcBef>
                <a:spcPts val="0"/>
              </a:spcBef>
              <a:buClr>
                <a:srgbClr val="979CB8"/>
              </a:buClr>
              <a:defRPr>
                <a:solidFill>
                  <a:srgbClr val="979CB8"/>
                </a:solidFill>
              </a:defRPr>
            </a:lvl2pPr>
            <a:lvl3pPr rtl="0">
              <a:spcBef>
                <a:spcPts val="0"/>
              </a:spcBef>
              <a:buClr>
                <a:srgbClr val="979CB8"/>
              </a:buClr>
              <a:defRPr>
                <a:solidFill>
                  <a:srgbClr val="979CB8"/>
                </a:solidFill>
              </a:defRPr>
            </a:lvl3pPr>
            <a:lvl4pPr rtl="0">
              <a:spcBef>
                <a:spcPts val="0"/>
              </a:spcBef>
              <a:buClr>
                <a:srgbClr val="979CB8"/>
              </a:buClr>
              <a:defRPr>
                <a:solidFill>
                  <a:srgbClr val="979CB8"/>
                </a:solidFill>
              </a:defRPr>
            </a:lvl4pPr>
            <a:lvl5pPr rtl="0">
              <a:spcBef>
                <a:spcPts val="0"/>
              </a:spcBef>
              <a:buClr>
                <a:srgbClr val="979CB8"/>
              </a:buClr>
              <a:defRPr>
                <a:solidFill>
                  <a:srgbClr val="979CB8"/>
                </a:solidFill>
              </a:defRPr>
            </a:lvl5pPr>
            <a:lvl6pPr rtl="0">
              <a:spcBef>
                <a:spcPts val="0"/>
              </a:spcBef>
              <a:buClr>
                <a:srgbClr val="979CB8"/>
              </a:buClr>
              <a:defRPr>
                <a:solidFill>
                  <a:srgbClr val="979CB8"/>
                </a:solidFill>
              </a:defRPr>
            </a:lvl6pPr>
            <a:lvl7pPr rtl="0">
              <a:spcBef>
                <a:spcPts val="0"/>
              </a:spcBef>
              <a:buClr>
                <a:srgbClr val="979CB8"/>
              </a:buClr>
              <a:defRPr>
                <a:solidFill>
                  <a:srgbClr val="979CB8"/>
                </a:solidFill>
              </a:defRPr>
            </a:lvl7pPr>
            <a:lvl8pPr rtl="0">
              <a:spcBef>
                <a:spcPts val="0"/>
              </a:spcBef>
              <a:buClr>
                <a:srgbClr val="979CB8"/>
              </a:buClr>
              <a:defRPr>
                <a:solidFill>
                  <a:srgbClr val="979CB8"/>
                </a:solidFill>
              </a:defRPr>
            </a:lvl8pPr>
            <a:lvl9pPr rtl="0">
              <a:spcBef>
                <a:spcPts val="0"/>
              </a:spcBef>
              <a:buClr>
                <a:srgbClr val="979CB8"/>
              </a:buClr>
              <a:defRPr>
                <a:solidFill>
                  <a:srgbClr val="979CB8"/>
                </a:solidFill>
              </a:defRPr>
            </a:lvl9pPr>
          </a:lstStyle>
          <a:p>
            <a:endParaRPr/>
          </a:p>
        </p:txBody>
      </p:sp>
      <p:sp>
        <p:nvSpPr>
          <p:cNvPr id="32" name="Shape 32"/>
          <p:cNvSpPr/>
          <p:nvPr/>
        </p:nvSpPr>
        <p:spPr>
          <a:xfrm>
            <a:off x="4160901" y="1533251"/>
            <a:ext cx="4080433" cy="15325"/>
          </a:xfrm>
          <a:custGeom>
            <a:avLst/>
            <a:gdLst/>
            <a:ahLst/>
            <a:cxnLst/>
            <a:rect l="0" t="0" r="0" b="0"/>
            <a:pathLst>
              <a:path w="122413" h="613" extrusionOk="0">
                <a:moveTo>
                  <a:pt x="0" y="317"/>
                </a:moveTo>
                <a:cubicBezTo>
                  <a:pt x="40796" y="1116"/>
                  <a:pt x="81608" y="0"/>
                  <a:pt x="122413" y="0"/>
                </a:cubicBezTo>
              </a:path>
            </a:pathLst>
          </a:custGeom>
          <a:noFill/>
          <a:ln w="9525" cap="flat">
            <a:solidFill>
              <a:srgbClr val="979CB8"/>
            </a:solidFill>
            <a:prstDash val="solid"/>
            <a:round/>
            <a:headEnd type="none" w="lg" len="lg"/>
            <a:tailEnd type="none" w="lg" len="lg"/>
          </a:ln>
        </p:spPr>
      </p:sp>
      <p:sp>
        <p:nvSpPr>
          <p:cNvPr id="33" name="Shape 33"/>
          <p:cNvSpPr/>
          <p:nvPr/>
        </p:nvSpPr>
        <p:spPr>
          <a:xfrm>
            <a:off x="4091000" y="1577726"/>
            <a:ext cx="4302467" cy="15875"/>
          </a:xfrm>
          <a:custGeom>
            <a:avLst/>
            <a:gdLst/>
            <a:ahLst/>
            <a:cxnLst/>
            <a:rect l="0" t="0" r="0" b="0"/>
            <a:pathLst>
              <a:path w="129074" h="635" extrusionOk="0">
                <a:moveTo>
                  <a:pt x="0" y="0"/>
                </a:moveTo>
                <a:cubicBezTo>
                  <a:pt x="43025" y="0"/>
                  <a:pt x="86048" y="635"/>
                  <a:pt x="129074" y="635"/>
                </a:cubicBezTo>
              </a:path>
            </a:pathLst>
          </a:custGeom>
          <a:noFill/>
          <a:ln w="9525" cap="flat">
            <a:solidFill>
              <a:srgbClr val="979CB8"/>
            </a:solidFill>
            <a:prstDash val="solid"/>
            <a:round/>
            <a:headEnd type="none" w="lg" len="lg"/>
            <a:tailEnd type="none" w="lg" len="lg"/>
          </a:ln>
        </p:spPr>
      </p:sp>
    </p:spTree>
    <p:extLst>
      <p:ext uri="{BB962C8B-B14F-4D97-AF65-F5344CB8AC3E}">
        <p14:creationId xmlns:p14="http://schemas.microsoft.com/office/powerpoint/2010/main" val="33164630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1353101" y="1902800"/>
            <a:ext cx="3063199" cy="4091100"/>
          </a:xfrm>
          <a:prstGeom prst="rect">
            <a:avLst/>
          </a:prstGeom>
        </p:spPr>
        <p:txBody>
          <a:bodyPr lIns="91425" tIns="91425" rIns="91425" bIns="91425" anchor="t" anchorCtr="0"/>
          <a:lstStyle>
            <a:lvl1pPr rtl="0">
              <a:spcBef>
                <a:spcPts val="0"/>
              </a:spcBef>
              <a:buSzPct val="100000"/>
              <a:defRPr sz="1600"/>
            </a:lvl1pPr>
            <a:lvl2pPr rtl="0">
              <a:spcBef>
                <a:spcPts val="0"/>
              </a:spcBef>
              <a:buSzPct val="100000"/>
              <a:defRPr sz="1600"/>
            </a:lvl2pPr>
            <a:lvl3pPr rtl="0">
              <a:spcBef>
                <a:spcPts val="0"/>
              </a:spcBef>
              <a:buSzPct val="100000"/>
              <a:defRPr sz="1600"/>
            </a:lvl3pPr>
            <a:lvl4pPr rtl="0">
              <a:spcBef>
                <a:spcPts val="0"/>
              </a:spcBef>
              <a:buSzPct val="100000"/>
              <a:defRPr sz="1600"/>
            </a:lvl4pPr>
            <a:lvl5pPr rtl="0">
              <a:spcBef>
                <a:spcPts val="0"/>
              </a:spcBef>
              <a:buSzPct val="100000"/>
              <a:defRPr sz="1600"/>
            </a:lvl5pPr>
            <a:lvl6pPr rtl="0">
              <a:spcBef>
                <a:spcPts val="0"/>
              </a:spcBef>
              <a:buSzPct val="100000"/>
              <a:defRPr sz="1600"/>
            </a:lvl6pPr>
            <a:lvl7pPr rtl="0">
              <a:spcBef>
                <a:spcPts val="0"/>
              </a:spcBef>
              <a:buSzPct val="100000"/>
              <a:defRPr sz="1600"/>
            </a:lvl7pPr>
            <a:lvl8pPr rtl="0">
              <a:spcBef>
                <a:spcPts val="0"/>
              </a:spcBef>
              <a:buSzPct val="100000"/>
              <a:defRPr sz="1600"/>
            </a:lvl8pPr>
            <a:lvl9pPr rtl="0">
              <a:spcBef>
                <a:spcPts val="0"/>
              </a:spcBef>
              <a:buSzPct val="100000"/>
              <a:defRPr sz="1600"/>
            </a:lvl9pPr>
          </a:lstStyle>
          <a:p>
            <a:endParaRPr/>
          </a:p>
        </p:txBody>
      </p:sp>
      <p:sp>
        <p:nvSpPr>
          <p:cNvPr id="36" name="Shape 36"/>
          <p:cNvSpPr txBox="1">
            <a:spLocks noGrp="1"/>
          </p:cNvSpPr>
          <p:nvPr>
            <p:ph type="body" idx="2"/>
          </p:nvPr>
        </p:nvSpPr>
        <p:spPr>
          <a:xfrm>
            <a:off x="4573234" y="1902800"/>
            <a:ext cx="3063199" cy="4091100"/>
          </a:xfrm>
          <a:prstGeom prst="rect">
            <a:avLst/>
          </a:prstGeom>
        </p:spPr>
        <p:txBody>
          <a:bodyPr lIns="91425" tIns="91425" rIns="91425" bIns="91425" anchor="t" anchorCtr="0"/>
          <a:lstStyle>
            <a:lvl1pPr rtl="0">
              <a:spcBef>
                <a:spcPts val="0"/>
              </a:spcBef>
              <a:buSzPct val="100000"/>
              <a:defRPr sz="1600"/>
            </a:lvl1pPr>
            <a:lvl2pPr rtl="0">
              <a:spcBef>
                <a:spcPts val="0"/>
              </a:spcBef>
              <a:buSzPct val="100000"/>
              <a:defRPr sz="1600"/>
            </a:lvl2pPr>
            <a:lvl3pPr rtl="0">
              <a:spcBef>
                <a:spcPts val="0"/>
              </a:spcBef>
              <a:buSzPct val="100000"/>
              <a:defRPr sz="1600"/>
            </a:lvl3pPr>
            <a:lvl4pPr rtl="0">
              <a:spcBef>
                <a:spcPts val="0"/>
              </a:spcBef>
              <a:buSzPct val="100000"/>
              <a:defRPr sz="1600"/>
            </a:lvl4pPr>
            <a:lvl5pPr rtl="0">
              <a:spcBef>
                <a:spcPts val="0"/>
              </a:spcBef>
              <a:buSzPct val="100000"/>
              <a:defRPr sz="1600"/>
            </a:lvl5pPr>
            <a:lvl6pPr rtl="0">
              <a:spcBef>
                <a:spcPts val="0"/>
              </a:spcBef>
              <a:buSzPct val="100000"/>
              <a:defRPr sz="1600"/>
            </a:lvl6pPr>
            <a:lvl7pPr rtl="0">
              <a:spcBef>
                <a:spcPts val="0"/>
              </a:spcBef>
              <a:buSzPct val="100000"/>
              <a:defRPr sz="1600"/>
            </a:lvl7pPr>
            <a:lvl8pPr rtl="0">
              <a:spcBef>
                <a:spcPts val="0"/>
              </a:spcBef>
              <a:buSzPct val="100000"/>
              <a:defRPr sz="1600"/>
            </a:lvl8pPr>
            <a:lvl9pPr rtl="0">
              <a:spcBef>
                <a:spcPts val="0"/>
              </a:spcBef>
              <a:buSzPct val="100000"/>
              <a:defRPr sz="1600"/>
            </a:lvl9pPr>
          </a:lstStyle>
          <a:p>
            <a:endParaRPr/>
          </a:p>
        </p:txBody>
      </p:sp>
      <p:sp>
        <p:nvSpPr>
          <p:cNvPr id="37" name="Shape 37"/>
          <p:cNvSpPr txBox="1">
            <a:spLocks noGrp="1"/>
          </p:cNvSpPr>
          <p:nvPr>
            <p:ph type="body" idx="3"/>
          </p:nvPr>
        </p:nvSpPr>
        <p:spPr>
          <a:xfrm>
            <a:off x="7793367" y="1902800"/>
            <a:ext cx="3063199" cy="4091100"/>
          </a:xfrm>
          <a:prstGeom prst="rect">
            <a:avLst/>
          </a:prstGeom>
        </p:spPr>
        <p:txBody>
          <a:bodyPr lIns="91425" tIns="91425" rIns="91425" bIns="91425" anchor="t" anchorCtr="0"/>
          <a:lstStyle>
            <a:lvl1pPr rtl="0">
              <a:spcBef>
                <a:spcPts val="0"/>
              </a:spcBef>
              <a:buSzPct val="100000"/>
              <a:defRPr sz="1600"/>
            </a:lvl1pPr>
            <a:lvl2pPr rtl="0">
              <a:spcBef>
                <a:spcPts val="0"/>
              </a:spcBef>
              <a:buSzPct val="100000"/>
              <a:defRPr sz="1600"/>
            </a:lvl2pPr>
            <a:lvl3pPr rtl="0">
              <a:spcBef>
                <a:spcPts val="0"/>
              </a:spcBef>
              <a:buSzPct val="100000"/>
              <a:defRPr sz="1600"/>
            </a:lvl3pPr>
            <a:lvl4pPr rtl="0">
              <a:spcBef>
                <a:spcPts val="0"/>
              </a:spcBef>
              <a:buSzPct val="100000"/>
              <a:defRPr sz="1600"/>
            </a:lvl4pPr>
            <a:lvl5pPr rtl="0">
              <a:spcBef>
                <a:spcPts val="0"/>
              </a:spcBef>
              <a:buSzPct val="100000"/>
              <a:defRPr sz="1600"/>
            </a:lvl5pPr>
            <a:lvl6pPr rtl="0">
              <a:spcBef>
                <a:spcPts val="0"/>
              </a:spcBef>
              <a:buSzPct val="100000"/>
              <a:defRPr sz="1600"/>
            </a:lvl6pPr>
            <a:lvl7pPr rtl="0">
              <a:spcBef>
                <a:spcPts val="0"/>
              </a:spcBef>
              <a:buSzPct val="100000"/>
              <a:defRPr sz="1600"/>
            </a:lvl7pPr>
            <a:lvl8pPr rtl="0">
              <a:spcBef>
                <a:spcPts val="0"/>
              </a:spcBef>
              <a:buSzPct val="100000"/>
              <a:defRPr sz="1600"/>
            </a:lvl8pPr>
            <a:lvl9pPr rtl="0">
              <a:spcBef>
                <a:spcPts val="0"/>
              </a:spcBef>
              <a:buSzPct val="100000"/>
              <a:defRPr sz="1600"/>
            </a:lvl9pPr>
          </a:lstStyle>
          <a:p>
            <a:endParaRPr/>
          </a:p>
        </p:txBody>
      </p:sp>
      <p:sp>
        <p:nvSpPr>
          <p:cNvPr id="38" name="Shape 38"/>
          <p:cNvSpPr txBox="1">
            <a:spLocks noGrp="1"/>
          </p:cNvSpPr>
          <p:nvPr>
            <p:ph type="title"/>
          </p:nvPr>
        </p:nvSpPr>
        <p:spPr>
          <a:xfrm>
            <a:off x="1370601" y="689776"/>
            <a:ext cx="9450799" cy="910499"/>
          </a:xfrm>
          <a:prstGeom prst="rect">
            <a:avLst/>
          </a:prstGeom>
        </p:spPr>
        <p:txBody>
          <a:bodyPr lIns="91425" tIns="91425" rIns="91425" bIns="91425" anchor="b" anchorCtr="0"/>
          <a:lstStyle>
            <a:lvl1pPr rtl="0">
              <a:spcBef>
                <a:spcPts val="0"/>
              </a:spcBef>
              <a:buClr>
                <a:srgbClr val="979CB8"/>
              </a:buClr>
              <a:defRPr>
                <a:solidFill>
                  <a:srgbClr val="979CB8"/>
                </a:solidFill>
              </a:defRPr>
            </a:lvl1pPr>
            <a:lvl2pPr rtl="0">
              <a:spcBef>
                <a:spcPts val="0"/>
              </a:spcBef>
              <a:buClr>
                <a:srgbClr val="979CB8"/>
              </a:buClr>
              <a:defRPr>
                <a:solidFill>
                  <a:srgbClr val="979CB8"/>
                </a:solidFill>
              </a:defRPr>
            </a:lvl2pPr>
            <a:lvl3pPr rtl="0">
              <a:spcBef>
                <a:spcPts val="0"/>
              </a:spcBef>
              <a:buClr>
                <a:srgbClr val="979CB8"/>
              </a:buClr>
              <a:defRPr>
                <a:solidFill>
                  <a:srgbClr val="979CB8"/>
                </a:solidFill>
              </a:defRPr>
            </a:lvl3pPr>
            <a:lvl4pPr rtl="0">
              <a:spcBef>
                <a:spcPts val="0"/>
              </a:spcBef>
              <a:buClr>
                <a:srgbClr val="979CB8"/>
              </a:buClr>
              <a:defRPr>
                <a:solidFill>
                  <a:srgbClr val="979CB8"/>
                </a:solidFill>
              </a:defRPr>
            </a:lvl4pPr>
            <a:lvl5pPr rtl="0">
              <a:spcBef>
                <a:spcPts val="0"/>
              </a:spcBef>
              <a:buClr>
                <a:srgbClr val="979CB8"/>
              </a:buClr>
              <a:defRPr>
                <a:solidFill>
                  <a:srgbClr val="979CB8"/>
                </a:solidFill>
              </a:defRPr>
            </a:lvl5pPr>
            <a:lvl6pPr rtl="0">
              <a:spcBef>
                <a:spcPts val="0"/>
              </a:spcBef>
              <a:buClr>
                <a:srgbClr val="979CB8"/>
              </a:buClr>
              <a:defRPr>
                <a:solidFill>
                  <a:srgbClr val="979CB8"/>
                </a:solidFill>
              </a:defRPr>
            </a:lvl6pPr>
            <a:lvl7pPr rtl="0">
              <a:spcBef>
                <a:spcPts val="0"/>
              </a:spcBef>
              <a:buClr>
                <a:srgbClr val="979CB8"/>
              </a:buClr>
              <a:defRPr>
                <a:solidFill>
                  <a:srgbClr val="979CB8"/>
                </a:solidFill>
              </a:defRPr>
            </a:lvl7pPr>
            <a:lvl8pPr rtl="0">
              <a:spcBef>
                <a:spcPts val="0"/>
              </a:spcBef>
              <a:buClr>
                <a:srgbClr val="979CB8"/>
              </a:buClr>
              <a:defRPr>
                <a:solidFill>
                  <a:srgbClr val="979CB8"/>
                </a:solidFill>
              </a:defRPr>
            </a:lvl8pPr>
            <a:lvl9pPr rtl="0">
              <a:spcBef>
                <a:spcPts val="0"/>
              </a:spcBef>
              <a:buClr>
                <a:srgbClr val="979CB8"/>
              </a:buClr>
              <a:defRPr>
                <a:solidFill>
                  <a:srgbClr val="979CB8"/>
                </a:solidFill>
              </a:defRPr>
            </a:lvl9pPr>
          </a:lstStyle>
          <a:p>
            <a:endParaRPr/>
          </a:p>
        </p:txBody>
      </p:sp>
      <p:sp>
        <p:nvSpPr>
          <p:cNvPr id="39" name="Shape 39"/>
          <p:cNvSpPr/>
          <p:nvPr/>
        </p:nvSpPr>
        <p:spPr>
          <a:xfrm>
            <a:off x="4160901" y="1533251"/>
            <a:ext cx="4080433" cy="15325"/>
          </a:xfrm>
          <a:custGeom>
            <a:avLst/>
            <a:gdLst/>
            <a:ahLst/>
            <a:cxnLst/>
            <a:rect l="0" t="0" r="0" b="0"/>
            <a:pathLst>
              <a:path w="122413" h="613" extrusionOk="0">
                <a:moveTo>
                  <a:pt x="0" y="317"/>
                </a:moveTo>
                <a:cubicBezTo>
                  <a:pt x="40796" y="1116"/>
                  <a:pt x="81608" y="0"/>
                  <a:pt x="122413" y="0"/>
                </a:cubicBezTo>
              </a:path>
            </a:pathLst>
          </a:custGeom>
          <a:noFill/>
          <a:ln w="9525" cap="flat">
            <a:solidFill>
              <a:srgbClr val="979CB8"/>
            </a:solidFill>
            <a:prstDash val="solid"/>
            <a:round/>
            <a:headEnd type="none" w="lg" len="lg"/>
            <a:tailEnd type="none" w="lg" len="lg"/>
          </a:ln>
        </p:spPr>
      </p:sp>
      <p:sp>
        <p:nvSpPr>
          <p:cNvPr id="40" name="Shape 40"/>
          <p:cNvSpPr/>
          <p:nvPr/>
        </p:nvSpPr>
        <p:spPr>
          <a:xfrm>
            <a:off x="4091000" y="1577726"/>
            <a:ext cx="4302467" cy="15875"/>
          </a:xfrm>
          <a:custGeom>
            <a:avLst/>
            <a:gdLst/>
            <a:ahLst/>
            <a:cxnLst/>
            <a:rect l="0" t="0" r="0" b="0"/>
            <a:pathLst>
              <a:path w="129074" h="635" extrusionOk="0">
                <a:moveTo>
                  <a:pt x="0" y="0"/>
                </a:moveTo>
                <a:cubicBezTo>
                  <a:pt x="43025" y="0"/>
                  <a:pt x="86048" y="635"/>
                  <a:pt x="129074" y="635"/>
                </a:cubicBezTo>
              </a:path>
            </a:pathLst>
          </a:custGeom>
          <a:noFill/>
          <a:ln w="9525" cap="flat">
            <a:solidFill>
              <a:srgbClr val="979CB8"/>
            </a:solidFill>
            <a:prstDash val="solid"/>
            <a:round/>
            <a:headEnd type="none" w="lg" len="lg"/>
            <a:tailEnd type="none" w="lg" len="lg"/>
          </a:ln>
        </p:spPr>
      </p:sp>
    </p:spTree>
    <p:extLst>
      <p:ext uri="{BB962C8B-B14F-4D97-AF65-F5344CB8AC3E}">
        <p14:creationId xmlns:p14="http://schemas.microsoft.com/office/powerpoint/2010/main" val="19858789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370601" y="689776"/>
            <a:ext cx="9450799" cy="910499"/>
          </a:xfrm>
          <a:prstGeom prst="rect">
            <a:avLst/>
          </a:prstGeom>
        </p:spPr>
        <p:txBody>
          <a:bodyPr lIns="91425" tIns="91425" rIns="91425" bIns="91425" anchor="b" anchorCtr="0"/>
          <a:lstStyle>
            <a:lvl1pPr rtl="0">
              <a:spcBef>
                <a:spcPts val="0"/>
              </a:spcBef>
              <a:buClr>
                <a:srgbClr val="979CB8"/>
              </a:buClr>
              <a:defRPr>
                <a:solidFill>
                  <a:srgbClr val="979CB8"/>
                </a:solidFill>
              </a:defRPr>
            </a:lvl1pPr>
            <a:lvl2pPr rtl="0">
              <a:spcBef>
                <a:spcPts val="0"/>
              </a:spcBef>
              <a:buClr>
                <a:srgbClr val="979CB8"/>
              </a:buClr>
              <a:defRPr>
                <a:solidFill>
                  <a:srgbClr val="979CB8"/>
                </a:solidFill>
              </a:defRPr>
            </a:lvl2pPr>
            <a:lvl3pPr rtl="0">
              <a:spcBef>
                <a:spcPts val="0"/>
              </a:spcBef>
              <a:buClr>
                <a:srgbClr val="979CB8"/>
              </a:buClr>
              <a:defRPr>
                <a:solidFill>
                  <a:srgbClr val="979CB8"/>
                </a:solidFill>
              </a:defRPr>
            </a:lvl3pPr>
            <a:lvl4pPr rtl="0">
              <a:spcBef>
                <a:spcPts val="0"/>
              </a:spcBef>
              <a:buClr>
                <a:srgbClr val="979CB8"/>
              </a:buClr>
              <a:defRPr>
                <a:solidFill>
                  <a:srgbClr val="979CB8"/>
                </a:solidFill>
              </a:defRPr>
            </a:lvl4pPr>
            <a:lvl5pPr rtl="0">
              <a:spcBef>
                <a:spcPts val="0"/>
              </a:spcBef>
              <a:buClr>
                <a:srgbClr val="979CB8"/>
              </a:buClr>
              <a:defRPr>
                <a:solidFill>
                  <a:srgbClr val="979CB8"/>
                </a:solidFill>
              </a:defRPr>
            </a:lvl5pPr>
            <a:lvl6pPr rtl="0">
              <a:spcBef>
                <a:spcPts val="0"/>
              </a:spcBef>
              <a:buClr>
                <a:srgbClr val="979CB8"/>
              </a:buClr>
              <a:defRPr>
                <a:solidFill>
                  <a:srgbClr val="979CB8"/>
                </a:solidFill>
              </a:defRPr>
            </a:lvl6pPr>
            <a:lvl7pPr rtl="0">
              <a:spcBef>
                <a:spcPts val="0"/>
              </a:spcBef>
              <a:buClr>
                <a:srgbClr val="979CB8"/>
              </a:buClr>
              <a:defRPr>
                <a:solidFill>
                  <a:srgbClr val="979CB8"/>
                </a:solidFill>
              </a:defRPr>
            </a:lvl7pPr>
            <a:lvl8pPr rtl="0">
              <a:spcBef>
                <a:spcPts val="0"/>
              </a:spcBef>
              <a:buClr>
                <a:srgbClr val="979CB8"/>
              </a:buClr>
              <a:defRPr>
                <a:solidFill>
                  <a:srgbClr val="979CB8"/>
                </a:solidFill>
              </a:defRPr>
            </a:lvl8pPr>
            <a:lvl9pPr rtl="0">
              <a:spcBef>
                <a:spcPts val="0"/>
              </a:spcBef>
              <a:buClr>
                <a:srgbClr val="979CB8"/>
              </a:buClr>
              <a:defRPr>
                <a:solidFill>
                  <a:srgbClr val="979CB8"/>
                </a:solidFill>
              </a:defRPr>
            </a:lvl9pPr>
          </a:lstStyle>
          <a:p>
            <a:endParaRPr/>
          </a:p>
        </p:txBody>
      </p:sp>
      <p:sp>
        <p:nvSpPr>
          <p:cNvPr id="43" name="Shape 43"/>
          <p:cNvSpPr/>
          <p:nvPr/>
        </p:nvSpPr>
        <p:spPr>
          <a:xfrm>
            <a:off x="4160901" y="1533251"/>
            <a:ext cx="4080433" cy="15325"/>
          </a:xfrm>
          <a:custGeom>
            <a:avLst/>
            <a:gdLst/>
            <a:ahLst/>
            <a:cxnLst/>
            <a:rect l="0" t="0" r="0" b="0"/>
            <a:pathLst>
              <a:path w="122413" h="613" extrusionOk="0">
                <a:moveTo>
                  <a:pt x="0" y="317"/>
                </a:moveTo>
                <a:cubicBezTo>
                  <a:pt x="40796" y="1116"/>
                  <a:pt x="81608" y="0"/>
                  <a:pt x="122413" y="0"/>
                </a:cubicBezTo>
              </a:path>
            </a:pathLst>
          </a:custGeom>
          <a:noFill/>
          <a:ln w="9525" cap="flat">
            <a:solidFill>
              <a:srgbClr val="979CB8"/>
            </a:solidFill>
            <a:prstDash val="solid"/>
            <a:round/>
            <a:headEnd type="none" w="lg" len="lg"/>
            <a:tailEnd type="none" w="lg" len="lg"/>
          </a:ln>
        </p:spPr>
      </p:sp>
      <p:sp>
        <p:nvSpPr>
          <p:cNvPr id="44" name="Shape 44"/>
          <p:cNvSpPr/>
          <p:nvPr/>
        </p:nvSpPr>
        <p:spPr>
          <a:xfrm>
            <a:off x="4091000" y="1577726"/>
            <a:ext cx="4302467" cy="15875"/>
          </a:xfrm>
          <a:custGeom>
            <a:avLst/>
            <a:gdLst/>
            <a:ahLst/>
            <a:cxnLst/>
            <a:rect l="0" t="0" r="0" b="0"/>
            <a:pathLst>
              <a:path w="129074" h="635" extrusionOk="0">
                <a:moveTo>
                  <a:pt x="0" y="0"/>
                </a:moveTo>
                <a:cubicBezTo>
                  <a:pt x="43025" y="0"/>
                  <a:pt x="86048" y="635"/>
                  <a:pt x="129074" y="635"/>
                </a:cubicBezTo>
              </a:path>
            </a:pathLst>
          </a:custGeom>
          <a:noFill/>
          <a:ln w="9525" cap="flat">
            <a:solidFill>
              <a:srgbClr val="979CB8"/>
            </a:solidFill>
            <a:prstDash val="solid"/>
            <a:round/>
            <a:headEnd type="none" w="lg" len="lg"/>
            <a:tailEnd type="none" w="lg" len="lg"/>
          </a:ln>
        </p:spPr>
      </p:sp>
    </p:spTree>
    <p:extLst>
      <p:ext uri="{BB962C8B-B14F-4D97-AF65-F5344CB8AC3E}">
        <p14:creationId xmlns:p14="http://schemas.microsoft.com/office/powerpoint/2010/main" val="18266835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1307201" y="5494075"/>
            <a:ext cx="9577599" cy="692700"/>
          </a:xfrm>
          <a:prstGeom prst="rect">
            <a:avLst/>
          </a:prstGeom>
        </p:spPr>
        <p:txBody>
          <a:bodyPr lIns="91425" tIns="91425" rIns="91425" bIns="91425" anchor="b" anchorCtr="0"/>
          <a:lstStyle>
            <a:lvl1pPr algn="ctr">
              <a:spcBef>
                <a:spcPts val="360"/>
              </a:spcBef>
              <a:buClr>
                <a:srgbClr val="979CB8"/>
              </a:buClr>
              <a:buSzPct val="100000"/>
              <a:buNone/>
              <a:defRPr sz="1600">
                <a:solidFill>
                  <a:srgbClr val="979CB8"/>
                </a:solidFill>
              </a:defRPr>
            </a:lvl1pPr>
          </a:lstStyle>
          <a:p>
            <a:endParaRPr/>
          </a:p>
        </p:txBody>
      </p:sp>
    </p:spTree>
    <p:extLst>
      <p:ext uri="{BB962C8B-B14F-4D97-AF65-F5344CB8AC3E}">
        <p14:creationId xmlns:p14="http://schemas.microsoft.com/office/powerpoint/2010/main" val="34328213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Tree>
    <p:extLst>
      <p:ext uri="{BB962C8B-B14F-4D97-AF65-F5344CB8AC3E}">
        <p14:creationId xmlns:p14="http://schemas.microsoft.com/office/powerpoint/2010/main" val="770770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19AE93-9CE9-48AE-BB58-1456DB521F4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FA784-E2A3-41C9-ACC6-97679FAADDA8}" type="slidenum">
              <a:rPr lang="en-US" smtClean="0"/>
              <a:t>‹#›</a:t>
            </a:fld>
            <a:endParaRPr lang="en-US"/>
          </a:p>
        </p:txBody>
      </p:sp>
    </p:spTree>
    <p:extLst>
      <p:ext uri="{BB962C8B-B14F-4D97-AF65-F5344CB8AC3E}">
        <p14:creationId xmlns:p14="http://schemas.microsoft.com/office/powerpoint/2010/main" val="31469177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yellow">
    <p:bg>
      <p:bgPr>
        <a:blipFill>
          <a:blip r:embed="rId2">
            <a:alphaModFix/>
          </a:blip>
          <a:stretch>
            <a:fillRect/>
          </a:stretch>
        </a:blipFill>
        <a:effectLst/>
      </p:bgPr>
    </p:bg>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37041853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green">
    <p:bg>
      <p:bgPr>
        <a:blipFill>
          <a:blip r:embed="rId2">
            <a:alphaModFix/>
          </a:blip>
          <a:stretch>
            <a:fillRect/>
          </a:stretch>
        </a:blipFill>
        <a:effectLst/>
      </p:bgPr>
    </p:bg>
    <p:spTree>
      <p:nvGrpSpPr>
        <p:cNvPr id="1" name="Shape 49"/>
        <p:cNvGrpSpPr/>
        <p:nvPr/>
      </p:nvGrpSpPr>
      <p:grpSpPr>
        <a:xfrm>
          <a:off x="0" y="0"/>
          <a:ext cx="0" cy="0"/>
          <a:chOff x="0" y="0"/>
          <a:chExt cx="0" cy="0"/>
        </a:xfrm>
      </p:grpSpPr>
    </p:spTree>
    <p:extLst>
      <p:ext uri="{BB962C8B-B14F-4D97-AF65-F5344CB8AC3E}">
        <p14:creationId xmlns:p14="http://schemas.microsoft.com/office/powerpoint/2010/main" val="15721622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magenta">
    <p:bg>
      <p:bgPr>
        <a:blipFill>
          <a:blip r:embed="rId2">
            <a:alphaModFix/>
          </a:blip>
          <a:stretch>
            <a:fillRect/>
          </a:stretch>
        </a:blipFill>
        <a:effectLst/>
      </p:bgPr>
    </p:bg>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8543462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blue">
    <p:bg>
      <p:bgPr>
        <a:blipFill>
          <a:blip r:embed="rId2">
            <a:alphaModFix/>
          </a:blip>
          <a:stretch>
            <a:fillRect/>
          </a:stretch>
        </a:blipFill>
        <a:effectLst/>
      </p:bgPr>
    </p:bg>
    <p:spTree>
      <p:nvGrpSpPr>
        <p:cNvPr id="1" name="Shape 51"/>
        <p:cNvGrpSpPr/>
        <p:nvPr/>
      </p:nvGrpSpPr>
      <p:grpSpPr>
        <a:xfrm>
          <a:off x="0" y="0"/>
          <a:ext cx="0" cy="0"/>
          <a:chOff x="0" y="0"/>
          <a:chExt cx="0" cy="0"/>
        </a:xfrm>
      </p:grpSpPr>
    </p:spTree>
    <p:extLst>
      <p:ext uri="{BB962C8B-B14F-4D97-AF65-F5344CB8AC3E}">
        <p14:creationId xmlns:p14="http://schemas.microsoft.com/office/powerpoint/2010/main" val="178976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19AE93-9CE9-48AE-BB58-1456DB521F4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FA784-E2A3-41C9-ACC6-97679FAADDA8}" type="slidenum">
              <a:rPr lang="en-US" smtClean="0"/>
              <a:t>‹#›</a:t>
            </a:fld>
            <a:endParaRPr lang="en-US"/>
          </a:p>
        </p:txBody>
      </p:sp>
    </p:spTree>
    <p:extLst>
      <p:ext uri="{BB962C8B-B14F-4D97-AF65-F5344CB8AC3E}">
        <p14:creationId xmlns:p14="http://schemas.microsoft.com/office/powerpoint/2010/main" val="416643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19AE93-9CE9-48AE-BB58-1456DB521F4C}" type="datetimeFigureOut">
              <a:rPr lang="en-US" smtClean="0"/>
              <a:t>4/27/2015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AFA784-E2A3-41C9-ACC6-97679FAADDA8}" type="slidenum">
              <a:rPr lang="en-US" smtClean="0"/>
              <a:t>‹#›</a:t>
            </a:fld>
            <a:endParaRPr lang="en-US"/>
          </a:p>
        </p:txBody>
      </p:sp>
    </p:spTree>
    <p:extLst>
      <p:ext uri="{BB962C8B-B14F-4D97-AF65-F5344CB8AC3E}">
        <p14:creationId xmlns:p14="http://schemas.microsoft.com/office/powerpoint/2010/main" val="2530473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19AE93-9CE9-48AE-BB58-1456DB521F4C}" type="datetimeFigureOut">
              <a:rPr lang="en-US" smtClean="0"/>
              <a:t>4/27/2015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AFA784-E2A3-41C9-ACC6-97679FAADDA8}" type="slidenum">
              <a:rPr lang="en-US" smtClean="0"/>
              <a:t>‹#›</a:t>
            </a:fld>
            <a:endParaRPr lang="en-US"/>
          </a:p>
        </p:txBody>
      </p:sp>
    </p:spTree>
    <p:extLst>
      <p:ext uri="{BB962C8B-B14F-4D97-AF65-F5344CB8AC3E}">
        <p14:creationId xmlns:p14="http://schemas.microsoft.com/office/powerpoint/2010/main" val="2266145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9AE93-9CE9-48AE-BB58-1456DB521F4C}" type="datetimeFigureOut">
              <a:rPr lang="en-US" smtClean="0"/>
              <a:t>4/27/2015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AFA784-E2A3-41C9-ACC6-97679FAADDA8}" type="slidenum">
              <a:rPr lang="en-US" smtClean="0"/>
              <a:t>‹#›</a:t>
            </a:fld>
            <a:endParaRPr lang="en-US"/>
          </a:p>
        </p:txBody>
      </p:sp>
    </p:spTree>
    <p:extLst>
      <p:ext uri="{BB962C8B-B14F-4D97-AF65-F5344CB8AC3E}">
        <p14:creationId xmlns:p14="http://schemas.microsoft.com/office/powerpoint/2010/main" val="201945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19AE93-9CE9-48AE-BB58-1456DB521F4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FA784-E2A3-41C9-ACC6-97679FAADDA8}" type="slidenum">
              <a:rPr lang="en-US" smtClean="0"/>
              <a:t>‹#›</a:t>
            </a:fld>
            <a:endParaRPr lang="en-US"/>
          </a:p>
        </p:txBody>
      </p:sp>
    </p:spTree>
    <p:extLst>
      <p:ext uri="{BB962C8B-B14F-4D97-AF65-F5344CB8AC3E}">
        <p14:creationId xmlns:p14="http://schemas.microsoft.com/office/powerpoint/2010/main" val="965401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19AE93-9CE9-48AE-BB58-1456DB521F4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FA784-E2A3-41C9-ACC6-97679FAADDA8}" type="slidenum">
              <a:rPr lang="en-US" smtClean="0"/>
              <a:t>‹#›</a:t>
            </a:fld>
            <a:endParaRPr lang="en-US"/>
          </a:p>
        </p:txBody>
      </p:sp>
    </p:spTree>
    <p:extLst>
      <p:ext uri="{BB962C8B-B14F-4D97-AF65-F5344CB8AC3E}">
        <p14:creationId xmlns:p14="http://schemas.microsoft.com/office/powerpoint/2010/main" val="365090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5.jp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9AE93-9CE9-48AE-BB58-1456DB521F4C}" type="datetimeFigureOut">
              <a:rPr lang="en-US" smtClean="0"/>
              <a:t>4/27/2015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FA784-E2A3-41C9-ACC6-97679FAADDA8}" type="slidenum">
              <a:rPr lang="en-US" smtClean="0"/>
              <a:t>‹#›</a:t>
            </a:fld>
            <a:endParaRPr lang="en-US"/>
          </a:p>
        </p:txBody>
      </p:sp>
    </p:spTree>
    <p:extLst>
      <p:ext uri="{BB962C8B-B14F-4D97-AF65-F5344CB8AC3E}">
        <p14:creationId xmlns:p14="http://schemas.microsoft.com/office/powerpoint/2010/main" val="3329457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 id="2147483678" r:id="rId13"/>
    <p:sldLayoutId id="2147483679" r:id="rId14"/>
    <p:sldLayoutId id="2147483680" r:id="rId15"/>
    <p:sldLayoutId id="2147483681" r:id="rId16"/>
    <p:sldLayoutId id="214748368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8">
            <a:alphaModFix/>
          </a:blip>
          <a:stretch>
            <a:fillRect/>
          </a:stretch>
        </a:blip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1099401" y="689776"/>
            <a:ext cx="10063599" cy="910499"/>
          </a:xfrm>
          <a:prstGeom prst="rect">
            <a:avLst/>
          </a:prstGeom>
          <a:noFill/>
          <a:ln>
            <a:noFill/>
          </a:ln>
        </p:spPr>
        <p:txBody>
          <a:bodyPr lIns="91425" tIns="91425" rIns="91425" bIns="91425" anchor="b" anchorCtr="0"/>
          <a:lstStyle>
            <a:lvl1pPr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1pPr>
            <a:lvl2pPr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2pPr>
            <a:lvl3pPr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3pPr>
            <a:lvl4pPr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4pPr>
            <a:lvl5pPr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5pPr>
            <a:lvl6pPr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6pPr>
            <a:lvl7pPr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7pPr>
            <a:lvl8pPr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8pPr>
            <a:lvl9pPr algn="ctr">
              <a:spcBef>
                <a:spcPts val="0"/>
              </a:spcBef>
              <a:buClr>
                <a:srgbClr val="505670"/>
              </a:buClr>
              <a:buSzPct val="100000"/>
              <a:buFont typeface="Shadows Into Light"/>
              <a:buNone/>
              <a:defRPr sz="3000">
                <a:solidFill>
                  <a:srgbClr val="505670"/>
                </a:solidFill>
                <a:latin typeface="Shadows Into Light"/>
                <a:ea typeface="Shadows Into Light"/>
                <a:cs typeface="Shadows Into Light"/>
                <a:sym typeface="Shadows Into Light"/>
              </a:defRPr>
            </a:lvl9pPr>
          </a:lstStyle>
          <a:p>
            <a:endParaRPr/>
          </a:p>
        </p:txBody>
      </p:sp>
      <p:sp>
        <p:nvSpPr>
          <p:cNvPr id="6" name="Shape 6"/>
          <p:cNvSpPr txBox="1">
            <a:spLocks noGrp="1"/>
          </p:cNvSpPr>
          <p:nvPr>
            <p:ph type="body" idx="1"/>
          </p:nvPr>
        </p:nvSpPr>
        <p:spPr>
          <a:xfrm>
            <a:off x="1427101" y="1918651"/>
            <a:ext cx="9408399" cy="4082999"/>
          </a:xfrm>
          <a:prstGeom prst="rect">
            <a:avLst/>
          </a:prstGeom>
          <a:noFill/>
          <a:ln>
            <a:noFill/>
          </a:ln>
        </p:spPr>
        <p:txBody>
          <a:bodyPr lIns="91425" tIns="91425" rIns="91425" bIns="91425" anchor="t" anchorCtr="0"/>
          <a:lstStyle>
            <a:lvl1pPr>
              <a:spcBef>
                <a:spcPts val="600"/>
              </a:spcBef>
              <a:buClr>
                <a:srgbClr val="505670"/>
              </a:buClr>
              <a:buSzPct val="100000"/>
              <a:buFont typeface="Varela Round"/>
              <a:buChar char="▧"/>
              <a:defRPr sz="2400">
                <a:solidFill>
                  <a:srgbClr val="505670"/>
                </a:solidFill>
                <a:latin typeface="Varela Round"/>
                <a:ea typeface="Varela Round"/>
                <a:cs typeface="Varela Round"/>
                <a:sym typeface="Varela Round"/>
              </a:defRPr>
            </a:lvl1pPr>
            <a:lvl2pPr>
              <a:spcBef>
                <a:spcPts val="480"/>
              </a:spcBef>
              <a:buClr>
                <a:srgbClr val="505670"/>
              </a:buClr>
              <a:buSzPct val="100000"/>
              <a:buFont typeface="Varela Round"/>
              <a:defRPr sz="2000">
                <a:solidFill>
                  <a:srgbClr val="505670"/>
                </a:solidFill>
                <a:latin typeface="Varela Round"/>
                <a:ea typeface="Varela Round"/>
                <a:cs typeface="Varela Round"/>
                <a:sym typeface="Varela Round"/>
              </a:defRPr>
            </a:lvl2pPr>
            <a:lvl3pPr>
              <a:spcBef>
                <a:spcPts val="480"/>
              </a:spcBef>
              <a:buClr>
                <a:srgbClr val="505670"/>
              </a:buClr>
              <a:buSzPct val="100000"/>
              <a:buFont typeface="Varela Round"/>
              <a:defRPr sz="2000">
                <a:solidFill>
                  <a:srgbClr val="505670"/>
                </a:solidFill>
                <a:latin typeface="Varela Round"/>
                <a:ea typeface="Varela Round"/>
                <a:cs typeface="Varela Round"/>
                <a:sym typeface="Varela Round"/>
              </a:defRPr>
            </a:lvl3pPr>
            <a:lvl4pPr>
              <a:spcBef>
                <a:spcPts val="360"/>
              </a:spcBef>
              <a:buClr>
                <a:srgbClr val="505670"/>
              </a:buClr>
              <a:buSzPct val="100000"/>
              <a:buFont typeface="Varela Round"/>
              <a:defRPr sz="1600">
                <a:solidFill>
                  <a:srgbClr val="505670"/>
                </a:solidFill>
                <a:latin typeface="Varela Round"/>
                <a:ea typeface="Varela Round"/>
                <a:cs typeface="Varela Round"/>
                <a:sym typeface="Varela Round"/>
              </a:defRPr>
            </a:lvl4pPr>
            <a:lvl5pPr>
              <a:spcBef>
                <a:spcPts val="360"/>
              </a:spcBef>
              <a:buClr>
                <a:srgbClr val="505670"/>
              </a:buClr>
              <a:buSzPct val="100000"/>
              <a:buFont typeface="Varela Round"/>
              <a:defRPr sz="1600">
                <a:solidFill>
                  <a:srgbClr val="505670"/>
                </a:solidFill>
                <a:latin typeface="Varela Round"/>
                <a:ea typeface="Varela Round"/>
                <a:cs typeface="Varela Round"/>
                <a:sym typeface="Varela Round"/>
              </a:defRPr>
            </a:lvl5pPr>
            <a:lvl6pPr>
              <a:spcBef>
                <a:spcPts val="360"/>
              </a:spcBef>
              <a:buClr>
                <a:srgbClr val="505670"/>
              </a:buClr>
              <a:buSzPct val="100000"/>
              <a:buFont typeface="Varela Round"/>
              <a:defRPr sz="1600">
                <a:solidFill>
                  <a:srgbClr val="505670"/>
                </a:solidFill>
                <a:latin typeface="Varela Round"/>
                <a:ea typeface="Varela Round"/>
                <a:cs typeface="Varela Round"/>
                <a:sym typeface="Varela Round"/>
              </a:defRPr>
            </a:lvl6pPr>
            <a:lvl7pPr>
              <a:spcBef>
                <a:spcPts val="360"/>
              </a:spcBef>
              <a:buClr>
                <a:srgbClr val="505670"/>
              </a:buClr>
              <a:buSzPct val="100000"/>
              <a:buFont typeface="Varela Round"/>
              <a:defRPr sz="1600">
                <a:solidFill>
                  <a:srgbClr val="505670"/>
                </a:solidFill>
                <a:latin typeface="Varela Round"/>
                <a:ea typeface="Varela Round"/>
                <a:cs typeface="Varela Round"/>
                <a:sym typeface="Varela Round"/>
              </a:defRPr>
            </a:lvl7pPr>
            <a:lvl8pPr>
              <a:spcBef>
                <a:spcPts val="360"/>
              </a:spcBef>
              <a:buClr>
                <a:srgbClr val="505670"/>
              </a:buClr>
              <a:buSzPct val="100000"/>
              <a:buFont typeface="Varela Round"/>
              <a:defRPr sz="1600">
                <a:solidFill>
                  <a:srgbClr val="505670"/>
                </a:solidFill>
                <a:latin typeface="Varela Round"/>
                <a:ea typeface="Varela Round"/>
                <a:cs typeface="Varela Round"/>
                <a:sym typeface="Varela Round"/>
              </a:defRPr>
            </a:lvl8pPr>
            <a:lvl9pPr>
              <a:spcBef>
                <a:spcPts val="360"/>
              </a:spcBef>
              <a:buClr>
                <a:srgbClr val="505670"/>
              </a:buClr>
              <a:buSzPct val="100000"/>
              <a:buFont typeface="Varela Round"/>
              <a:defRPr sz="1600">
                <a:solidFill>
                  <a:srgbClr val="505670"/>
                </a:solidFill>
                <a:latin typeface="Varela Round"/>
                <a:ea typeface="Varela Round"/>
                <a:cs typeface="Varela Round"/>
                <a:sym typeface="Varela Round"/>
              </a:defRPr>
            </a:lvl9pPr>
          </a:lstStyle>
          <a:p>
            <a:endParaRPr/>
          </a:p>
        </p:txBody>
      </p:sp>
    </p:spTree>
    <p:extLst>
      <p:ext uri="{BB962C8B-B14F-4D97-AF65-F5344CB8AC3E}">
        <p14:creationId xmlns:p14="http://schemas.microsoft.com/office/powerpoint/2010/main" val="127636871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ctrTitle" idx="4294967295"/>
          </p:nvPr>
        </p:nvSpPr>
        <p:spPr>
          <a:xfrm>
            <a:off x="2209800" y="2374071"/>
            <a:ext cx="7772400" cy="1546500"/>
          </a:xfrm>
          <a:prstGeom prst="rect">
            <a:avLst/>
          </a:prstGeom>
          <a:noFill/>
          <a:ln>
            <a:noFill/>
          </a:ln>
        </p:spPr>
        <p:txBody>
          <a:bodyPr vert="horz" lIns="91425" tIns="91425" rIns="91425" bIns="91425" rtlCol="0" anchor="b" anchorCtr="0">
            <a:noAutofit/>
          </a:bodyPr>
          <a:lstStyle/>
          <a:p>
            <a:pPr algn="ctr">
              <a:spcBef>
                <a:spcPts val="0"/>
              </a:spcBef>
            </a:pPr>
            <a:r>
              <a:rPr lang="en" sz="6000" b="1" dirty="0">
                <a:solidFill>
                  <a:srgbClr val="AACF20"/>
                </a:solidFill>
                <a:latin typeface="Shadows Into Light" panose="02000506000000020004" pitchFamily="2" charset="0"/>
              </a:rPr>
              <a:t>Mission</a:t>
            </a:r>
          </a:p>
        </p:txBody>
      </p:sp>
      <p:sp>
        <p:nvSpPr>
          <p:cNvPr id="195" name="Shape 195"/>
          <p:cNvSpPr txBox="1">
            <a:spLocks noGrp="1"/>
          </p:cNvSpPr>
          <p:nvPr>
            <p:ph type="subTitle" idx="4294967295"/>
          </p:nvPr>
        </p:nvSpPr>
        <p:spPr>
          <a:xfrm>
            <a:off x="0" y="3897298"/>
            <a:ext cx="12192000" cy="2014686"/>
          </a:xfrm>
          <a:prstGeom prst="rect">
            <a:avLst/>
          </a:prstGeom>
          <a:noFill/>
          <a:ln>
            <a:noFill/>
          </a:ln>
        </p:spPr>
        <p:txBody>
          <a:bodyPr vert="horz" lIns="91425" tIns="91425" rIns="91425" bIns="91425" rtlCol="0" anchor="t" anchorCtr="0">
            <a:noAutofit/>
          </a:bodyPr>
          <a:lstStyle/>
          <a:p>
            <a:pPr marL="0" indent="0" algn="ctr">
              <a:buNone/>
            </a:pPr>
            <a:r>
              <a:rPr lang="en-US" sz="1900" dirty="0">
                <a:solidFill>
                  <a:schemeClr val="bg1">
                    <a:lumMod val="50000"/>
                  </a:schemeClr>
                </a:solidFill>
                <a:latin typeface="Varela Round" panose="02000000000000000000" pitchFamily="50" charset="0"/>
              </a:rPr>
              <a:t>The power of English literacy ignites imagination in children and opens the world of opportunities. Flyover is a collaborative, inquiry-based, leveled reading ecosystem designed to reach those without access to Internet or smartphones. With the help of this platform, we aim to improve English reading competency of early grade students in India. </a:t>
            </a:r>
            <a:endParaRPr lang="en" sz="1900" dirty="0">
              <a:solidFill>
                <a:schemeClr val="bg1">
                  <a:lumMod val="50000"/>
                </a:schemeClr>
              </a:solidFill>
              <a:latin typeface="Varela Round" panose="02000000000000000000" pitchFamily="50" charset="0"/>
            </a:endParaRPr>
          </a:p>
        </p:txBody>
      </p:sp>
      <p:sp>
        <p:nvSpPr>
          <p:cNvPr id="196" name="Shape 196"/>
          <p:cNvSpPr/>
          <p:nvPr/>
        </p:nvSpPr>
        <p:spPr>
          <a:xfrm>
            <a:off x="5301526" y="939934"/>
            <a:ext cx="1734899" cy="1702499"/>
          </a:xfrm>
          <a:prstGeom prst="wedgeEllipseCallout">
            <a:avLst>
              <a:gd name="adj1" fmla="val 463"/>
              <a:gd name="adj2" fmla="val 63799"/>
            </a:avLst>
          </a:prstGeom>
          <a:solidFill>
            <a:srgbClr val="AACF20"/>
          </a:solidFill>
          <a:ln w="9525" cap="flat">
            <a:solidFill>
              <a:srgbClr val="FFFFFF"/>
            </a:solidFill>
            <a:prstDash val="solid"/>
            <a:round/>
            <a:headEnd type="none" w="med" len="med"/>
            <a:tailEnd type="none" w="med" len="med"/>
          </a:ln>
        </p:spPr>
        <p:txBody>
          <a:bodyPr lIns="91425" tIns="91425" rIns="91425" bIns="91425" anchor="ctr" anchorCtr="0">
            <a:noAutofit/>
          </a:bodyPr>
          <a:lstStyle/>
          <a:p>
            <a:endParaRPr/>
          </a:p>
        </p:txBody>
      </p:sp>
      <p:sp>
        <p:nvSpPr>
          <p:cNvPr id="197" name="Shape 197"/>
          <p:cNvSpPr/>
          <p:nvPr/>
        </p:nvSpPr>
        <p:spPr>
          <a:xfrm>
            <a:off x="5803492" y="1464210"/>
            <a:ext cx="730977" cy="653943"/>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lIns="91425" tIns="91425" rIns="91425" bIns="91425" anchor="ctr" anchorCtr="0">
            <a:noAutofit/>
          </a:bodyPr>
          <a:lstStyle/>
          <a:p>
            <a:endParaRPr/>
          </a:p>
        </p:txBody>
      </p:sp>
    </p:spTree>
    <p:extLst>
      <p:ext uri="{BB962C8B-B14F-4D97-AF65-F5344CB8AC3E}">
        <p14:creationId xmlns:p14="http://schemas.microsoft.com/office/powerpoint/2010/main" val="266401141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10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ctrTitle" idx="4294967295"/>
          </p:nvPr>
        </p:nvSpPr>
        <p:spPr>
          <a:xfrm>
            <a:off x="2209800" y="2644523"/>
            <a:ext cx="7772400" cy="1546500"/>
          </a:xfrm>
          <a:prstGeom prst="rect">
            <a:avLst/>
          </a:prstGeom>
          <a:noFill/>
          <a:ln>
            <a:noFill/>
          </a:ln>
        </p:spPr>
        <p:txBody>
          <a:bodyPr vert="horz" lIns="91425" tIns="91425" rIns="91425" bIns="91425" rtlCol="0" anchor="b" anchorCtr="0">
            <a:noAutofit/>
          </a:bodyPr>
          <a:lstStyle/>
          <a:p>
            <a:pPr algn="ctr">
              <a:spcBef>
                <a:spcPts val="0"/>
              </a:spcBef>
            </a:pPr>
            <a:r>
              <a:rPr lang="en" sz="6000" b="1" dirty="0">
                <a:solidFill>
                  <a:srgbClr val="AACF20"/>
                </a:solidFill>
                <a:latin typeface="Shadows Into Light" panose="02000506000000020004" pitchFamily="2" charset="0"/>
              </a:rPr>
              <a:t>Mission</a:t>
            </a:r>
          </a:p>
        </p:txBody>
      </p:sp>
      <p:sp>
        <p:nvSpPr>
          <p:cNvPr id="195" name="Shape 195"/>
          <p:cNvSpPr txBox="1">
            <a:spLocks noGrp="1"/>
          </p:cNvSpPr>
          <p:nvPr>
            <p:ph type="subTitle" idx="4294967295"/>
          </p:nvPr>
        </p:nvSpPr>
        <p:spPr>
          <a:xfrm>
            <a:off x="2313376" y="4167750"/>
            <a:ext cx="7596899" cy="2014686"/>
          </a:xfrm>
          <a:prstGeom prst="rect">
            <a:avLst/>
          </a:prstGeom>
          <a:noFill/>
          <a:ln>
            <a:noFill/>
          </a:ln>
        </p:spPr>
        <p:txBody>
          <a:bodyPr vert="horz" lIns="91425" tIns="91425" rIns="91425" bIns="91425" rtlCol="0" anchor="t" anchorCtr="0">
            <a:noAutofit/>
          </a:bodyPr>
          <a:lstStyle/>
          <a:p>
            <a:pPr algn="ctr"/>
            <a:r>
              <a:rPr lang="en-US" sz="1900" dirty="0">
                <a:solidFill>
                  <a:schemeClr val="bg1">
                    <a:lumMod val="50000"/>
                  </a:schemeClr>
                </a:solidFill>
                <a:latin typeface="Varela Round" panose="02000000000000000000" pitchFamily="50" charset="0"/>
              </a:rPr>
              <a:t>The power of English literacy ignites imagination in children and opens the world of opportunities. Flyover is a collaborative, inquiry-based, leveled reading ecosystem designed to reach those without access to Internet or smartphones. With the help of this platform, we aim to improve English reading competency of early grade students in India. </a:t>
            </a:r>
            <a:endParaRPr lang="en" sz="1900" dirty="0">
              <a:solidFill>
                <a:schemeClr val="bg1">
                  <a:lumMod val="50000"/>
                </a:schemeClr>
              </a:solidFill>
              <a:latin typeface="Varela Round" panose="02000000000000000000" pitchFamily="50" charset="0"/>
            </a:endParaRPr>
          </a:p>
        </p:txBody>
      </p:sp>
      <p:sp>
        <p:nvSpPr>
          <p:cNvPr id="196" name="Shape 196"/>
          <p:cNvSpPr/>
          <p:nvPr/>
        </p:nvSpPr>
        <p:spPr>
          <a:xfrm>
            <a:off x="5301526" y="1339176"/>
            <a:ext cx="1734899" cy="1702499"/>
          </a:xfrm>
          <a:prstGeom prst="wedgeEllipseCallout">
            <a:avLst>
              <a:gd name="adj1" fmla="val 463"/>
              <a:gd name="adj2" fmla="val 63799"/>
            </a:avLst>
          </a:prstGeom>
          <a:solidFill>
            <a:srgbClr val="AACF20"/>
          </a:solidFill>
          <a:ln w="9525" cap="flat">
            <a:solidFill>
              <a:srgbClr val="FFFFFF"/>
            </a:solidFill>
            <a:prstDash val="solid"/>
            <a:round/>
            <a:headEnd type="none" w="med" len="med"/>
            <a:tailEnd type="none" w="med" len="med"/>
          </a:ln>
        </p:spPr>
        <p:txBody>
          <a:bodyPr lIns="91425" tIns="91425" rIns="91425" bIns="91425" anchor="ctr" anchorCtr="0">
            <a:noAutofit/>
          </a:bodyPr>
          <a:lstStyle/>
          <a:p>
            <a:endParaRPr/>
          </a:p>
        </p:txBody>
      </p:sp>
      <p:sp>
        <p:nvSpPr>
          <p:cNvPr id="197" name="Shape 197"/>
          <p:cNvSpPr/>
          <p:nvPr/>
        </p:nvSpPr>
        <p:spPr>
          <a:xfrm>
            <a:off x="5803492" y="1863452"/>
            <a:ext cx="730977" cy="653943"/>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lIns="91425" tIns="91425" rIns="91425" bIns="91425" anchor="ctr" anchorCtr="0">
            <a:noAutofit/>
          </a:bodyPr>
          <a:lstStyle/>
          <a:p>
            <a:endParaRPr/>
          </a:p>
        </p:txBody>
      </p:sp>
    </p:spTree>
    <p:extLst>
      <p:ext uri="{BB962C8B-B14F-4D97-AF65-F5344CB8AC3E}">
        <p14:creationId xmlns:p14="http://schemas.microsoft.com/office/powerpoint/2010/main" val="225505767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10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ctrTitle"/>
          </p:nvPr>
        </p:nvSpPr>
        <p:spPr>
          <a:xfrm>
            <a:off x="3174450" y="2313069"/>
            <a:ext cx="5843100" cy="1546500"/>
          </a:xfrm>
          <a:prstGeom prst="rect">
            <a:avLst/>
          </a:prstGeom>
        </p:spPr>
        <p:txBody>
          <a:bodyPr lIns="91425" tIns="91425" rIns="91425" bIns="91425" anchor="b" anchorCtr="0">
            <a:noAutofit/>
          </a:bodyPr>
          <a:lstStyle/>
          <a:p>
            <a:r>
              <a:rPr lang="en" sz="6000" dirty="0" smtClean="0">
                <a:solidFill>
                  <a:srgbClr val="01ABCF"/>
                </a:solidFill>
              </a:rPr>
              <a:t>How it works</a:t>
            </a:r>
            <a:endParaRPr lang="en" sz="6000" dirty="0">
              <a:solidFill>
                <a:srgbClr val="01ABCF"/>
              </a:solidFill>
            </a:endParaRPr>
          </a:p>
        </p:txBody>
      </p:sp>
      <p:sp>
        <p:nvSpPr>
          <p:cNvPr id="174" name="Shape 174"/>
          <p:cNvSpPr/>
          <p:nvPr/>
        </p:nvSpPr>
        <p:spPr>
          <a:xfrm>
            <a:off x="5301526" y="907736"/>
            <a:ext cx="1734899" cy="1702499"/>
          </a:xfrm>
          <a:prstGeom prst="wedgeEllipseCallout">
            <a:avLst>
              <a:gd name="adj1" fmla="val 463"/>
              <a:gd name="adj2" fmla="val 63799"/>
            </a:avLst>
          </a:prstGeom>
          <a:solidFill>
            <a:srgbClr val="01ABCF"/>
          </a:solidFill>
          <a:ln w="9525" cap="flat">
            <a:solidFill>
              <a:srgbClr val="FFFFFF"/>
            </a:solidFill>
            <a:prstDash val="solid"/>
            <a:round/>
            <a:headEnd type="none" w="med" len="med"/>
            <a:tailEnd type="none" w="med" len="med"/>
          </a:ln>
        </p:spPr>
        <p:txBody>
          <a:bodyPr lIns="91425" tIns="91425" rIns="91425" bIns="91425" anchor="ctr" anchorCtr="0">
            <a:noAutofit/>
          </a:bodyPr>
          <a:lstStyle/>
          <a:p>
            <a:endParaRPr sz="1400" kern="0">
              <a:solidFill>
                <a:srgbClr val="000000"/>
              </a:solidFill>
              <a:cs typeface="Arial"/>
              <a:sym typeface="Arial"/>
              <a:rtl val="0"/>
            </a:endParaRPr>
          </a:p>
        </p:txBody>
      </p:sp>
      <p:pic>
        <p:nvPicPr>
          <p:cNvPr id="175" name="Shape 175"/>
          <p:cNvPicPr preferRelativeResize="0"/>
          <p:nvPr/>
        </p:nvPicPr>
        <p:blipFill>
          <a:blip r:embed="rId3">
            <a:alphaModFix/>
          </a:blip>
          <a:stretch>
            <a:fillRect/>
          </a:stretch>
        </p:blipFill>
        <p:spPr>
          <a:xfrm>
            <a:off x="5779097" y="1404218"/>
            <a:ext cx="723250" cy="723225"/>
          </a:xfrm>
          <a:prstGeom prst="rect">
            <a:avLst/>
          </a:prstGeom>
          <a:noFill/>
          <a:ln>
            <a:noFill/>
          </a:ln>
        </p:spPr>
      </p:pic>
      <p:sp>
        <p:nvSpPr>
          <p:cNvPr id="12" name="Shape 181"/>
          <p:cNvSpPr/>
          <p:nvPr/>
        </p:nvSpPr>
        <p:spPr>
          <a:xfrm>
            <a:off x="2516156" y="3850711"/>
            <a:ext cx="1937099" cy="910499"/>
          </a:xfrm>
          <a:prstGeom prst="homePlate">
            <a:avLst>
              <a:gd name="adj" fmla="val 30129"/>
            </a:avLst>
          </a:prstGeom>
          <a:solidFill>
            <a:srgbClr val="F9AC08"/>
          </a:solidFill>
          <a:ln w="9525" cap="flat">
            <a:solidFill>
              <a:srgbClr val="505670"/>
            </a:solidFill>
            <a:prstDash val="dash"/>
            <a:round/>
            <a:headEnd type="none" w="med" len="med"/>
            <a:tailEnd type="none" w="med" len="med"/>
          </a:ln>
        </p:spPr>
        <p:txBody>
          <a:bodyPr lIns="91425" tIns="91425" rIns="91425" bIns="91425" anchor="ctr" anchorCtr="0">
            <a:noAutofit/>
          </a:bodyPr>
          <a:lstStyle/>
          <a:p>
            <a:pPr algn="ctr">
              <a:spcBef>
                <a:spcPts val="0"/>
              </a:spcBef>
              <a:buNone/>
            </a:pPr>
            <a:r>
              <a:rPr lang="en" dirty="0">
                <a:solidFill>
                  <a:srgbClr val="FFFFFF"/>
                </a:solidFill>
                <a:latin typeface="Varela Round"/>
                <a:ea typeface="Varela Round"/>
                <a:cs typeface="Varela Round"/>
                <a:sym typeface="Varela Round"/>
              </a:rPr>
              <a:t>ENTER</a:t>
            </a:r>
          </a:p>
        </p:txBody>
      </p:sp>
      <p:sp>
        <p:nvSpPr>
          <p:cNvPr id="13" name="Shape 182"/>
          <p:cNvSpPr/>
          <p:nvPr/>
        </p:nvSpPr>
        <p:spPr>
          <a:xfrm>
            <a:off x="4292885" y="3850711"/>
            <a:ext cx="1974600" cy="910499"/>
          </a:xfrm>
          <a:prstGeom prst="chevron">
            <a:avLst>
              <a:gd name="adj" fmla="val 29853"/>
            </a:avLst>
          </a:prstGeom>
          <a:solidFill>
            <a:srgbClr val="01ABCF"/>
          </a:solidFill>
          <a:ln w="9525" cap="flat">
            <a:solidFill>
              <a:srgbClr val="505670"/>
            </a:solidFill>
            <a:prstDash val="dash"/>
            <a:round/>
            <a:headEnd type="none" w="med" len="med"/>
            <a:tailEnd type="none" w="med" len="med"/>
          </a:ln>
        </p:spPr>
        <p:txBody>
          <a:bodyPr lIns="91425" tIns="91425" rIns="91425" bIns="91425" anchor="ctr" anchorCtr="0">
            <a:noAutofit/>
          </a:bodyPr>
          <a:lstStyle/>
          <a:p>
            <a:pPr algn="ctr">
              <a:spcBef>
                <a:spcPts val="0"/>
              </a:spcBef>
              <a:buNone/>
            </a:pPr>
            <a:r>
              <a:rPr lang="en">
                <a:solidFill>
                  <a:srgbClr val="FFFFFF"/>
                </a:solidFill>
                <a:latin typeface="Varela Round"/>
                <a:ea typeface="Varela Round"/>
                <a:cs typeface="Varela Round"/>
                <a:sym typeface="Varela Round"/>
              </a:rPr>
              <a:t>ENGAGE</a:t>
            </a:r>
          </a:p>
        </p:txBody>
      </p:sp>
      <p:sp>
        <p:nvSpPr>
          <p:cNvPr id="14" name="Shape 183"/>
          <p:cNvSpPr/>
          <p:nvPr/>
        </p:nvSpPr>
        <p:spPr>
          <a:xfrm>
            <a:off x="6106872" y="3850711"/>
            <a:ext cx="1974600" cy="910499"/>
          </a:xfrm>
          <a:prstGeom prst="chevron">
            <a:avLst>
              <a:gd name="adj" fmla="val 29853"/>
            </a:avLst>
          </a:prstGeom>
          <a:solidFill>
            <a:srgbClr val="AACF20"/>
          </a:solidFill>
          <a:ln w="9525" cap="flat">
            <a:solidFill>
              <a:srgbClr val="505670"/>
            </a:solidFill>
            <a:prstDash val="dash"/>
            <a:round/>
            <a:headEnd type="none" w="med" len="med"/>
            <a:tailEnd type="none" w="med" len="med"/>
          </a:ln>
        </p:spPr>
        <p:txBody>
          <a:bodyPr lIns="91425" tIns="91425" rIns="91425" bIns="91425" anchor="ctr" anchorCtr="0">
            <a:noAutofit/>
          </a:bodyPr>
          <a:lstStyle/>
          <a:p>
            <a:pPr algn="ctr">
              <a:spcBef>
                <a:spcPts val="0"/>
              </a:spcBef>
              <a:buNone/>
            </a:pPr>
            <a:r>
              <a:rPr lang="en">
                <a:solidFill>
                  <a:srgbClr val="FFFFFF"/>
                </a:solidFill>
                <a:latin typeface="Varela Round"/>
                <a:ea typeface="Varela Round"/>
                <a:cs typeface="Varela Round"/>
                <a:sym typeface="Varela Round"/>
              </a:rPr>
              <a:t>EDUCATE</a:t>
            </a:r>
          </a:p>
        </p:txBody>
      </p:sp>
      <p:sp>
        <p:nvSpPr>
          <p:cNvPr id="15" name="Shape 184"/>
          <p:cNvSpPr/>
          <p:nvPr/>
        </p:nvSpPr>
        <p:spPr>
          <a:xfrm>
            <a:off x="7919348" y="3850711"/>
            <a:ext cx="1974600" cy="910499"/>
          </a:xfrm>
          <a:prstGeom prst="chevron">
            <a:avLst>
              <a:gd name="adj" fmla="val 29853"/>
            </a:avLst>
          </a:prstGeom>
          <a:solidFill>
            <a:srgbClr val="EA3A68"/>
          </a:solidFill>
          <a:ln w="9525" cap="flat">
            <a:solidFill>
              <a:srgbClr val="505670"/>
            </a:solidFill>
            <a:prstDash val="dash"/>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FFFFFF"/>
                </a:solidFill>
                <a:latin typeface="Varela Round"/>
                <a:ea typeface="Varela Round"/>
                <a:cs typeface="Varela Round"/>
                <a:sym typeface="Varela Round"/>
              </a:rPr>
              <a:t>EXTEND</a:t>
            </a:r>
          </a:p>
        </p:txBody>
      </p:sp>
      <p:sp>
        <p:nvSpPr>
          <p:cNvPr id="16" name="Shape 185"/>
          <p:cNvSpPr txBox="1"/>
          <p:nvPr/>
        </p:nvSpPr>
        <p:spPr>
          <a:xfrm>
            <a:off x="2472281" y="4761212"/>
            <a:ext cx="1820699" cy="636000"/>
          </a:xfrm>
          <a:prstGeom prst="rect">
            <a:avLst/>
          </a:prstGeom>
          <a:noFill/>
          <a:ln>
            <a:noFill/>
          </a:ln>
        </p:spPr>
        <p:txBody>
          <a:bodyPr lIns="91425" tIns="91425" rIns="91425" bIns="91425" anchor="t" anchorCtr="0">
            <a:noAutofit/>
          </a:bodyPr>
          <a:lstStyle/>
          <a:p>
            <a:pPr lvl="0" algn="ctr" rtl="0">
              <a:spcBef>
                <a:spcPts val="600"/>
              </a:spcBef>
              <a:buNone/>
            </a:pPr>
            <a:r>
              <a:rPr lang="en" sz="1600" dirty="0">
                <a:solidFill>
                  <a:srgbClr val="505670"/>
                </a:solidFill>
                <a:latin typeface="Varela Round"/>
                <a:ea typeface="Varela Round"/>
                <a:cs typeface="Varela Round"/>
                <a:sym typeface="Varela Round"/>
              </a:rPr>
              <a:t>Register with the system</a:t>
            </a:r>
          </a:p>
        </p:txBody>
      </p:sp>
      <p:sp>
        <p:nvSpPr>
          <p:cNvPr id="17" name="Shape 186"/>
          <p:cNvSpPr txBox="1"/>
          <p:nvPr/>
        </p:nvSpPr>
        <p:spPr>
          <a:xfrm>
            <a:off x="4224881" y="4761211"/>
            <a:ext cx="1820699" cy="1111555"/>
          </a:xfrm>
          <a:prstGeom prst="rect">
            <a:avLst/>
          </a:prstGeom>
          <a:noFill/>
          <a:ln>
            <a:noFill/>
          </a:ln>
        </p:spPr>
        <p:txBody>
          <a:bodyPr lIns="91425" tIns="91425" rIns="91425" bIns="91425" anchor="t" anchorCtr="0">
            <a:noAutofit/>
          </a:bodyPr>
          <a:lstStyle/>
          <a:p>
            <a:pPr lvl="0" algn="ctr" rtl="0">
              <a:spcBef>
                <a:spcPts val="600"/>
              </a:spcBef>
              <a:buNone/>
            </a:pPr>
            <a:r>
              <a:rPr lang="en" sz="1600" dirty="0">
                <a:solidFill>
                  <a:srgbClr val="505670"/>
                </a:solidFill>
                <a:latin typeface="Varela Round"/>
                <a:ea typeface="Varela Round"/>
                <a:cs typeface="Varela Round"/>
                <a:sym typeface="Varela Round"/>
              </a:rPr>
              <a:t>Access platform to schedule class and review content</a:t>
            </a:r>
          </a:p>
        </p:txBody>
      </p:sp>
      <p:sp>
        <p:nvSpPr>
          <p:cNvPr id="18" name="Shape 187"/>
          <p:cNvSpPr txBox="1"/>
          <p:nvPr/>
        </p:nvSpPr>
        <p:spPr>
          <a:xfrm>
            <a:off x="6129881" y="4761211"/>
            <a:ext cx="1820699" cy="1111555"/>
          </a:xfrm>
          <a:prstGeom prst="rect">
            <a:avLst/>
          </a:prstGeom>
          <a:noFill/>
          <a:ln>
            <a:noFill/>
          </a:ln>
        </p:spPr>
        <p:txBody>
          <a:bodyPr lIns="91425" tIns="91425" rIns="91425" bIns="91425" anchor="t" anchorCtr="0">
            <a:noAutofit/>
          </a:bodyPr>
          <a:lstStyle/>
          <a:p>
            <a:pPr lvl="0" algn="ctr" rtl="0">
              <a:spcBef>
                <a:spcPts val="600"/>
              </a:spcBef>
              <a:buNone/>
            </a:pPr>
            <a:r>
              <a:rPr lang="en" sz="1600" dirty="0">
                <a:solidFill>
                  <a:srgbClr val="505670"/>
                </a:solidFill>
                <a:latin typeface="Varela Round"/>
                <a:ea typeface="Varela Round"/>
                <a:cs typeface="Varela Round"/>
                <a:sym typeface="Varela Round"/>
              </a:rPr>
              <a:t>Participate in a class</a:t>
            </a:r>
          </a:p>
        </p:txBody>
      </p:sp>
      <p:sp>
        <p:nvSpPr>
          <p:cNvPr id="19" name="Shape 188"/>
          <p:cNvSpPr txBox="1"/>
          <p:nvPr/>
        </p:nvSpPr>
        <p:spPr>
          <a:xfrm>
            <a:off x="7958681" y="4761211"/>
            <a:ext cx="1820699" cy="1111555"/>
          </a:xfrm>
          <a:prstGeom prst="rect">
            <a:avLst/>
          </a:prstGeom>
          <a:noFill/>
          <a:ln>
            <a:noFill/>
          </a:ln>
        </p:spPr>
        <p:txBody>
          <a:bodyPr lIns="91425" tIns="91425" rIns="91425" bIns="91425" anchor="t" anchorCtr="0">
            <a:noAutofit/>
          </a:bodyPr>
          <a:lstStyle/>
          <a:p>
            <a:pPr lvl="0" algn="ctr" rtl="0">
              <a:spcBef>
                <a:spcPts val="600"/>
              </a:spcBef>
              <a:buNone/>
            </a:pPr>
            <a:r>
              <a:rPr lang="en" sz="1600" dirty="0">
                <a:solidFill>
                  <a:srgbClr val="505670"/>
                </a:solidFill>
                <a:latin typeface="Varela Round"/>
                <a:ea typeface="Varela Round"/>
                <a:cs typeface="Varela Round"/>
                <a:sym typeface="Varela Round"/>
              </a:rPr>
              <a:t>Support, sustain and grow the network</a:t>
            </a:r>
          </a:p>
        </p:txBody>
      </p:sp>
    </p:spTree>
    <p:extLst>
      <p:ext uri="{BB962C8B-B14F-4D97-AF65-F5344CB8AC3E}">
        <p14:creationId xmlns:p14="http://schemas.microsoft.com/office/powerpoint/2010/main" val="1898780451"/>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ctrTitle"/>
          </p:nvPr>
        </p:nvSpPr>
        <p:spPr>
          <a:xfrm>
            <a:off x="3174450" y="2313069"/>
            <a:ext cx="5843100" cy="1546500"/>
          </a:xfrm>
          <a:prstGeom prst="rect">
            <a:avLst/>
          </a:prstGeom>
        </p:spPr>
        <p:txBody>
          <a:bodyPr lIns="91425" tIns="91425" rIns="91425" bIns="91425" anchor="b" anchorCtr="0">
            <a:noAutofit/>
          </a:bodyPr>
          <a:lstStyle/>
          <a:p>
            <a:r>
              <a:rPr lang="en" sz="6000" dirty="0" smtClean="0">
                <a:solidFill>
                  <a:srgbClr val="01ABCF"/>
                </a:solidFill>
                <a:latin typeface="Shadows Into Light" panose="02000506000000020004" pitchFamily="2" charset="0"/>
              </a:rPr>
              <a:t>How it works</a:t>
            </a:r>
            <a:endParaRPr lang="en" sz="6000" dirty="0">
              <a:solidFill>
                <a:srgbClr val="01ABCF"/>
              </a:solidFill>
              <a:latin typeface="Shadows Into Light" panose="02000506000000020004" pitchFamily="2" charset="0"/>
            </a:endParaRPr>
          </a:p>
        </p:txBody>
      </p:sp>
      <p:sp>
        <p:nvSpPr>
          <p:cNvPr id="174" name="Shape 174"/>
          <p:cNvSpPr/>
          <p:nvPr/>
        </p:nvSpPr>
        <p:spPr>
          <a:xfrm>
            <a:off x="5301526" y="907736"/>
            <a:ext cx="1734899" cy="1702499"/>
          </a:xfrm>
          <a:prstGeom prst="wedgeEllipseCallout">
            <a:avLst>
              <a:gd name="adj1" fmla="val 463"/>
              <a:gd name="adj2" fmla="val 63799"/>
            </a:avLst>
          </a:prstGeom>
          <a:solidFill>
            <a:srgbClr val="01ABCF"/>
          </a:solidFill>
          <a:ln w="9525" cap="flat">
            <a:solidFill>
              <a:srgbClr val="FFFFFF"/>
            </a:solidFill>
            <a:prstDash val="solid"/>
            <a:round/>
            <a:headEnd type="none" w="med" len="med"/>
            <a:tailEnd type="none" w="med" len="med"/>
          </a:ln>
        </p:spPr>
        <p:txBody>
          <a:bodyPr lIns="91425" tIns="91425" rIns="91425" bIns="91425" anchor="ctr" anchorCtr="0">
            <a:noAutofit/>
          </a:bodyPr>
          <a:lstStyle/>
          <a:p>
            <a:endParaRPr sz="1400" kern="0">
              <a:solidFill>
                <a:srgbClr val="000000"/>
              </a:solidFill>
              <a:cs typeface="Arial"/>
              <a:sym typeface="Arial"/>
              <a:rtl val="0"/>
            </a:endParaRPr>
          </a:p>
        </p:txBody>
      </p:sp>
      <p:pic>
        <p:nvPicPr>
          <p:cNvPr id="175" name="Shape 175"/>
          <p:cNvPicPr preferRelativeResize="0"/>
          <p:nvPr/>
        </p:nvPicPr>
        <p:blipFill>
          <a:blip r:embed="rId3">
            <a:alphaModFix/>
          </a:blip>
          <a:stretch>
            <a:fillRect/>
          </a:stretch>
        </p:blipFill>
        <p:spPr>
          <a:xfrm>
            <a:off x="5779097" y="1404218"/>
            <a:ext cx="723250" cy="723225"/>
          </a:xfrm>
          <a:prstGeom prst="rect">
            <a:avLst/>
          </a:prstGeom>
          <a:noFill/>
          <a:ln>
            <a:noFill/>
          </a:ln>
        </p:spPr>
      </p:pic>
      <p:sp>
        <p:nvSpPr>
          <p:cNvPr id="12" name="Shape 181"/>
          <p:cNvSpPr/>
          <p:nvPr/>
        </p:nvSpPr>
        <p:spPr>
          <a:xfrm>
            <a:off x="519933" y="3850711"/>
            <a:ext cx="2432611" cy="919359"/>
          </a:xfrm>
          <a:prstGeom prst="homePlate">
            <a:avLst>
              <a:gd name="adj" fmla="val 30129"/>
            </a:avLst>
          </a:prstGeom>
          <a:solidFill>
            <a:srgbClr val="F9AC08"/>
          </a:solidFill>
          <a:ln w="9525" cap="flat">
            <a:solidFill>
              <a:srgbClr val="505670"/>
            </a:solidFill>
            <a:prstDash val="dash"/>
            <a:round/>
            <a:headEnd type="none" w="med" len="med"/>
            <a:tailEnd type="none" w="med" len="med"/>
          </a:ln>
        </p:spPr>
        <p:txBody>
          <a:bodyPr lIns="91425" tIns="91425" rIns="91425" bIns="91425" anchor="ctr" anchorCtr="0">
            <a:noAutofit/>
          </a:bodyPr>
          <a:lstStyle/>
          <a:p>
            <a:pPr algn="ctr">
              <a:spcBef>
                <a:spcPts val="0"/>
              </a:spcBef>
              <a:buNone/>
            </a:pPr>
            <a:r>
              <a:rPr lang="en" dirty="0">
                <a:solidFill>
                  <a:srgbClr val="FFFFFF"/>
                </a:solidFill>
                <a:latin typeface="Varela Round"/>
                <a:ea typeface="Varela Round"/>
                <a:cs typeface="Varela Round"/>
                <a:sym typeface="Varela Round"/>
              </a:rPr>
              <a:t>ENTER</a:t>
            </a:r>
          </a:p>
        </p:txBody>
      </p:sp>
      <p:sp>
        <p:nvSpPr>
          <p:cNvPr id="13" name="Shape 182"/>
          <p:cNvSpPr/>
          <p:nvPr/>
        </p:nvSpPr>
        <p:spPr>
          <a:xfrm>
            <a:off x="3306965" y="3850711"/>
            <a:ext cx="2445485" cy="910499"/>
          </a:xfrm>
          <a:prstGeom prst="chevron">
            <a:avLst>
              <a:gd name="adj" fmla="val 29853"/>
            </a:avLst>
          </a:prstGeom>
          <a:solidFill>
            <a:srgbClr val="01ABCF"/>
          </a:solidFill>
          <a:ln w="9525" cap="flat">
            <a:solidFill>
              <a:srgbClr val="505670"/>
            </a:solidFill>
            <a:prstDash val="dash"/>
            <a:round/>
            <a:headEnd type="none" w="med" len="med"/>
            <a:tailEnd type="none" w="med" len="med"/>
          </a:ln>
        </p:spPr>
        <p:txBody>
          <a:bodyPr lIns="91425" tIns="91425" rIns="91425" bIns="91425" anchor="ctr" anchorCtr="0">
            <a:noAutofit/>
          </a:bodyPr>
          <a:lstStyle/>
          <a:p>
            <a:pPr algn="ctr">
              <a:spcBef>
                <a:spcPts val="0"/>
              </a:spcBef>
              <a:buNone/>
            </a:pPr>
            <a:r>
              <a:rPr lang="en" dirty="0">
                <a:solidFill>
                  <a:srgbClr val="FFFFFF"/>
                </a:solidFill>
                <a:latin typeface="Varela Round"/>
                <a:ea typeface="Varela Round"/>
                <a:cs typeface="Varela Round"/>
                <a:sym typeface="Varela Round"/>
              </a:rPr>
              <a:t>ENGAGE</a:t>
            </a:r>
          </a:p>
        </p:txBody>
      </p:sp>
      <p:sp>
        <p:nvSpPr>
          <p:cNvPr id="14" name="Shape 183"/>
          <p:cNvSpPr/>
          <p:nvPr/>
        </p:nvSpPr>
        <p:spPr>
          <a:xfrm>
            <a:off x="6106871" y="3850711"/>
            <a:ext cx="2591395" cy="910499"/>
          </a:xfrm>
          <a:prstGeom prst="chevron">
            <a:avLst>
              <a:gd name="adj" fmla="val 29853"/>
            </a:avLst>
          </a:prstGeom>
          <a:solidFill>
            <a:srgbClr val="AACF20"/>
          </a:solidFill>
          <a:ln w="9525" cap="flat">
            <a:solidFill>
              <a:srgbClr val="505670"/>
            </a:solidFill>
            <a:prstDash val="dash"/>
            <a:round/>
            <a:headEnd type="none" w="med" len="med"/>
            <a:tailEnd type="none" w="med" len="med"/>
          </a:ln>
        </p:spPr>
        <p:txBody>
          <a:bodyPr lIns="91425" tIns="91425" rIns="91425" bIns="91425" anchor="ctr" anchorCtr="0">
            <a:noAutofit/>
          </a:bodyPr>
          <a:lstStyle/>
          <a:p>
            <a:pPr algn="ctr">
              <a:spcBef>
                <a:spcPts val="0"/>
              </a:spcBef>
              <a:buNone/>
            </a:pPr>
            <a:r>
              <a:rPr lang="en">
                <a:solidFill>
                  <a:srgbClr val="FFFFFF"/>
                </a:solidFill>
                <a:latin typeface="Varela Round"/>
                <a:ea typeface="Varela Round"/>
                <a:cs typeface="Varela Round"/>
                <a:sym typeface="Varela Round"/>
              </a:rPr>
              <a:t>EDUCATE</a:t>
            </a:r>
          </a:p>
        </p:txBody>
      </p:sp>
      <p:sp>
        <p:nvSpPr>
          <p:cNvPr id="15" name="Shape 184"/>
          <p:cNvSpPr/>
          <p:nvPr/>
        </p:nvSpPr>
        <p:spPr>
          <a:xfrm>
            <a:off x="9052687" y="3850711"/>
            <a:ext cx="2699049" cy="910499"/>
          </a:xfrm>
          <a:prstGeom prst="chevron">
            <a:avLst>
              <a:gd name="adj" fmla="val 29853"/>
            </a:avLst>
          </a:prstGeom>
          <a:solidFill>
            <a:srgbClr val="EA3A68"/>
          </a:solidFill>
          <a:ln w="9525" cap="flat">
            <a:solidFill>
              <a:srgbClr val="505670"/>
            </a:solidFill>
            <a:prstDash val="dash"/>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FFFFFF"/>
                </a:solidFill>
                <a:latin typeface="Varela Round"/>
                <a:ea typeface="Varela Round"/>
                <a:cs typeface="Varela Round"/>
                <a:sym typeface="Varela Round"/>
              </a:rPr>
              <a:t>EXTEND</a:t>
            </a:r>
          </a:p>
        </p:txBody>
      </p:sp>
      <p:sp>
        <p:nvSpPr>
          <p:cNvPr id="16" name="Shape 185"/>
          <p:cNvSpPr txBox="1"/>
          <p:nvPr/>
        </p:nvSpPr>
        <p:spPr>
          <a:xfrm>
            <a:off x="340223" y="4757237"/>
            <a:ext cx="2612321" cy="574617"/>
          </a:xfrm>
          <a:prstGeom prst="rect">
            <a:avLst/>
          </a:prstGeom>
          <a:noFill/>
          <a:ln>
            <a:noFill/>
          </a:ln>
        </p:spPr>
        <p:txBody>
          <a:bodyPr lIns="91425" tIns="91425" rIns="91425" bIns="91425" anchor="t" anchorCtr="0">
            <a:noAutofit/>
          </a:bodyPr>
          <a:lstStyle/>
          <a:p>
            <a:pPr lvl="0" algn="ctr" rtl="0">
              <a:spcBef>
                <a:spcPts val="600"/>
              </a:spcBef>
              <a:buNone/>
            </a:pPr>
            <a:r>
              <a:rPr lang="en" sz="1600" dirty="0">
                <a:solidFill>
                  <a:srgbClr val="505670"/>
                </a:solidFill>
                <a:latin typeface="Varela Round"/>
                <a:ea typeface="Varela Round"/>
                <a:cs typeface="Varela Round"/>
                <a:sym typeface="Varela Round"/>
              </a:rPr>
              <a:t>Register with the system</a:t>
            </a:r>
          </a:p>
        </p:txBody>
      </p:sp>
      <p:sp>
        <p:nvSpPr>
          <p:cNvPr id="17" name="Shape 186"/>
          <p:cNvSpPr txBox="1"/>
          <p:nvPr/>
        </p:nvSpPr>
        <p:spPr>
          <a:xfrm>
            <a:off x="3329975" y="4761211"/>
            <a:ext cx="2174693" cy="1111555"/>
          </a:xfrm>
          <a:prstGeom prst="rect">
            <a:avLst/>
          </a:prstGeom>
          <a:noFill/>
          <a:ln>
            <a:noFill/>
          </a:ln>
        </p:spPr>
        <p:txBody>
          <a:bodyPr lIns="91425" tIns="91425" rIns="91425" bIns="91425" anchor="t" anchorCtr="0">
            <a:noAutofit/>
          </a:bodyPr>
          <a:lstStyle/>
          <a:p>
            <a:pPr lvl="0" algn="ctr" rtl="0">
              <a:spcBef>
                <a:spcPts val="600"/>
              </a:spcBef>
              <a:buNone/>
            </a:pPr>
            <a:r>
              <a:rPr lang="en" sz="1600" dirty="0">
                <a:solidFill>
                  <a:srgbClr val="505670"/>
                </a:solidFill>
                <a:latin typeface="Varela Round"/>
                <a:ea typeface="Varela Round"/>
                <a:cs typeface="Varela Round"/>
                <a:sym typeface="Varela Round"/>
              </a:rPr>
              <a:t>Access platform to schedule class and review content</a:t>
            </a:r>
          </a:p>
        </p:txBody>
      </p:sp>
      <p:sp>
        <p:nvSpPr>
          <p:cNvPr id="18" name="Shape 187"/>
          <p:cNvSpPr txBox="1"/>
          <p:nvPr/>
        </p:nvSpPr>
        <p:spPr>
          <a:xfrm>
            <a:off x="5859089" y="4761211"/>
            <a:ext cx="2839177" cy="1111555"/>
          </a:xfrm>
          <a:prstGeom prst="rect">
            <a:avLst/>
          </a:prstGeom>
          <a:noFill/>
          <a:ln>
            <a:noFill/>
          </a:ln>
        </p:spPr>
        <p:txBody>
          <a:bodyPr lIns="91425" tIns="91425" rIns="91425" bIns="91425" anchor="t" anchorCtr="0">
            <a:noAutofit/>
          </a:bodyPr>
          <a:lstStyle/>
          <a:p>
            <a:pPr lvl="0" algn="ctr">
              <a:spcBef>
                <a:spcPts val="600"/>
              </a:spcBef>
            </a:pPr>
            <a:r>
              <a:rPr lang="en" sz="1600" dirty="0" smtClean="0">
                <a:solidFill>
                  <a:srgbClr val="505670"/>
                </a:solidFill>
                <a:latin typeface="Varela Round"/>
                <a:ea typeface="Varela Round"/>
                <a:cs typeface="Varela Round"/>
                <a:sym typeface="Varela Round"/>
              </a:rPr>
              <a:t>Participate in a 1-1 interaction synchronously and access IVR English lessons asynchronously</a:t>
            </a:r>
            <a:endParaRPr lang="en" sz="1600" dirty="0">
              <a:solidFill>
                <a:srgbClr val="505670"/>
              </a:solidFill>
              <a:latin typeface="Varela Round"/>
              <a:ea typeface="Varela Round"/>
              <a:cs typeface="Varela Round"/>
              <a:sym typeface="Varela Round"/>
            </a:endParaRPr>
          </a:p>
        </p:txBody>
      </p:sp>
      <p:sp>
        <p:nvSpPr>
          <p:cNvPr id="19" name="Shape 188"/>
          <p:cNvSpPr txBox="1"/>
          <p:nvPr/>
        </p:nvSpPr>
        <p:spPr>
          <a:xfrm>
            <a:off x="8946049" y="4757237"/>
            <a:ext cx="2805688" cy="1111555"/>
          </a:xfrm>
          <a:prstGeom prst="rect">
            <a:avLst/>
          </a:prstGeom>
          <a:noFill/>
          <a:ln>
            <a:noFill/>
          </a:ln>
        </p:spPr>
        <p:txBody>
          <a:bodyPr lIns="91425" tIns="91425" rIns="91425" bIns="91425" anchor="t" anchorCtr="0">
            <a:noAutofit/>
          </a:bodyPr>
          <a:lstStyle/>
          <a:p>
            <a:pPr lvl="0" algn="ctr">
              <a:spcBef>
                <a:spcPts val="600"/>
              </a:spcBef>
            </a:pPr>
            <a:r>
              <a:rPr lang="en" sz="1600" dirty="0">
                <a:solidFill>
                  <a:srgbClr val="505670"/>
                </a:solidFill>
                <a:latin typeface="Varela Round"/>
                <a:ea typeface="Varela Round"/>
                <a:cs typeface="Varela Round"/>
                <a:sym typeface="Varela Round"/>
              </a:rPr>
              <a:t>Support, sustain and grow the </a:t>
            </a:r>
            <a:r>
              <a:rPr lang="en" sz="1600" dirty="0" smtClean="0">
                <a:solidFill>
                  <a:srgbClr val="505670"/>
                </a:solidFill>
                <a:latin typeface="Varela Round"/>
                <a:ea typeface="Varela Round"/>
                <a:cs typeface="Varela Round"/>
                <a:sym typeface="Varela Round"/>
              </a:rPr>
              <a:t>network, and expand reach to new regions and Indian languages</a:t>
            </a:r>
            <a:endParaRPr lang="en" sz="1600" dirty="0">
              <a:solidFill>
                <a:srgbClr val="505670"/>
              </a:solidFill>
              <a:latin typeface="Varela Round"/>
              <a:ea typeface="Varela Round"/>
              <a:cs typeface="Varela Round"/>
              <a:sym typeface="Varela Round"/>
            </a:endParaRPr>
          </a:p>
        </p:txBody>
      </p:sp>
    </p:spTree>
    <p:extLst>
      <p:ext uri="{BB962C8B-B14F-4D97-AF65-F5344CB8AC3E}">
        <p14:creationId xmlns:p14="http://schemas.microsoft.com/office/powerpoint/2010/main" val="2338071972"/>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ctrTitle"/>
          </p:nvPr>
        </p:nvSpPr>
        <p:spPr>
          <a:xfrm>
            <a:off x="3250650" y="1657316"/>
            <a:ext cx="5843100" cy="1546500"/>
          </a:xfrm>
          <a:prstGeom prst="rect">
            <a:avLst/>
          </a:prstGeom>
        </p:spPr>
        <p:txBody>
          <a:bodyPr vert="horz" lIns="91425" tIns="91425" rIns="91425" bIns="91425" rtlCol="0" anchor="b" anchorCtr="0">
            <a:noAutofit/>
          </a:bodyPr>
          <a:lstStyle/>
          <a:p>
            <a:r>
              <a:rPr lang="en" sz="6000" dirty="0">
                <a:solidFill>
                  <a:srgbClr val="F9AC08"/>
                </a:solidFill>
                <a:latin typeface="Shadows Into Light" panose="02000506000000020004" pitchFamily="2" charset="0"/>
              </a:rPr>
              <a:t>Impact</a:t>
            </a:r>
          </a:p>
        </p:txBody>
      </p:sp>
      <p:sp>
        <p:nvSpPr>
          <p:cNvPr id="299" name="Shape 299"/>
          <p:cNvSpPr/>
          <p:nvPr/>
        </p:nvSpPr>
        <p:spPr>
          <a:xfrm>
            <a:off x="5301526" y="404383"/>
            <a:ext cx="1734899" cy="1702499"/>
          </a:xfrm>
          <a:prstGeom prst="wedgeEllipseCallout">
            <a:avLst>
              <a:gd name="adj1" fmla="val 463"/>
              <a:gd name="adj2" fmla="val 63799"/>
            </a:avLst>
          </a:prstGeom>
          <a:solidFill>
            <a:srgbClr val="F9AC08"/>
          </a:solidFill>
          <a:ln w="9525" cap="flat">
            <a:solidFill>
              <a:srgbClr val="FFFFFF"/>
            </a:solidFill>
            <a:prstDash val="solid"/>
            <a:round/>
            <a:headEnd type="none" w="med" len="med"/>
            <a:tailEnd type="none" w="med" len="med"/>
          </a:ln>
        </p:spPr>
        <p:txBody>
          <a:bodyPr lIns="91425" tIns="91425" rIns="91425" bIns="91425" anchor="ctr" anchorCtr="0">
            <a:noAutofit/>
          </a:bodyPr>
          <a:lstStyle/>
          <a:p>
            <a:endParaRPr/>
          </a:p>
        </p:txBody>
      </p:sp>
      <p:pic>
        <p:nvPicPr>
          <p:cNvPr id="300" name="Shape 300"/>
          <p:cNvPicPr preferRelativeResize="0"/>
          <p:nvPr/>
        </p:nvPicPr>
        <p:blipFill>
          <a:blip r:embed="rId3">
            <a:alphaModFix/>
          </a:blip>
          <a:stretch>
            <a:fillRect/>
          </a:stretch>
        </p:blipFill>
        <p:spPr>
          <a:xfrm>
            <a:off x="5805575" y="872209"/>
            <a:ext cx="722724" cy="722724"/>
          </a:xfrm>
          <a:prstGeom prst="rect">
            <a:avLst/>
          </a:prstGeom>
          <a:noFill/>
          <a:ln>
            <a:noFill/>
          </a:ln>
        </p:spPr>
      </p:pic>
      <p:sp>
        <p:nvSpPr>
          <p:cNvPr id="12" name="Shape 235"/>
          <p:cNvSpPr txBox="1">
            <a:spLocks/>
          </p:cNvSpPr>
          <p:nvPr/>
        </p:nvSpPr>
        <p:spPr>
          <a:xfrm>
            <a:off x="1107582" y="3580621"/>
            <a:ext cx="4193943" cy="1190223"/>
          </a:xfrm>
          <a:prstGeom prst="rect">
            <a:avLst/>
          </a:prstGeom>
        </p:spPr>
        <p:txBody>
          <a:bodyPr vert="horz" lIns="91425" tIns="91425" rIns="91425" bIns="91425" rtlCol="0" anchor="t" anchorCtr="0">
            <a:noAutofit/>
          </a:bodyPr>
          <a:lstStyle>
            <a:lvl1pPr marL="228600" indent="-228600" algn="ctr" defTabSz="914400" rtl="0" eaLnBrk="1" latinLnBrk="0" hangingPunct="1">
              <a:lnSpc>
                <a:spcPct val="90000"/>
              </a:lnSpc>
              <a:spcBef>
                <a:spcPts val="0"/>
              </a:spcBef>
              <a:buClr>
                <a:srgbClr val="979CB8"/>
              </a:buClr>
              <a:buFont typeface="Arial" panose="020B0604020202020204" pitchFamily="34" charset="0"/>
              <a:buNone/>
              <a:defRPr sz="2800" kern="1200">
                <a:solidFill>
                  <a:srgbClr val="979CB8"/>
                </a:solidFill>
                <a:latin typeface="+mn-lt"/>
                <a:ea typeface="+mn-ea"/>
                <a:cs typeface="+mn-cs"/>
              </a:defRPr>
            </a:lvl1pPr>
            <a:lvl2pPr marL="685800" indent="-228600" algn="ctr" defTabSz="914400" rtl="0" eaLnBrk="1" latinLnBrk="0" hangingPunct="1">
              <a:lnSpc>
                <a:spcPct val="90000"/>
              </a:lnSpc>
              <a:spcBef>
                <a:spcPts val="0"/>
              </a:spcBef>
              <a:buClr>
                <a:srgbClr val="979CB8"/>
              </a:buClr>
              <a:buSzPct val="100000"/>
              <a:buFont typeface="Arial" panose="020B0604020202020204" pitchFamily="34" charset="0"/>
              <a:buNone/>
              <a:defRPr sz="3000" kern="1200">
                <a:solidFill>
                  <a:srgbClr val="979CB8"/>
                </a:solidFill>
                <a:latin typeface="+mn-lt"/>
                <a:ea typeface="+mn-ea"/>
                <a:cs typeface="+mn-cs"/>
              </a:defRPr>
            </a:lvl2pPr>
            <a:lvl3pPr marL="1143000" indent="-228600" algn="ctr" defTabSz="914400" rtl="0" eaLnBrk="1" latinLnBrk="0" hangingPunct="1">
              <a:lnSpc>
                <a:spcPct val="90000"/>
              </a:lnSpc>
              <a:spcBef>
                <a:spcPts val="0"/>
              </a:spcBef>
              <a:buClr>
                <a:srgbClr val="979CB8"/>
              </a:buClr>
              <a:buSzPct val="100000"/>
              <a:buFont typeface="Arial" panose="020B0604020202020204" pitchFamily="34" charset="0"/>
              <a:buNone/>
              <a:defRPr sz="3000" kern="1200">
                <a:solidFill>
                  <a:srgbClr val="979CB8"/>
                </a:solidFill>
                <a:latin typeface="+mn-lt"/>
                <a:ea typeface="+mn-ea"/>
                <a:cs typeface="+mn-cs"/>
              </a:defRPr>
            </a:lvl3pPr>
            <a:lvl4pPr marL="1600200" indent="-228600" algn="ctr" defTabSz="914400" rtl="0" eaLnBrk="1" latinLnBrk="0" hangingPunct="1">
              <a:lnSpc>
                <a:spcPct val="90000"/>
              </a:lnSpc>
              <a:spcBef>
                <a:spcPts val="0"/>
              </a:spcBef>
              <a:buClr>
                <a:srgbClr val="979CB8"/>
              </a:buClr>
              <a:buSzPct val="100000"/>
              <a:buFont typeface="Arial" panose="020B0604020202020204" pitchFamily="34" charset="0"/>
              <a:buNone/>
              <a:defRPr sz="3000" kern="1200">
                <a:solidFill>
                  <a:srgbClr val="979CB8"/>
                </a:solidFill>
                <a:latin typeface="+mn-lt"/>
                <a:ea typeface="+mn-ea"/>
                <a:cs typeface="+mn-cs"/>
              </a:defRPr>
            </a:lvl4pPr>
            <a:lvl5pPr marL="2057400" indent="-228600" algn="ctr" defTabSz="914400" rtl="0" eaLnBrk="1" latinLnBrk="0" hangingPunct="1">
              <a:lnSpc>
                <a:spcPct val="90000"/>
              </a:lnSpc>
              <a:spcBef>
                <a:spcPts val="0"/>
              </a:spcBef>
              <a:buClr>
                <a:srgbClr val="979CB8"/>
              </a:buClr>
              <a:buSzPct val="100000"/>
              <a:buFont typeface="Arial" panose="020B0604020202020204" pitchFamily="34" charset="0"/>
              <a:buNone/>
              <a:defRPr sz="3000" kern="1200">
                <a:solidFill>
                  <a:srgbClr val="979CB8"/>
                </a:solidFill>
                <a:latin typeface="+mn-lt"/>
                <a:ea typeface="+mn-ea"/>
                <a:cs typeface="+mn-cs"/>
              </a:defRPr>
            </a:lvl5pPr>
            <a:lvl6pPr marL="2514600" indent="-228600" algn="ctr" defTabSz="914400" rtl="0" eaLnBrk="1" latinLnBrk="0" hangingPunct="1">
              <a:lnSpc>
                <a:spcPct val="90000"/>
              </a:lnSpc>
              <a:spcBef>
                <a:spcPts val="0"/>
              </a:spcBef>
              <a:buClr>
                <a:srgbClr val="979CB8"/>
              </a:buClr>
              <a:buSzPct val="100000"/>
              <a:buFont typeface="Arial" panose="020B0604020202020204" pitchFamily="34" charset="0"/>
              <a:buNone/>
              <a:defRPr sz="3000" kern="1200">
                <a:solidFill>
                  <a:srgbClr val="979CB8"/>
                </a:solidFill>
                <a:latin typeface="+mn-lt"/>
                <a:ea typeface="+mn-ea"/>
                <a:cs typeface="+mn-cs"/>
              </a:defRPr>
            </a:lvl6pPr>
            <a:lvl7pPr marL="2971800" indent="-228600" algn="ctr" defTabSz="914400" rtl="0" eaLnBrk="1" latinLnBrk="0" hangingPunct="1">
              <a:lnSpc>
                <a:spcPct val="90000"/>
              </a:lnSpc>
              <a:spcBef>
                <a:spcPts val="0"/>
              </a:spcBef>
              <a:buClr>
                <a:srgbClr val="979CB8"/>
              </a:buClr>
              <a:buSzPct val="100000"/>
              <a:buFont typeface="Arial" panose="020B0604020202020204" pitchFamily="34" charset="0"/>
              <a:buNone/>
              <a:defRPr sz="3000" kern="1200">
                <a:solidFill>
                  <a:srgbClr val="979CB8"/>
                </a:solidFill>
                <a:latin typeface="+mn-lt"/>
                <a:ea typeface="+mn-ea"/>
                <a:cs typeface="+mn-cs"/>
              </a:defRPr>
            </a:lvl7pPr>
            <a:lvl8pPr marL="3429000" indent="-228600" algn="ctr" defTabSz="914400" rtl="0" eaLnBrk="1" latinLnBrk="0" hangingPunct="1">
              <a:lnSpc>
                <a:spcPct val="90000"/>
              </a:lnSpc>
              <a:spcBef>
                <a:spcPts val="0"/>
              </a:spcBef>
              <a:buClr>
                <a:srgbClr val="979CB8"/>
              </a:buClr>
              <a:buSzPct val="100000"/>
              <a:buFont typeface="Arial" panose="020B0604020202020204" pitchFamily="34" charset="0"/>
              <a:buNone/>
              <a:defRPr sz="3000" kern="1200">
                <a:solidFill>
                  <a:srgbClr val="979CB8"/>
                </a:solidFill>
                <a:latin typeface="+mn-lt"/>
                <a:ea typeface="+mn-ea"/>
                <a:cs typeface="+mn-cs"/>
              </a:defRPr>
            </a:lvl8pPr>
            <a:lvl9pPr marL="3886200" indent="-228600" algn="ctr" defTabSz="914400" rtl="0" eaLnBrk="1" latinLnBrk="0" hangingPunct="1">
              <a:lnSpc>
                <a:spcPct val="90000"/>
              </a:lnSpc>
              <a:spcBef>
                <a:spcPts val="0"/>
              </a:spcBef>
              <a:buClr>
                <a:srgbClr val="979CB8"/>
              </a:buClr>
              <a:buSzPct val="100000"/>
              <a:buFont typeface="Arial" panose="020B0604020202020204" pitchFamily="34" charset="0"/>
              <a:buNone/>
              <a:defRPr sz="3000" kern="1200">
                <a:solidFill>
                  <a:srgbClr val="979CB8"/>
                </a:solidFill>
                <a:latin typeface="+mn-lt"/>
                <a:ea typeface="+mn-ea"/>
                <a:cs typeface="+mn-cs"/>
              </a:defRPr>
            </a:lvl9pPr>
          </a:lstStyle>
          <a:p>
            <a:pPr algn="l"/>
            <a:r>
              <a:rPr lang="en" sz="2000" b="1" dirty="0" smtClean="0">
                <a:solidFill>
                  <a:schemeClr val="bg1">
                    <a:lumMod val="50000"/>
                  </a:schemeClr>
                </a:solidFill>
                <a:latin typeface="Varela Round" panose="02000000000000000000" pitchFamily="50" charset="0"/>
              </a:rPr>
              <a:t>Expand the reach and equity of education</a:t>
            </a:r>
          </a:p>
          <a:p>
            <a:pPr marL="457200" indent="-304800" algn="l">
              <a:buClr>
                <a:srgbClr val="505670"/>
              </a:buClr>
              <a:buFont typeface="Varela Round"/>
              <a:buChar char="-"/>
            </a:pPr>
            <a:r>
              <a:rPr lang="en" sz="1200" dirty="0" smtClean="0">
                <a:solidFill>
                  <a:schemeClr val="bg1">
                    <a:lumMod val="50000"/>
                  </a:schemeClr>
                </a:solidFill>
                <a:latin typeface="Varela Round" panose="02000000000000000000" pitchFamily="50" charset="0"/>
              </a:rPr>
              <a:t>Equal access to all students irrespective of socio-economic status</a:t>
            </a:r>
          </a:p>
          <a:p>
            <a:pPr marL="457200" indent="-304800" algn="l">
              <a:buClr>
                <a:srgbClr val="505670"/>
              </a:buClr>
              <a:buFont typeface="Varela Round"/>
              <a:buChar char="-"/>
            </a:pPr>
            <a:r>
              <a:rPr lang="en" sz="1200" dirty="0" smtClean="0">
                <a:solidFill>
                  <a:schemeClr val="bg1">
                    <a:lumMod val="50000"/>
                  </a:schemeClr>
                </a:solidFill>
                <a:latin typeface="Varela Round" panose="02000000000000000000" pitchFamily="50" charset="0"/>
              </a:rPr>
              <a:t>New pathways to learning</a:t>
            </a:r>
            <a:endParaRPr lang="en" sz="1200" dirty="0">
              <a:solidFill>
                <a:schemeClr val="bg1">
                  <a:lumMod val="50000"/>
                </a:schemeClr>
              </a:solidFill>
              <a:latin typeface="Varela Round" panose="02000000000000000000" pitchFamily="50" charset="0"/>
            </a:endParaRPr>
          </a:p>
        </p:txBody>
      </p:sp>
      <p:pic>
        <p:nvPicPr>
          <p:cNvPr id="13" name="Shape 241"/>
          <p:cNvPicPr preferRelativeResize="0"/>
          <p:nvPr/>
        </p:nvPicPr>
        <p:blipFill>
          <a:blip r:embed="rId4">
            <a:alphaModFix/>
          </a:blip>
          <a:stretch>
            <a:fillRect/>
          </a:stretch>
        </p:blipFill>
        <p:spPr>
          <a:xfrm>
            <a:off x="1218335" y="3178057"/>
            <a:ext cx="402566" cy="402564"/>
          </a:xfrm>
          <a:prstGeom prst="rect">
            <a:avLst/>
          </a:prstGeom>
          <a:noFill/>
          <a:ln>
            <a:noFill/>
          </a:ln>
        </p:spPr>
      </p:pic>
      <p:sp>
        <p:nvSpPr>
          <p:cNvPr id="14" name="Shape 236"/>
          <p:cNvSpPr txBox="1">
            <a:spLocks/>
          </p:cNvSpPr>
          <p:nvPr/>
        </p:nvSpPr>
        <p:spPr>
          <a:xfrm>
            <a:off x="1107582" y="5173408"/>
            <a:ext cx="4425772" cy="1190223"/>
          </a:xfrm>
          <a:prstGeom prst="rect">
            <a:avLst/>
          </a:prstGeom>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Arial" panose="020B0604020202020204" pitchFamily="34" charset="0"/>
              <a:buNone/>
            </a:pPr>
            <a:r>
              <a:rPr lang="en" sz="2000" b="1" dirty="0" smtClean="0">
                <a:solidFill>
                  <a:schemeClr val="bg1">
                    <a:lumMod val="50000"/>
                  </a:schemeClr>
                </a:solidFill>
                <a:latin typeface="Varela Round" panose="02000000000000000000" pitchFamily="50" charset="0"/>
              </a:rPr>
              <a:t>Provide personalized teaching</a:t>
            </a:r>
          </a:p>
          <a:p>
            <a:pPr marL="457200" indent="-304800">
              <a:spcBef>
                <a:spcPts val="0"/>
              </a:spcBef>
              <a:buClr>
                <a:srgbClr val="505670"/>
              </a:buClr>
              <a:buSzPct val="100000"/>
              <a:buFont typeface="Varela Round"/>
              <a:buChar char="-"/>
            </a:pPr>
            <a:r>
              <a:rPr lang="en" sz="1200" dirty="0" smtClean="0">
                <a:solidFill>
                  <a:schemeClr val="bg1">
                    <a:lumMod val="50000"/>
                  </a:schemeClr>
                </a:solidFill>
                <a:latin typeface="Varela Round" panose="02000000000000000000" pitchFamily="50" charset="0"/>
              </a:rPr>
              <a:t>One-to-one interaction between volunteer and student</a:t>
            </a:r>
          </a:p>
          <a:p>
            <a:pPr marL="457200" indent="-304800">
              <a:spcBef>
                <a:spcPts val="0"/>
              </a:spcBef>
              <a:buClr>
                <a:srgbClr val="505670"/>
              </a:buClr>
              <a:buSzPct val="100000"/>
              <a:buFont typeface="Varela Round"/>
              <a:buChar char="-"/>
            </a:pPr>
            <a:r>
              <a:rPr lang="en" sz="1200" dirty="0" smtClean="0">
                <a:solidFill>
                  <a:schemeClr val="bg1">
                    <a:lumMod val="50000"/>
                  </a:schemeClr>
                </a:solidFill>
                <a:latin typeface="Varela Round" panose="02000000000000000000" pitchFamily="50" charset="0"/>
              </a:rPr>
              <a:t>Doubling student’s weekly exposure to English</a:t>
            </a:r>
          </a:p>
          <a:p>
            <a:pPr marL="457200" indent="-304800">
              <a:spcBef>
                <a:spcPts val="0"/>
              </a:spcBef>
              <a:buClr>
                <a:srgbClr val="505670"/>
              </a:buClr>
              <a:buSzPct val="100000"/>
              <a:buFont typeface="Varela Round"/>
              <a:buChar char="-"/>
            </a:pPr>
            <a:r>
              <a:rPr lang="en" sz="1200" dirty="0" smtClean="0">
                <a:solidFill>
                  <a:schemeClr val="bg1">
                    <a:lumMod val="50000"/>
                  </a:schemeClr>
                </a:solidFill>
                <a:latin typeface="Varela Round" panose="02000000000000000000" pitchFamily="50" charset="0"/>
              </a:rPr>
              <a:t>Personalizing according to student’s skill level</a:t>
            </a:r>
            <a:endParaRPr lang="en" sz="1200" dirty="0">
              <a:solidFill>
                <a:schemeClr val="bg1">
                  <a:lumMod val="50000"/>
                </a:schemeClr>
              </a:solidFill>
              <a:latin typeface="Varela Round" panose="02000000000000000000" pitchFamily="50" charset="0"/>
            </a:endParaRPr>
          </a:p>
        </p:txBody>
      </p:sp>
      <p:pic>
        <p:nvPicPr>
          <p:cNvPr id="15" name="Shape 242"/>
          <p:cNvPicPr preferRelativeResize="0"/>
          <p:nvPr/>
        </p:nvPicPr>
        <p:blipFill>
          <a:blip r:embed="rId5">
            <a:alphaModFix/>
          </a:blip>
          <a:stretch>
            <a:fillRect/>
          </a:stretch>
        </p:blipFill>
        <p:spPr>
          <a:xfrm>
            <a:off x="1190835" y="4770844"/>
            <a:ext cx="380312" cy="402564"/>
          </a:xfrm>
          <a:prstGeom prst="rect">
            <a:avLst/>
          </a:prstGeom>
          <a:noFill/>
          <a:ln>
            <a:noFill/>
          </a:ln>
        </p:spPr>
      </p:pic>
      <p:sp>
        <p:nvSpPr>
          <p:cNvPr id="16" name="Shape 237"/>
          <p:cNvSpPr txBox="1">
            <a:spLocks/>
          </p:cNvSpPr>
          <p:nvPr/>
        </p:nvSpPr>
        <p:spPr>
          <a:xfrm>
            <a:off x="7010041" y="5173408"/>
            <a:ext cx="4402367" cy="1510499"/>
          </a:xfrm>
          <a:prstGeom prst="rect">
            <a:avLst/>
          </a:prstGeom>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Arial" panose="020B0604020202020204" pitchFamily="34" charset="0"/>
              <a:buNone/>
            </a:pPr>
            <a:r>
              <a:rPr lang="en" sz="2000" b="1" dirty="0" smtClean="0">
                <a:solidFill>
                  <a:schemeClr val="bg1">
                    <a:lumMod val="50000"/>
                  </a:schemeClr>
                </a:solidFill>
                <a:latin typeface="Varela Round" panose="02000000000000000000" pitchFamily="50" charset="0"/>
              </a:rPr>
              <a:t>Improve technology proficiency</a:t>
            </a:r>
          </a:p>
          <a:p>
            <a:pPr marL="457200" indent="-304800">
              <a:spcBef>
                <a:spcPts val="0"/>
              </a:spcBef>
              <a:buClr>
                <a:srgbClr val="505670"/>
              </a:buClr>
              <a:buSzPct val="100000"/>
              <a:buFont typeface="Varela Round"/>
              <a:buChar char="-"/>
            </a:pPr>
            <a:r>
              <a:rPr lang="en" sz="1200" dirty="0" smtClean="0">
                <a:solidFill>
                  <a:schemeClr val="bg1">
                    <a:lumMod val="50000"/>
                  </a:schemeClr>
                </a:solidFill>
                <a:latin typeface="Varela Round" panose="02000000000000000000" pitchFamily="50" charset="0"/>
              </a:rPr>
              <a:t>Technology fluency from young age</a:t>
            </a:r>
          </a:p>
          <a:p>
            <a:pPr marL="457200" indent="-304800">
              <a:spcBef>
                <a:spcPts val="0"/>
              </a:spcBef>
              <a:buClr>
                <a:srgbClr val="505670"/>
              </a:buClr>
              <a:buSzPct val="100000"/>
              <a:buFont typeface="Varela Round"/>
              <a:buChar char="-"/>
            </a:pPr>
            <a:r>
              <a:rPr lang="en" sz="1200" dirty="0" smtClean="0">
                <a:solidFill>
                  <a:schemeClr val="bg1">
                    <a:lumMod val="50000"/>
                  </a:schemeClr>
                </a:solidFill>
                <a:latin typeface="Varela Round" panose="02000000000000000000" pitchFamily="50" charset="0"/>
              </a:rPr>
              <a:t>Encouraging use of technology as a learning and discovery tool</a:t>
            </a:r>
          </a:p>
          <a:p>
            <a:pPr marL="457200" indent="-304800">
              <a:spcBef>
                <a:spcPts val="0"/>
              </a:spcBef>
              <a:buClr>
                <a:srgbClr val="505670"/>
              </a:buClr>
              <a:buSzPct val="100000"/>
              <a:buFont typeface="Varela Round"/>
              <a:buChar char="-"/>
            </a:pPr>
            <a:r>
              <a:rPr lang="en" sz="1200" dirty="0" smtClean="0">
                <a:solidFill>
                  <a:schemeClr val="bg1">
                    <a:lumMod val="50000"/>
                  </a:schemeClr>
                </a:solidFill>
                <a:latin typeface="Varela Round" panose="02000000000000000000" pitchFamily="50" charset="0"/>
              </a:rPr>
              <a:t>More advanced future use</a:t>
            </a:r>
            <a:endParaRPr lang="en" sz="1200" dirty="0">
              <a:solidFill>
                <a:schemeClr val="bg1">
                  <a:lumMod val="50000"/>
                </a:schemeClr>
              </a:solidFill>
              <a:latin typeface="Varela Round" panose="02000000000000000000" pitchFamily="50" charset="0"/>
            </a:endParaRPr>
          </a:p>
        </p:txBody>
      </p:sp>
      <p:sp>
        <p:nvSpPr>
          <p:cNvPr id="17" name="Shape 238"/>
          <p:cNvSpPr txBox="1">
            <a:spLocks/>
          </p:cNvSpPr>
          <p:nvPr/>
        </p:nvSpPr>
        <p:spPr>
          <a:xfrm>
            <a:off x="7036425" y="3512596"/>
            <a:ext cx="4315496" cy="1368272"/>
          </a:xfrm>
          <a:prstGeom prst="rect">
            <a:avLst/>
          </a:prstGeom>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Arial" panose="020B0604020202020204" pitchFamily="34" charset="0"/>
              <a:buNone/>
            </a:pPr>
            <a:r>
              <a:rPr lang="en" sz="2000" b="1" dirty="0" smtClean="0">
                <a:solidFill>
                  <a:schemeClr val="bg1">
                    <a:lumMod val="50000"/>
                  </a:schemeClr>
                </a:solidFill>
                <a:latin typeface="Varela Round" panose="02000000000000000000" pitchFamily="50" charset="0"/>
              </a:rPr>
              <a:t>Form a capable and confident future workforce</a:t>
            </a:r>
          </a:p>
          <a:p>
            <a:pPr marL="457200" indent="-304800">
              <a:spcBef>
                <a:spcPts val="0"/>
              </a:spcBef>
              <a:buClr>
                <a:srgbClr val="505670"/>
              </a:buClr>
              <a:buSzPct val="100000"/>
              <a:buFont typeface="Varela Round"/>
              <a:buChar char="-"/>
            </a:pPr>
            <a:r>
              <a:rPr lang="en" sz="1200" dirty="0" smtClean="0">
                <a:solidFill>
                  <a:schemeClr val="bg1">
                    <a:lumMod val="50000"/>
                  </a:schemeClr>
                </a:solidFill>
                <a:latin typeface="Varela Round" panose="02000000000000000000" pitchFamily="50" charset="0"/>
              </a:rPr>
              <a:t>Participate and compete in an increasingly globalized world</a:t>
            </a:r>
          </a:p>
          <a:p>
            <a:pPr marL="457200" indent="-304800">
              <a:spcBef>
                <a:spcPts val="0"/>
              </a:spcBef>
              <a:buClr>
                <a:srgbClr val="505670"/>
              </a:buClr>
              <a:buSzPct val="100000"/>
              <a:buFont typeface="Varela Round"/>
              <a:buChar char="-"/>
            </a:pPr>
            <a:r>
              <a:rPr lang="en" sz="1200" dirty="0" smtClean="0">
                <a:solidFill>
                  <a:schemeClr val="bg1">
                    <a:lumMod val="50000"/>
                  </a:schemeClr>
                </a:solidFill>
                <a:latin typeface="Varela Round" panose="02000000000000000000" pitchFamily="50" charset="0"/>
              </a:rPr>
              <a:t>Freely pursue economic and social development</a:t>
            </a:r>
            <a:endParaRPr lang="en" sz="1200" dirty="0">
              <a:solidFill>
                <a:schemeClr val="bg1">
                  <a:lumMod val="50000"/>
                </a:schemeClr>
              </a:solidFill>
              <a:latin typeface="Varela Round" panose="02000000000000000000" pitchFamily="50" charset="0"/>
            </a:endParaRPr>
          </a:p>
        </p:txBody>
      </p:sp>
      <p:pic>
        <p:nvPicPr>
          <p:cNvPr id="18" name="Shape 239"/>
          <p:cNvPicPr preferRelativeResize="0"/>
          <p:nvPr/>
        </p:nvPicPr>
        <p:blipFill>
          <a:blip r:embed="rId6">
            <a:alphaModFix/>
          </a:blip>
          <a:stretch>
            <a:fillRect/>
          </a:stretch>
        </p:blipFill>
        <p:spPr>
          <a:xfrm>
            <a:off x="7114789" y="3178057"/>
            <a:ext cx="402566" cy="402564"/>
          </a:xfrm>
          <a:prstGeom prst="rect">
            <a:avLst/>
          </a:prstGeom>
          <a:noFill/>
          <a:ln>
            <a:noFill/>
          </a:ln>
        </p:spPr>
      </p:pic>
      <p:pic>
        <p:nvPicPr>
          <p:cNvPr id="19" name="Shape 240"/>
          <p:cNvPicPr preferRelativeResize="0"/>
          <p:nvPr/>
        </p:nvPicPr>
        <p:blipFill>
          <a:blip r:embed="rId7">
            <a:alphaModFix/>
          </a:blip>
          <a:stretch>
            <a:fillRect/>
          </a:stretch>
        </p:blipFill>
        <p:spPr>
          <a:xfrm>
            <a:off x="7120794" y="4770844"/>
            <a:ext cx="402566" cy="402564"/>
          </a:xfrm>
          <a:prstGeom prst="rect">
            <a:avLst/>
          </a:prstGeom>
          <a:noFill/>
          <a:ln>
            <a:noFill/>
          </a:ln>
        </p:spPr>
      </p:pic>
    </p:spTree>
    <p:extLst>
      <p:ext uri="{BB962C8B-B14F-4D97-AF65-F5344CB8AC3E}">
        <p14:creationId xmlns:p14="http://schemas.microsoft.com/office/powerpoint/2010/main" val="780284907"/>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2551951" y="689776"/>
            <a:ext cx="7088099" cy="910499"/>
          </a:xfrm>
          <a:prstGeom prst="rect">
            <a:avLst/>
          </a:prstGeom>
        </p:spPr>
        <p:txBody>
          <a:bodyPr vert="horz" lIns="91425" tIns="91425" rIns="91425" bIns="91425" rtlCol="0" anchor="b" anchorCtr="0">
            <a:noAutofit/>
          </a:bodyPr>
          <a:lstStyle/>
          <a:p>
            <a:r>
              <a:rPr lang="en"/>
              <a:t>Intended Impact</a:t>
            </a:r>
          </a:p>
        </p:txBody>
      </p:sp>
      <p:sp>
        <p:nvSpPr>
          <p:cNvPr id="235" name="Shape 235"/>
          <p:cNvSpPr txBox="1">
            <a:spLocks noGrp="1"/>
          </p:cNvSpPr>
          <p:nvPr>
            <p:ph type="body" idx="1"/>
          </p:nvPr>
        </p:nvSpPr>
        <p:spPr>
          <a:xfrm>
            <a:off x="2551951" y="2209801"/>
            <a:ext cx="3365999" cy="1510499"/>
          </a:xfrm>
          <a:prstGeom prst="rect">
            <a:avLst/>
          </a:prstGeom>
        </p:spPr>
        <p:txBody>
          <a:bodyPr vert="horz" lIns="91425" tIns="91425" rIns="91425" bIns="91425" rtlCol="0" anchor="t" anchorCtr="0">
            <a:noAutofit/>
          </a:bodyPr>
          <a:lstStyle/>
          <a:p>
            <a:pPr>
              <a:buNone/>
            </a:pPr>
            <a:r>
              <a:rPr lang="en" b="1" dirty="0"/>
              <a:t>Expand the reach and equity of education</a:t>
            </a:r>
          </a:p>
          <a:p>
            <a:pPr marL="457200" indent="-304800">
              <a:buClr>
                <a:srgbClr val="505670"/>
              </a:buClr>
              <a:buFont typeface="Varela Round"/>
              <a:buChar char="-"/>
            </a:pPr>
            <a:r>
              <a:rPr lang="en" sz="1200" dirty="0"/>
              <a:t>Equal access to all students irrespective of socio-economic status</a:t>
            </a:r>
          </a:p>
          <a:p>
            <a:pPr marL="457200" indent="-304800">
              <a:buClr>
                <a:srgbClr val="505670"/>
              </a:buClr>
              <a:buFont typeface="Varela Round"/>
              <a:buChar char="-"/>
            </a:pPr>
            <a:r>
              <a:rPr lang="en" sz="1200" dirty="0"/>
              <a:t>New pathways to learning</a:t>
            </a:r>
          </a:p>
        </p:txBody>
      </p:sp>
      <p:sp>
        <p:nvSpPr>
          <p:cNvPr id="236" name="Shape 236"/>
          <p:cNvSpPr txBox="1">
            <a:spLocks noGrp="1"/>
          </p:cNvSpPr>
          <p:nvPr>
            <p:ph type="body" idx="2"/>
          </p:nvPr>
        </p:nvSpPr>
        <p:spPr>
          <a:xfrm>
            <a:off x="6184925" y="2209800"/>
            <a:ext cx="3455100" cy="1692000"/>
          </a:xfrm>
          <a:prstGeom prst="rect">
            <a:avLst/>
          </a:prstGeom>
        </p:spPr>
        <p:txBody>
          <a:bodyPr vert="horz" lIns="91425" tIns="91425" rIns="91425" bIns="91425" rtlCol="0" anchor="t" anchorCtr="0">
            <a:noAutofit/>
          </a:bodyPr>
          <a:lstStyle/>
          <a:p>
            <a:pPr>
              <a:buNone/>
            </a:pPr>
            <a:r>
              <a:rPr lang="en" b="1"/>
              <a:t>Provide personalized teaching</a:t>
            </a:r>
          </a:p>
          <a:p>
            <a:pPr marL="457200" indent="-304800">
              <a:buClr>
                <a:srgbClr val="505670"/>
              </a:buClr>
              <a:buFont typeface="Varela Round"/>
              <a:buChar char="-"/>
            </a:pPr>
            <a:r>
              <a:rPr lang="en" sz="1200"/>
              <a:t>One-to-one interaction between volunteer and student</a:t>
            </a:r>
          </a:p>
          <a:p>
            <a:pPr marL="457200" indent="-304800">
              <a:buClr>
                <a:srgbClr val="505670"/>
              </a:buClr>
              <a:buFont typeface="Varela Round"/>
              <a:buChar char="-"/>
            </a:pPr>
            <a:r>
              <a:rPr lang="en" sz="1200"/>
              <a:t>Doubling student’s weekly exposure to English</a:t>
            </a:r>
          </a:p>
          <a:p>
            <a:pPr marL="457200" indent="-304800">
              <a:buClr>
                <a:srgbClr val="505670"/>
              </a:buClr>
              <a:buFont typeface="Varela Round"/>
              <a:buChar char="-"/>
            </a:pPr>
            <a:r>
              <a:rPr lang="en" sz="1200"/>
              <a:t>Personalizing according to student’s skill level</a:t>
            </a:r>
          </a:p>
        </p:txBody>
      </p:sp>
      <p:sp>
        <p:nvSpPr>
          <p:cNvPr id="237" name="Shape 237"/>
          <p:cNvSpPr txBox="1">
            <a:spLocks noGrp="1"/>
          </p:cNvSpPr>
          <p:nvPr>
            <p:ph type="body" idx="3"/>
          </p:nvPr>
        </p:nvSpPr>
        <p:spPr>
          <a:xfrm>
            <a:off x="2552026" y="4392651"/>
            <a:ext cx="3632999" cy="1510499"/>
          </a:xfrm>
          <a:prstGeom prst="rect">
            <a:avLst/>
          </a:prstGeom>
        </p:spPr>
        <p:txBody>
          <a:bodyPr vert="horz" lIns="91425" tIns="91425" rIns="91425" bIns="91425" rtlCol="0" anchor="t" anchorCtr="0">
            <a:noAutofit/>
          </a:bodyPr>
          <a:lstStyle/>
          <a:p>
            <a:pPr>
              <a:buNone/>
            </a:pPr>
            <a:r>
              <a:rPr lang="en" b="1"/>
              <a:t>Improve technology proficiency</a:t>
            </a:r>
          </a:p>
          <a:p>
            <a:pPr marL="457200" indent="-304800">
              <a:buClr>
                <a:srgbClr val="505670"/>
              </a:buClr>
              <a:buFont typeface="Varela Round"/>
              <a:buChar char="-"/>
            </a:pPr>
            <a:r>
              <a:rPr lang="en" sz="1200"/>
              <a:t>Technology fluency from young age</a:t>
            </a:r>
          </a:p>
          <a:p>
            <a:pPr marL="457200" indent="-304800">
              <a:buClr>
                <a:srgbClr val="505670"/>
              </a:buClr>
              <a:buFont typeface="Varela Round"/>
              <a:buChar char="-"/>
            </a:pPr>
            <a:r>
              <a:rPr lang="en" sz="1200"/>
              <a:t>Encouraging use of technology as a learning and discovery tool</a:t>
            </a:r>
          </a:p>
          <a:p>
            <a:pPr marL="457200" indent="-304800">
              <a:buClr>
                <a:srgbClr val="505670"/>
              </a:buClr>
              <a:buFont typeface="Varela Round"/>
              <a:buChar char="-"/>
            </a:pPr>
            <a:r>
              <a:rPr lang="en" sz="1200"/>
              <a:t>More advanced future use</a:t>
            </a:r>
          </a:p>
        </p:txBody>
      </p:sp>
      <p:sp>
        <p:nvSpPr>
          <p:cNvPr id="238" name="Shape 238"/>
          <p:cNvSpPr txBox="1">
            <a:spLocks noGrp="1"/>
          </p:cNvSpPr>
          <p:nvPr>
            <p:ph type="body" idx="4294967295"/>
          </p:nvPr>
        </p:nvSpPr>
        <p:spPr>
          <a:xfrm>
            <a:off x="6413526" y="4392651"/>
            <a:ext cx="3018599" cy="1510499"/>
          </a:xfrm>
          <a:prstGeom prst="rect">
            <a:avLst/>
          </a:prstGeom>
        </p:spPr>
        <p:txBody>
          <a:bodyPr vert="horz" lIns="91425" tIns="91425" rIns="91425" bIns="91425" rtlCol="0" anchor="t" anchorCtr="0">
            <a:noAutofit/>
          </a:bodyPr>
          <a:lstStyle/>
          <a:p>
            <a:pPr>
              <a:spcBef>
                <a:spcPts val="0"/>
              </a:spcBef>
              <a:buNone/>
            </a:pPr>
            <a:r>
              <a:rPr lang="en" b="1"/>
              <a:t>Form a capable and confident future workforce</a:t>
            </a:r>
          </a:p>
          <a:p>
            <a:pPr marL="457200" indent="-304800">
              <a:spcBef>
                <a:spcPts val="0"/>
              </a:spcBef>
              <a:buClr>
                <a:srgbClr val="505670"/>
              </a:buClr>
              <a:buSzPct val="100000"/>
              <a:buFont typeface="Varela Round"/>
              <a:buChar char="-"/>
            </a:pPr>
            <a:r>
              <a:rPr lang="en" sz="1200"/>
              <a:t>Participate and compete in an increasingly globalized world</a:t>
            </a:r>
          </a:p>
          <a:p>
            <a:pPr marL="457200" indent="-304800">
              <a:spcBef>
                <a:spcPts val="0"/>
              </a:spcBef>
              <a:buClr>
                <a:srgbClr val="505670"/>
              </a:buClr>
              <a:buSzPct val="100000"/>
              <a:buFont typeface="Varela Round"/>
              <a:buChar char="-"/>
            </a:pPr>
            <a:r>
              <a:rPr lang="en" sz="1200"/>
              <a:t>Freely pursue economic and social development</a:t>
            </a:r>
          </a:p>
        </p:txBody>
      </p:sp>
      <p:pic>
        <p:nvPicPr>
          <p:cNvPr id="239" name="Shape 239"/>
          <p:cNvPicPr preferRelativeResize="0"/>
          <p:nvPr/>
        </p:nvPicPr>
        <p:blipFill>
          <a:blip r:embed="rId3">
            <a:alphaModFix/>
          </a:blip>
          <a:stretch>
            <a:fillRect/>
          </a:stretch>
        </p:blipFill>
        <p:spPr>
          <a:xfrm>
            <a:off x="6477279" y="4179375"/>
            <a:ext cx="402566" cy="402564"/>
          </a:xfrm>
          <a:prstGeom prst="rect">
            <a:avLst/>
          </a:prstGeom>
          <a:noFill/>
          <a:ln>
            <a:noFill/>
          </a:ln>
        </p:spPr>
      </p:pic>
      <p:pic>
        <p:nvPicPr>
          <p:cNvPr id="240" name="Shape 240"/>
          <p:cNvPicPr preferRelativeResize="0"/>
          <p:nvPr/>
        </p:nvPicPr>
        <p:blipFill>
          <a:blip r:embed="rId4">
            <a:alphaModFix/>
          </a:blip>
          <a:stretch>
            <a:fillRect/>
          </a:stretch>
        </p:blipFill>
        <p:spPr>
          <a:xfrm>
            <a:off x="2608033" y="4182875"/>
            <a:ext cx="402566" cy="402564"/>
          </a:xfrm>
          <a:prstGeom prst="rect">
            <a:avLst/>
          </a:prstGeom>
          <a:noFill/>
          <a:ln>
            <a:noFill/>
          </a:ln>
        </p:spPr>
      </p:pic>
      <p:pic>
        <p:nvPicPr>
          <p:cNvPr id="241" name="Shape 241"/>
          <p:cNvPicPr preferRelativeResize="0"/>
          <p:nvPr/>
        </p:nvPicPr>
        <p:blipFill>
          <a:blip r:embed="rId5">
            <a:alphaModFix/>
          </a:blip>
          <a:stretch>
            <a:fillRect/>
          </a:stretch>
        </p:blipFill>
        <p:spPr>
          <a:xfrm>
            <a:off x="2638375" y="1973075"/>
            <a:ext cx="402566" cy="402564"/>
          </a:xfrm>
          <a:prstGeom prst="rect">
            <a:avLst/>
          </a:prstGeom>
          <a:noFill/>
          <a:ln>
            <a:noFill/>
          </a:ln>
        </p:spPr>
      </p:pic>
      <p:pic>
        <p:nvPicPr>
          <p:cNvPr id="242" name="Shape 242"/>
          <p:cNvPicPr preferRelativeResize="0"/>
          <p:nvPr/>
        </p:nvPicPr>
        <p:blipFill>
          <a:blip r:embed="rId6">
            <a:alphaModFix/>
          </a:blip>
          <a:stretch>
            <a:fillRect/>
          </a:stretch>
        </p:blipFill>
        <p:spPr>
          <a:xfrm>
            <a:off x="6268178" y="1956625"/>
            <a:ext cx="380312" cy="402564"/>
          </a:xfrm>
          <a:prstGeom prst="rect">
            <a:avLst/>
          </a:prstGeom>
          <a:noFill/>
          <a:ln>
            <a:noFill/>
          </a:ln>
        </p:spPr>
      </p:pic>
    </p:spTree>
    <p:extLst>
      <p:ext uri="{BB962C8B-B14F-4D97-AF65-F5344CB8AC3E}">
        <p14:creationId xmlns:p14="http://schemas.microsoft.com/office/powerpoint/2010/main" val="1377613019"/>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5" name="Shape 193"/>
          <p:cNvPicPr preferRelativeResize="0"/>
          <p:nvPr/>
        </p:nvPicPr>
        <p:blipFill>
          <a:blip r:embed="rId2">
            <a:alphaModFix/>
          </a:blip>
          <a:stretch>
            <a:fillRect/>
          </a:stretch>
        </p:blipFill>
        <p:spPr>
          <a:xfrm>
            <a:off x="1706880" y="0"/>
            <a:ext cx="9095579" cy="6821674"/>
          </a:xfrm>
          <a:prstGeom prst="rect">
            <a:avLst/>
          </a:prstGeom>
          <a:noFill/>
          <a:ln>
            <a:noFill/>
          </a:ln>
        </p:spPr>
      </p:pic>
    </p:spTree>
    <p:extLst>
      <p:ext uri="{BB962C8B-B14F-4D97-AF65-F5344CB8AC3E}">
        <p14:creationId xmlns:p14="http://schemas.microsoft.com/office/powerpoint/2010/main" val="1572526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Shape 193"/>
          <p:cNvPicPr preferRelativeResize="0"/>
          <p:nvPr/>
        </p:nvPicPr>
        <p:blipFill>
          <a:blip r:embed="rId3">
            <a:alphaModFix/>
          </a:blip>
          <a:stretch>
            <a:fillRect/>
          </a:stretch>
        </p:blipFill>
        <p:spPr>
          <a:xfrm>
            <a:off x="2343626" y="768525"/>
            <a:ext cx="7579649" cy="5684728"/>
          </a:xfrm>
          <a:prstGeom prst="rect">
            <a:avLst/>
          </a:prstGeom>
          <a:noFill/>
          <a:ln>
            <a:noFill/>
          </a:ln>
        </p:spPr>
      </p:pic>
    </p:spTree>
    <p:extLst>
      <p:ext uri="{BB962C8B-B14F-4D97-AF65-F5344CB8AC3E}">
        <p14:creationId xmlns:p14="http://schemas.microsoft.com/office/powerpoint/2010/main" val="2167120980"/>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Shape 198"/>
          <p:cNvPicPr preferRelativeResize="0"/>
          <p:nvPr/>
        </p:nvPicPr>
        <p:blipFill>
          <a:blip r:embed="rId3">
            <a:alphaModFix/>
          </a:blip>
          <a:stretch>
            <a:fillRect/>
          </a:stretch>
        </p:blipFill>
        <p:spPr>
          <a:xfrm>
            <a:off x="2287451" y="869576"/>
            <a:ext cx="7645949" cy="5633971"/>
          </a:xfrm>
          <a:prstGeom prst="rect">
            <a:avLst/>
          </a:prstGeom>
          <a:noFill/>
          <a:ln>
            <a:noFill/>
          </a:ln>
        </p:spPr>
      </p:pic>
    </p:spTree>
    <p:extLst>
      <p:ext uri="{BB962C8B-B14F-4D97-AF65-F5344CB8AC3E}">
        <p14:creationId xmlns:p14="http://schemas.microsoft.com/office/powerpoint/2010/main" val="4264574837"/>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Shape 203"/>
          <p:cNvPicPr preferRelativeResize="0"/>
          <p:nvPr/>
        </p:nvPicPr>
        <p:blipFill>
          <a:blip r:embed="rId3">
            <a:alphaModFix/>
          </a:blip>
          <a:stretch>
            <a:fillRect/>
          </a:stretch>
        </p:blipFill>
        <p:spPr>
          <a:xfrm>
            <a:off x="2343726" y="810326"/>
            <a:ext cx="7605625" cy="5704199"/>
          </a:xfrm>
          <a:prstGeom prst="rect">
            <a:avLst/>
          </a:prstGeom>
          <a:noFill/>
          <a:ln>
            <a:noFill/>
          </a:ln>
        </p:spPr>
      </p:pic>
    </p:spTree>
    <p:extLst>
      <p:ext uri="{BB962C8B-B14F-4D97-AF65-F5344CB8AC3E}">
        <p14:creationId xmlns:p14="http://schemas.microsoft.com/office/powerpoint/2010/main" val="1007966361"/>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Shape 208"/>
          <p:cNvPicPr preferRelativeResize="0"/>
          <p:nvPr/>
        </p:nvPicPr>
        <p:blipFill>
          <a:blip r:embed="rId3">
            <a:alphaModFix/>
          </a:blip>
          <a:stretch>
            <a:fillRect/>
          </a:stretch>
        </p:blipFill>
        <p:spPr>
          <a:xfrm>
            <a:off x="2390825" y="667751"/>
            <a:ext cx="7532450" cy="5761171"/>
          </a:xfrm>
          <a:prstGeom prst="rect">
            <a:avLst/>
          </a:prstGeom>
          <a:noFill/>
          <a:ln>
            <a:noFill/>
          </a:ln>
        </p:spPr>
      </p:pic>
    </p:spTree>
    <p:extLst>
      <p:ext uri="{BB962C8B-B14F-4D97-AF65-F5344CB8AC3E}">
        <p14:creationId xmlns:p14="http://schemas.microsoft.com/office/powerpoint/2010/main" val="3317853322"/>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rincul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371</Words>
  <Application>Microsoft Office PowerPoint</Application>
  <PresentationFormat>Widescreen</PresentationFormat>
  <Paragraphs>54</Paragraphs>
  <Slides>11</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Calibri Light</vt:lpstr>
      <vt:lpstr>Shadows Into Light</vt:lpstr>
      <vt:lpstr>Varela Round</vt:lpstr>
      <vt:lpstr>Office Theme</vt:lpstr>
      <vt:lpstr>Trinculo template</vt:lpstr>
      <vt:lpstr>Mission</vt:lpstr>
      <vt:lpstr>How it works</vt:lpstr>
      <vt:lpstr>Impact</vt:lpstr>
      <vt:lpstr>Intended Impact</vt:lpstr>
      <vt:lpstr>PowerPoint Presentation</vt:lpstr>
      <vt:lpstr>PowerPoint Presentation</vt:lpstr>
      <vt:lpstr>PowerPoint Presentation</vt:lpstr>
      <vt:lpstr>PowerPoint Presentation</vt:lpstr>
      <vt:lpstr>PowerPoint Presentation</vt:lpstr>
      <vt:lpstr>Mission</vt:lpstr>
      <vt:lpstr>How it works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Mission</dc:title>
  <dc:creator>Siddharth Agrawal</dc:creator>
  <cp:lastModifiedBy>Siddharth Agrawal</cp:lastModifiedBy>
  <cp:revision>10</cp:revision>
  <dcterms:created xsi:type="dcterms:W3CDTF">2015-04-27T08:21:42Z</dcterms:created>
  <dcterms:modified xsi:type="dcterms:W3CDTF">2015-04-27T10:12:53Z</dcterms:modified>
</cp:coreProperties>
</file>