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3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7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0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8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42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9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0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2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8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1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2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1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5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29C4-0BFA-ACCD-5EA8-C13CF16EE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Financial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4E686-7B0D-DFCA-F76E-94FCCD8FB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BI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2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D767-ECB7-E5E8-A2EE-0EE5FAE0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Transaction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1420-6779-B944-F90E-29CA4032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KPIs</a:t>
            </a:r>
          </a:p>
          <a:p>
            <a:r>
              <a:rPr lang="en-US" dirty="0"/>
              <a:t>The Total Revenue Generated is 57M</a:t>
            </a:r>
          </a:p>
          <a:p>
            <a:r>
              <a:rPr lang="en-US" dirty="0"/>
              <a:t>The Total Transaction Amount is 46M</a:t>
            </a:r>
          </a:p>
          <a:p>
            <a:r>
              <a:rPr lang="en-US" dirty="0"/>
              <a:t>The Total Interest Earned is 8M</a:t>
            </a:r>
          </a:p>
          <a:p>
            <a:r>
              <a:rPr lang="en-US" dirty="0"/>
              <a:t>The Total number of Transaction Counts is 667.2K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1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7F15-C57B-CDA6-BBF9-3C7927705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>
            <a:normAutofit/>
          </a:bodyPr>
          <a:lstStyle/>
          <a:p>
            <a:r>
              <a:rPr lang="en-US" dirty="0"/>
              <a:t>Men generated 54.73% of the revenue, amounting to $31M, followed by women, who generated 45.27% or $26M.</a:t>
            </a:r>
          </a:p>
          <a:p>
            <a:r>
              <a:rPr lang="en-US" dirty="0"/>
              <a:t>Q4 generated the highest revenue of $14.5M, with the greatest transaction count of 173.2K.</a:t>
            </a:r>
          </a:p>
          <a:p>
            <a:r>
              <a:rPr lang="en-US" dirty="0"/>
              <a:t>The Blue Card has been the most popular card category, generating $47M in revenue.</a:t>
            </a:r>
          </a:p>
          <a:p>
            <a:r>
              <a:rPr lang="en-US" dirty="0"/>
              <a:t>Other card categories have not been as popular among customers, with Silver generating only $6M, Gold $3M, and Platinum $1M.</a:t>
            </a:r>
          </a:p>
          <a:p>
            <a:r>
              <a:rPr lang="en-US" dirty="0"/>
              <a:t>Most customers use their cards to pay bills, generating $14M in revenue, followed by entertainment and fuel, each generating $10M.</a:t>
            </a:r>
          </a:p>
          <a:p>
            <a:r>
              <a:rPr lang="en-US" dirty="0"/>
              <a:t>We receive 52.80% of our revenue from the high-income group.</a:t>
            </a:r>
          </a:p>
          <a:p>
            <a:r>
              <a:rPr lang="en-US" dirty="0"/>
              <a:t>Our customers are mostly people who have graduated or completed high school.</a:t>
            </a:r>
          </a:p>
          <a:p>
            <a:r>
              <a:rPr lang="en-US" dirty="0"/>
              <a:t>Customers prefer to use the swipe method for their credit card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8C319-2116-8DB8-0FE3-647EBF641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896" y="446715"/>
            <a:ext cx="10424208" cy="5964570"/>
          </a:xfrm>
        </p:spPr>
      </p:pic>
    </p:spTree>
    <p:extLst>
      <p:ext uri="{BB962C8B-B14F-4D97-AF65-F5344CB8AC3E}">
        <p14:creationId xmlns:p14="http://schemas.microsoft.com/office/powerpoint/2010/main" val="27529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A798-40F7-14A5-F27B-ECA292CB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Customer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BCB9-5195-D603-F8DF-F99E5FBE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KPIs</a:t>
            </a:r>
          </a:p>
          <a:p>
            <a:r>
              <a:rPr lang="en-US" dirty="0"/>
              <a:t>The Total Revenue Generated is 57M</a:t>
            </a:r>
          </a:p>
          <a:p>
            <a:r>
              <a:rPr lang="en-US" dirty="0"/>
              <a:t>The Average Income of Customers is 57K</a:t>
            </a:r>
          </a:p>
          <a:p>
            <a:r>
              <a:rPr lang="en-US" dirty="0"/>
              <a:t>The Customer Satisfaction Score (CSS) is 3.2</a:t>
            </a:r>
          </a:p>
          <a:p>
            <a:r>
              <a:rPr lang="en-US" dirty="0"/>
              <a:t>The Customer count is 10.3K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23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141B-78D9-0173-EB84-3CA42B8D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110"/>
            <a:ext cx="10515600" cy="5655853"/>
          </a:xfrm>
        </p:spPr>
        <p:txBody>
          <a:bodyPr>
            <a:normAutofit/>
          </a:bodyPr>
          <a:lstStyle/>
          <a:p>
            <a:r>
              <a:rPr lang="en-US" dirty="0"/>
              <a:t>The top three states that generate the most revenue are Texas, New York, and California, each generating $13M.</a:t>
            </a:r>
          </a:p>
          <a:p>
            <a:r>
              <a:rPr lang="en-US" dirty="0"/>
              <a:t>Customers between the ages of 40 and 50 generate the highest revenue, totaling $25M.</a:t>
            </a:r>
          </a:p>
          <a:p>
            <a:r>
              <a:rPr lang="en-US" dirty="0"/>
              <a:t>Married customers generate $29M in revenue, followed by singles, who generate $24M.</a:t>
            </a:r>
          </a:p>
          <a:p>
            <a:r>
              <a:rPr lang="en-US" dirty="0"/>
              <a:t>Most of our revenue is generated by customers who are businessmen or work in white-collar jobs.</a:t>
            </a:r>
          </a:p>
          <a:p>
            <a:r>
              <a:rPr lang="en-US"/>
              <a:t>Customers with two or three dependents generate the highest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9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45326-75D3-55C6-EB1B-4FAE5B52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20" y="435077"/>
            <a:ext cx="10388360" cy="5987845"/>
          </a:xfrm>
        </p:spPr>
      </p:pic>
    </p:spTree>
    <p:extLst>
      <p:ext uri="{BB962C8B-B14F-4D97-AF65-F5344CB8AC3E}">
        <p14:creationId xmlns:p14="http://schemas.microsoft.com/office/powerpoint/2010/main" val="2440614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305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Credit Card Financial Insights</vt:lpstr>
      <vt:lpstr>Credit Card Transaction Insights</vt:lpstr>
      <vt:lpstr>PowerPoint Presentation</vt:lpstr>
      <vt:lpstr>PowerPoint Presentation</vt:lpstr>
      <vt:lpstr>Credit Card Customer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omkar koli</dc:creator>
  <cp:lastModifiedBy>omkar koli</cp:lastModifiedBy>
  <cp:revision>1</cp:revision>
  <dcterms:created xsi:type="dcterms:W3CDTF">2024-06-07T12:40:30Z</dcterms:created>
  <dcterms:modified xsi:type="dcterms:W3CDTF">2024-06-07T14:21:04Z</dcterms:modified>
</cp:coreProperties>
</file>