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93BAC-C1C4-4237-9267-DF07B00C4D4E}" type="datetimeFigureOut">
              <a:rPr lang="en-IN" smtClean="0"/>
              <a:pPr/>
              <a:t>09-02-2012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ABB96-A0DF-43C3-8BD9-BA60082CAD3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93BAC-C1C4-4237-9267-DF07B00C4D4E}" type="datetimeFigureOut">
              <a:rPr lang="en-IN" smtClean="0"/>
              <a:pPr/>
              <a:t>09-02-2012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ABB96-A0DF-43C3-8BD9-BA60082CAD3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OOAD PRESENTATION</a:t>
            </a:r>
            <a:endParaRPr lang="en-US" dirty="0"/>
          </a:p>
        </p:txBody>
      </p:sp>
      <p:sp>
        <p:nvSpPr>
          <p:cNvPr id="3" name="Subtitle 2"/>
          <p:cNvSpPr>
            <a:spLocks noGrp="1"/>
          </p:cNvSpPr>
          <p:nvPr>
            <p:ph type="subTitle" idx="1"/>
          </p:nvPr>
        </p:nvSpPr>
        <p:spPr/>
        <p:txBody>
          <a:bodyPr/>
          <a:lstStyle/>
          <a:p>
            <a:r>
              <a:rPr lang="en-US" dirty="0" smtClean="0"/>
              <a:t>SPACE MANAGEMENT SYSTEM</a:t>
            </a:r>
            <a:endParaRPr lang="en-US"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MANAGEMENT SYSTEM</a:t>
            </a:r>
            <a:endParaRPr lang="en-IN" dirty="0"/>
          </a:p>
        </p:txBody>
      </p:sp>
      <p:sp>
        <p:nvSpPr>
          <p:cNvPr id="3" name="Content Placeholder 2"/>
          <p:cNvSpPr>
            <a:spLocks noGrp="1"/>
          </p:cNvSpPr>
          <p:nvPr>
            <p:ph idx="1"/>
          </p:nvPr>
        </p:nvSpPr>
        <p:spPr>
          <a:xfrm>
            <a:off x="457200" y="1412776"/>
            <a:ext cx="8229600" cy="4713387"/>
          </a:xfrm>
        </p:spPr>
        <p:txBody>
          <a:bodyPr>
            <a:normAutofit fontScale="77500" lnSpcReduction="20000"/>
          </a:bodyPr>
          <a:lstStyle/>
          <a:p>
            <a:r>
              <a:rPr lang="en-US" dirty="0" smtClean="0"/>
              <a:t>Visitors enters the parking section and receives the token from the accountant who is present at the entrance. The parking slot which is free is assigned for the visitor and the details are updated by the parking system. The faculty can request the manager for a permanent parking slot. The manager assigns a parking slot for the faculty. The faculty or the student can book for hall or flex board. Events that are happening in the college are conducted in different halls based on the requirements. The student sends request for hall or flex to the manager. The manager allocates free halls/flex for the requested faculty. The student has to get a permission letter /confirmation letter from the faculty in-charge of the event for booking the hall. Once the permission is got the manager allocates hall/flex for the student/faculty.</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 APPROACH</a:t>
            </a:r>
            <a:endParaRPr lang="en-IN" dirty="0"/>
          </a:p>
        </p:txBody>
      </p:sp>
      <p:sp>
        <p:nvSpPr>
          <p:cNvPr id="3" name="Content Placeholder 2"/>
          <p:cNvSpPr>
            <a:spLocks noGrp="1"/>
          </p:cNvSpPr>
          <p:nvPr>
            <p:ph idx="1"/>
          </p:nvPr>
        </p:nvSpPr>
        <p:spPr>
          <a:xfrm>
            <a:off x="457200" y="1340768"/>
            <a:ext cx="8229600" cy="5184576"/>
          </a:xfrm>
        </p:spPr>
        <p:txBody>
          <a:bodyPr>
            <a:normAutofit fontScale="55000" lnSpcReduction="20000"/>
          </a:bodyPr>
          <a:lstStyle/>
          <a:p>
            <a:r>
              <a:rPr lang="en-US" dirty="0" smtClean="0"/>
              <a:t>Visitors</a:t>
            </a:r>
          </a:p>
          <a:p>
            <a:r>
              <a:rPr lang="en-US" dirty="0" smtClean="0"/>
              <a:t> parking section</a:t>
            </a:r>
          </a:p>
          <a:p>
            <a:r>
              <a:rPr lang="en-US" dirty="0" smtClean="0"/>
              <a:t>Token</a:t>
            </a:r>
          </a:p>
          <a:p>
            <a:r>
              <a:rPr lang="en-US" dirty="0" smtClean="0"/>
              <a:t>Accountant</a:t>
            </a:r>
          </a:p>
          <a:p>
            <a:r>
              <a:rPr lang="en-US" dirty="0" smtClean="0"/>
              <a:t>entrance </a:t>
            </a:r>
            <a:r>
              <a:rPr lang="en-US" dirty="0" smtClean="0"/>
              <a:t>(irrelevant)</a:t>
            </a:r>
            <a:endParaRPr lang="en-US" dirty="0" smtClean="0"/>
          </a:p>
          <a:p>
            <a:r>
              <a:rPr lang="en-US" dirty="0" smtClean="0"/>
              <a:t>parking slot</a:t>
            </a:r>
          </a:p>
          <a:p>
            <a:r>
              <a:rPr lang="en-US" dirty="0" smtClean="0"/>
              <a:t>Details(irrelevant)</a:t>
            </a:r>
            <a:endParaRPr lang="en-US" dirty="0" smtClean="0"/>
          </a:p>
          <a:p>
            <a:r>
              <a:rPr lang="en-US" dirty="0" smtClean="0"/>
              <a:t>Faculty</a:t>
            </a:r>
          </a:p>
          <a:p>
            <a:r>
              <a:rPr lang="en-US" dirty="0" smtClean="0"/>
              <a:t>Manager</a:t>
            </a:r>
          </a:p>
          <a:p>
            <a:r>
              <a:rPr lang="en-US" dirty="0" smtClean="0"/>
              <a:t>Student</a:t>
            </a:r>
          </a:p>
          <a:p>
            <a:r>
              <a:rPr lang="en-US" dirty="0" smtClean="0"/>
              <a:t>Hall</a:t>
            </a:r>
          </a:p>
          <a:p>
            <a:r>
              <a:rPr lang="en-US" dirty="0" smtClean="0"/>
              <a:t>Flex board</a:t>
            </a:r>
          </a:p>
          <a:p>
            <a:r>
              <a:rPr lang="en-US" dirty="0" smtClean="0"/>
              <a:t>Events</a:t>
            </a:r>
          </a:p>
          <a:p>
            <a:r>
              <a:rPr lang="en-US" dirty="0" smtClean="0"/>
              <a:t>Permission </a:t>
            </a:r>
            <a:r>
              <a:rPr lang="en-US" dirty="0" smtClean="0"/>
              <a:t>letter</a:t>
            </a:r>
          </a:p>
          <a:p>
            <a:r>
              <a:rPr lang="en-US" dirty="0" smtClean="0"/>
              <a:t>Login(attribute)</a:t>
            </a:r>
          </a:p>
          <a:p>
            <a:r>
              <a:rPr lang="en-US" dirty="0" smtClean="0"/>
              <a:t>Password(attribute)</a:t>
            </a:r>
          </a:p>
          <a:p>
            <a:r>
              <a:rPr lang="en-US" dirty="0" smtClean="0"/>
              <a:t>Reply(attribute)</a:t>
            </a:r>
          </a:p>
          <a:p>
            <a:r>
              <a:rPr lang="en-US" dirty="0" smtClean="0"/>
              <a:t>Tutor(role)</a:t>
            </a:r>
            <a:endParaRPr lang="en-US" dirty="0" smtClean="0"/>
          </a:p>
          <a:p>
            <a:endParaRPr lang="en-US" dirty="0" smtClean="0"/>
          </a:p>
          <a:p>
            <a:endParaRPr lang="en-IN" dirty="0"/>
          </a:p>
        </p:txBody>
      </p:sp>
      <p:cxnSp>
        <p:nvCxnSpPr>
          <p:cNvPr id="5" name="Straight Connector 4"/>
          <p:cNvCxnSpPr/>
          <p:nvPr/>
        </p:nvCxnSpPr>
        <p:spPr>
          <a:xfrm>
            <a:off x="899592" y="2636912"/>
            <a:ext cx="1008112"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899592" y="3140968"/>
            <a:ext cx="1008112"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99592" y="5373216"/>
            <a:ext cx="1008112"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899592" y="5589240"/>
            <a:ext cx="1800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99592" y="6165304"/>
            <a:ext cx="100811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APPROACH</a:t>
            </a:r>
            <a:endParaRPr lang="en-IN" dirty="0"/>
          </a:p>
        </p:txBody>
      </p:sp>
      <p:sp>
        <p:nvSpPr>
          <p:cNvPr id="4" name="Rectangle 3"/>
          <p:cNvSpPr/>
          <p:nvPr/>
        </p:nvSpPr>
        <p:spPr>
          <a:xfrm>
            <a:off x="611560" y="1556792"/>
            <a:ext cx="7776864" cy="4247317"/>
          </a:xfrm>
          <a:prstGeom prst="rect">
            <a:avLst/>
          </a:prstGeom>
        </p:spPr>
        <p:txBody>
          <a:bodyPr wrap="square">
            <a:spAutoFit/>
          </a:bodyPr>
          <a:lstStyle/>
          <a:p>
            <a:pPr>
              <a:buFont typeface="Arial" pitchFamily="34" charset="0"/>
              <a:buChar char="•"/>
            </a:pPr>
            <a:r>
              <a:rPr lang="en-US" dirty="0" smtClean="0"/>
              <a:t>Visitors</a:t>
            </a:r>
          </a:p>
          <a:p>
            <a:pPr>
              <a:buFont typeface="Arial" pitchFamily="34" charset="0"/>
              <a:buChar char="•"/>
            </a:pPr>
            <a:r>
              <a:rPr lang="en-US" dirty="0" smtClean="0"/>
              <a:t> parking section</a:t>
            </a:r>
          </a:p>
          <a:p>
            <a:pPr>
              <a:buFont typeface="Arial" pitchFamily="34" charset="0"/>
              <a:buChar char="•"/>
            </a:pPr>
            <a:r>
              <a:rPr lang="en-US" dirty="0" smtClean="0"/>
              <a:t>Token</a:t>
            </a:r>
          </a:p>
          <a:p>
            <a:pPr>
              <a:buFont typeface="Arial" pitchFamily="34" charset="0"/>
              <a:buChar char="•"/>
            </a:pPr>
            <a:r>
              <a:rPr lang="en-US" dirty="0" smtClean="0"/>
              <a:t>Accountant</a:t>
            </a:r>
          </a:p>
          <a:p>
            <a:pPr>
              <a:buFont typeface="Arial" pitchFamily="34" charset="0"/>
              <a:buChar char="•"/>
            </a:pPr>
            <a:r>
              <a:rPr lang="en-US" dirty="0" smtClean="0"/>
              <a:t>parking </a:t>
            </a:r>
            <a:r>
              <a:rPr lang="en-US" dirty="0" smtClean="0"/>
              <a:t>slot</a:t>
            </a:r>
          </a:p>
          <a:p>
            <a:pPr>
              <a:buFont typeface="Arial" pitchFamily="34" charset="0"/>
              <a:buChar char="•"/>
            </a:pPr>
            <a:r>
              <a:rPr lang="en-US" dirty="0" smtClean="0"/>
              <a:t>Faculty</a:t>
            </a:r>
            <a:endParaRPr lang="en-US" dirty="0" smtClean="0"/>
          </a:p>
          <a:p>
            <a:pPr>
              <a:buFont typeface="Arial" pitchFamily="34" charset="0"/>
              <a:buChar char="•"/>
            </a:pPr>
            <a:r>
              <a:rPr lang="en-US" dirty="0" smtClean="0"/>
              <a:t>Manager</a:t>
            </a:r>
          </a:p>
          <a:p>
            <a:pPr>
              <a:buFont typeface="Arial" pitchFamily="34" charset="0"/>
              <a:buChar char="•"/>
            </a:pPr>
            <a:r>
              <a:rPr lang="en-US" dirty="0" smtClean="0"/>
              <a:t>Student</a:t>
            </a:r>
          </a:p>
          <a:p>
            <a:pPr>
              <a:buFont typeface="Arial" pitchFamily="34" charset="0"/>
              <a:buChar char="•"/>
            </a:pPr>
            <a:r>
              <a:rPr lang="en-US" dirty="0" smtClean="0"/>
              <a:t>Hall</a:t>
            </a:r>
          </a:p>
          <a:p>
            <a:pPr>
              <a:buFont typeface="Arial" pitchFamily="34" charset="0"/>
              <a:buChar char="•"/>
            </a:pPr>
            <a:r>
              <a:rPr lang="en-US" dirty="0" smtClean="0"/>
              <a:t>Flex board</a:t>
            </a:r>
          </a:p>
          <a:p>
            <a:pPr>
              <a:buFont typeface="Arial" pitchFamily="34" charset="0"/>
              <a:buChar char="•"/>
            </a:pPr>
            <a:r>
              <a:rPr lang="en-US" dirty="0" smtClean="0"/>
              <a:t>Events</a:t>
            </a:r>
          </a:p>
          <a:p>
            <a:pPr>
              <a:buFont typeface="Arial" pitchFamily="34" charset="0"/>
              <a:buChar char="•"/>
            </a:pPr>
            <a:r>
              <a:rPr lang="en-US" dirty="0" smtClean="0"/>
              <a:t>Bill</a:t>
            </a:r>
          </a:p>
          <a:p>
            <a:pPr>
              <a:buFont typeface="Arial" pitchFamily="34" charset="0"/>
              <a:buChar char="•"/>
            </a:pPr>
            <a:r>
              <a:rPr lang="en-US" dirty="0" smtClean="0"/>
              <a:t>Permission/confirmation</a:t>
            </a:r>
          </a:p>
          <a:p>
            <a:pPr>
              <a:buFont typeface="Arial" pitchFamily="34" charset="0"/>
              <a:buChar char="•"/>
            </a:pPr>
            <a:r>
              <a:rPr lang="en-US" dirty="0" smtClean="0"/>
              <a:t>amount</a:t>
            </a:r>
            <a:endParaRPr lang="en-US" dirty="0" smtClean="0"/>
          </a:p>
          <a:p>
            <a:pPr>
              <a:buFont typeface="Arial" pitchFamily="34" charset="0"/>
              <a:buChar char="•"/>
            </a:pPr>
            <a:endParaRPr lang="en-US" dirty="0" smtClean="0"/>
          </a:p>
        </p:txBody>
      </p:sp>
      <p:cxnSp>
        <p:nvCxnSpPr>
          <p:cNvPr id="6" name="Straight Connector 5"/>
          <p:cNvCxnSpPr/>
          <p:nvPr/>
        </p:nvCxnSpPr>
        <p:spPr>
          <a:xfrm>
            <a:off x="755576" y="5013176"/>
            <a:ext cx="2304256"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55576" y="4797152"/>
            <a:ext cx="288032"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83568" y="5301208"/>
            <a:ext cx="79208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APPROACH</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Entry session</a:t>
            </a:r>
          </a:p>
          <a:p>
            <a:r>
              <a:rPr lang="en-US" dirty="0" smtClean="0"/>
              <a:t>Visitor</a:t>
            </a:r>
          </a:p>
          <a:p>
            <a:r>
              <a:rPr lang="en-US" dirty="0" smtClean="0"/>
              <a:t>Accountant</a:t>
            </a:r>
          </a:p>
          <a:p>
            <a:r>
              <a:rPr lang="en-US" dirty="0" smtClean="0"/>
              <a:t>Cars</a:t>
            </a:r>
          </a:p>
          <a:p>
            <a:r>
              <a:rPr lang="en-US" dirty="0" smtClean="0"/>
              <a:t>Token</a:t>
            </a:r>
          </a:p>
          <a:p>
            <a:r>
              <a:rPr lang="en-US" dirty="0" err="1" smtClean="0"/>
              <a:t>Exit_session</a:t>
            </a:r>
            <a:endParaRPr lang="en-US" dirty="0" smtClean="0"/>
          </a:p>
          <a:p>
            <a:r>
              <a:rPr lang="en-US" dirty="0" smtClean="0"/>
              <a:t>Amount</a:t>
            </a:r>
          </a:p>
          <a:p>
            <a:r>
              <a:rPr lang="en-US" dirty="0" smtClean="0"/>
              <a:t>Faculty</a:t>
            </a:r>
          </a:p>
          <a:p>
            <a:r>
              <a:rPr lang="en-US" dirty="0" err="1" smtClean="0"/>
              <a:t>Request_msg</a:t>
            </a:r>
            <a:endParaRPr lang="en-US" dirty="0" smtClean="0"/>
          </a:p>
          <a:p>
            <a:r>
              <a:rPr lang="en-US" dirty="0" smtClean="0"/>
              <a:t>Manager</a:t>
            </a:r>
          </a:p>
          <a:p>
            <a:r>
              <a:rPr lang="en-US" dirty="0" smtClean="0"/>
              <a:t>Student</a:t>
            </a:r>
          </a:p>
          <a:p>
            <a:r>
              <a:rPr lang="en-US" dirty="0" smtClean="0"/>
              <a:t>Details</a:t>
            </a:r>
          </a:p>
          <a:p>
            <a:r>
              <a:rPr lang="en-US" dirty="0" smtClean="0"/>
              <a:t>Confirmation</a:t>
            </a:r>
          </a:p>
          <a:p>
            <a:r>
              <a:rPr lang="en-US" dirty="0" smtClean="0"/>
              <a:t>Flex</a:t>
            </a:r>
          </a:p>
          <a:p>
            <a:r>
              <a:rPr lang="en-US" dirty="0" smtClean="0"/>
              <a:t>Hall</a:t>
            </a:r>
          </a:p>
          <a:p>
            <a:r>
              <a:rPr lang="en-US" dirty="0" smtClean="0"/>
              <a:t>events</a:t>
            </a:r>
            <a:endParaRPr lang="en-IN" dirty="0"/>
          </a:p>
        </p:txBody>
      </p:sp>
      <p:cxnSp>
        <p:nvCxnSpPr>
          <p:cNvPr id="5" name="Straight Connector 4"/>
          <p:cNvCxnSpPr/>
          <p:nvPr/>
        </p:nvCxnSpPr>
        <p:spPr>
          <a:xfrm>
            <a:off x="899592" y="5085184"/>
            <a:ext cx="1152128"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99592" y="4797152"/>
            <a:ext cx="64807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99592" y="3429000"/>
            <a:ext cx="64807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OF TECHIANS</a:t>
            </a:r>
            <a:endParaRPr lang="en-IN" dirty="0"/>
          </a:p>
        </p:txBody>
      </p:sp>
      <p:sp>
        <p:nvSpPr>
          <p:cNvPr id="3" name="Content Placeholder 2"/>
          <p:cNvSpPr>
            <a:spLocks noGrp="1"/>
          </p:cNvSpPr>
          <p:nvPr>
            <p:ph idx="1"/>
          </p:nvPr>
        </p:nvSpPr>
        <p:spPr>
          <a:xfrm>
            <a:off x="457200" y="1340768"/>
            <a:ext cx="8229600" cy="5184576"/>
          </a:xfrm>
        </p:spPr>
        <p:txBody>
          <a:bodyPr>
            <a:normAutofit fontScale="62500" lnSpcReduction="20000"/>
          </a:bodyPr>
          <a:lstStyle/>
          <a:p>
            <a:pPr lvl="0"/>
            <a:r>
              <a:rPr lang="en-IN" dirty="0" smtClean="0"/>
              <a:t>This system is used as a way of instant communication among </a:t>
            </a:r>
            <a:r>
              <a:rPr lang="en-IN" dirty="0" err="1" smtClean="0"/>
              <a:t>techians</a:t>
            </a:r>
            <a:r>
              <a:rPr lang="en-IN" dirty="0" smtClean="0"/>
              <a:t> from anywhere.</a:t>
            </a:r>
          </a:p>
          <a:p>
            <a:pPr lvl="0"/>
            <a:r>
              <a:rPr lang="en-IN" dirty="0" smtClean="0"/>
              <a:t>All </a:t>
            </a:r>
            <a:r>
              <a:rPr lang="en-IN" dirty="0" err="1" smtClean="0"/>
              <a:t>techians</a:t>
            </a:r>
            <a:r>
              <a:rPr lang="en-IN" dirty="0" smtClean="0"/>
              <a:t> will be provided with a unique login id at the time of admission in the “tech.com” domain based on their departments.</a:t>
            </a:r>
          </a:p>
          <a:p>
            <a:pPr lvl="0"/>
            <a:r>
              <a:rPr lang="en-IN" dirty="0" err="1" smtClean="0"/>
              <a:t>Students,faculty,non</a:t>
            </a:r>
            <a:r>
              <a:rPr lang="en-IN" dirty="0" smtClean="0"/>
              <a:t>-teaching </a:t>
            </a:r>
            <a:r>
              <a:rPr lang="en-IN" dirty="0" err="1" smtClean="0"/>
              <a:t>staff,alumni</a:t>
            </a:r>
            <a:r>
              <a:rPr lang="en-IN" dirty="0" smtClean="0"/>
              <a:t> logs into their account and they have a profile describing all the details about them. </a:t>
            </a:r>
          </a:p>
          <a:p>
            <a:pPr lvl="0"/>
            <a:r>
              <a:rPr lang="en-US" dirty="0" smtClean="0"/>
              <a:t>Student can start a discussion in the forum either technical/nontechnical.</a:t>
            </a:r>
            <a:endParaRPr lang="en-IN" dirty="0" smtClean="0"/>
          </a:p>
          <a:p>
            <a:pPr lvl="0"/>
            <a:r>
              <a:rPr lang="en-IN" dirty="0" smtClean="0"/>
              <a:t>Posts written by students will checked by the authorized tutor before publishing it on the website.</a:t>
            </a:r>
          </a:p>
          <a:p>
            <a:pPr lvl="0"/>
            <a:r>
              <a:rPr lang="en-US" dirty="0" smtClean="0"/>
              <a:t>Faculty can post any information regarding the events or any technical issues .</a:t>
            </a:r>
          </a:p>
          <a:p>
            <a:pPr lvl="0"/>
            <a:r>
              <a:rPr lang="en-US" dirty="0" err="1" smtClean="0"/>
              <a:t>Student,faculty</a:t>
            </a:r>
            <a:r>
              <a:rPr lang="en-US" dirty="0" smtClean="0"/>
              <a:t> can send messages to each other and communicate with each other.</a:t>
            </a:r>
          </a:p>
          <a:p>
            <a:pPr lvl="0"/>
            <a:r>
              <a:rPr lang="en-US" dirty="0" smtClean="0"/>
              <a:t>The notifications are shown in the profile of the registered member.</a:t>
            </a:r>
          </a:p>
          <a:p>
            <a:pPr lvl="0"/>
            <a:r>
              <a:rPr lang="en-US" dirty="0" err="1" smtClean="0"/>
              <a:t>Alumuni</a:t>
            </a:r>
            <a:r>
              <a:rPr lang="en-US" dirty="0" smtClean="0"/>
              <a:t> can also post or send messages to other registered members.</a:t>
            </a:r>
            <a:endParaRPr lang="en-IN" dirty="0" smtClean="0"/>
          </a:p>
          <a:p>
            <a:pPr lvl="0"/>
            <a:r>
              <a:rPr lang="en-IN" dirty="0" smtClean="0"/>
              <a:t>The login authentication will be managed by the identity management system.</a:t>
            </a:r>
          </a:p>
          <a:p>
            <a:pPr lvl="0"/>
            <a:r>
              <a:rPr lang="en-IN" dirty="0" smtClean="0"/>
              <a:t>The system provides instant notification on mobile if subscribed.</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 APPROACH</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faculty</a:t>
            </a:r>
          </a:p>
          <a:p>
            <a:r>
              <a:rPr lang="en-IN" dirty="0" smtClean="0"/>
              <a:t>student</a:t>
            </a:r>
          </a:p>
          <a:p>
            <a:r>
              <a:rPr lang="en-IN" dirty="0" err="1" smtClean="0"/>
              <a:t>non_teaching</a:t>
            </a:r>
            <a:r>
              <a:rPr lang="en-IN" dirty="0" smtClean="0"/>
              <a:t> </a:t>
            </a:r>
          </a:p>
          <a:p>
            <a:r>
              <a:rPr lang="en-IN" dirty="0" smtClean="0"/>
              <a:t>alumni</a:t>
            </a:r>
            <a:endParaRPr lang="en-IN" dirty="0" smtClean="0"/>
          </a:p>
          <a:p>
            <a:r>
              <a:rPr lang="en-IN" dirty="0" smtClean="0"/>
              <a:t>message</a:t>
            </a:r>
          </a:p>
          <a:p>
            <a:r>
              <a:rPr lang="en-IN" dirty="0" smtClean="0"/>
              <a:t>post </a:t>
            </a:r>
          </a:p>
          <a:p>
            <a:r>
              <a:rPr lang="en-IN" dirty="0" smtClean="0"/>
              <a:t>profile</a:t>
            </a:r>
          </a:p>
          <a:p>
            <a:r>
              <a:rPr lang="en-IN" dirty="0" err="1" smtClean="0"/>
              <a:t>identity_system</a:t>
            </a:r>
            <a:endParaRPr lang="en-IN" dirty="0" smtClean="0"/>
          </a:p>
          <a:p>
            <a:r>
              <a:rPr lang="en-IN" dirty="0" smtClean="0"/>
              <a:t>login(</a:t>
            </a:r>
            <a:r>
              <a:rPr lang="en-IN" dirty="0" err="1" smtClean="0"/>
              <a:t>attri</a:t>
            </a:r>
            <a:r>
              <a:rPr lang="en-IN" dirty="0" smtClean="0"/>
              <a:t>)</a:t>
            </a:r>
          </a:p>
          <a:p>
            <a:r>
              <a:rPr lang="en-IN" dirty="0" smtClean="0"/>
              <a:t>password(</a:t>
            </a:r>
            <a:r>
              <a:rPr lang="en-IN" dirty="0" err="1" smtClean="0"/>
              <a:t>attri</a:t>
            </a:r>
            <a:r>
              <a:rPr lang="en-IN" dirty="0" smtClean="0"/>
              <a:t>)</a:t>
            </a:r>
          </a:p>
          <a:p>
            <a:r>
              <a:rPr lang="en-IN" dirty="0" smtClean="0"/>
              <a:t>reply(attribute)</a:t>
            </a:r>
          </a:p>
          <a:p>
            <a:r>
              <a:rPr lang="en-IN" dirty="0" smtClean="0"/>
              <a:t>tutor(role)</a:t>
            </a:r>
            <a:endParaRPr lang="en-IN" dirty="0"/>
          </a:p>
        </p:txBody>
      </p:sp>
      <p:cxnSp>
        <p:nvCxnSpPr>
          <p:cNvPr id="5" name="Straight Connector 4"/>
          <p:cNvCxnSpPr/>
          <p:nvPr/>
        </p:nvCxnSpPr>
        <p:spPr>
          <a:xfrm>
            <a:off x="899592" y="4437112"/>
            <a:ext cx="648072"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27584" y="4797152"/>
            <a:ext cx="1152128"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99592" y="5157192"/>
            <a:ext cx="57606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899592" y="5445224"/>
            <a:ext cx="576064"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APPROACH</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Student</a:t>
            </a:r>
          </a:p>
          <a:p>
            <a:r>
              <a:rPr lang="en-US" dirty="0" smtClean="0"/>
              <a:t>Faculty</a:t>
            </a:r>
          </a:p>
          <a:p>
            <a:r>
              <a:rPr lang="en-US" dirty="0" err="1" smtClean="0"/>
              <a:t>Non_teaching</a:t>
            </a:r>
            <a:r>
              <a:rPr lang="en-US" dirty="0" smtClean="0"/>
              <a:t> staffs</a:t>
            </a:r>
          </a:p>
          <a:p>
            <a:r>
              <a:rPr lang="en-US" dirty="0" err="1" smtClean="0"/>
              <a:t>Alumini</a:t>
            </a:r>
            <a:endParaRPr lang="en-US" dirty="0" smtClean="0"/>
          </a:p>
          <a:p>
            <a:r>
              <a:rPr lang="en-US" dirty="0" err="1" smtClean="0"/>
              <a:t>Registered_user</a:t>
            </a:r>
            <a:endParaRPr lang="en-US" dirty="0" smtClean="0"/>
          </a:p>
          <a:p>
            <a:r>
              <a:rPr lang="en-US" dirty="0" smtClean="0"/>
              <a:t>Login</a:t>
            </a:r>
          </a:p>
          <a:p>
            <a:r>
              <a:rPr lang="en-US" dirty="0" err="1" smtClean="0"/>
              <a:t>Request_msg</a:t>
            </a:r>
            <a:endParaRPr lang="en-US" dirty="0" smtClean="0"/>
          </a:p>
          <a:p>
            <a:r>
              <a:rPr lang="en-US" dirty="0" smtClean="0"/>
              <a:t>Comments</a:t>
            </a:r>
          </a:p>
          <a:p>
            <a:r>
              <a:rPr lang="en-US" dirty="0" smtClean="0"/>
              <a:t>Notification</a:t>
            </a:r>
          </a:p>
          <a:p>
            <a:r>
              <a:rPr lang="en-US" dirty="0" smtClean="0"/>
              <a:t>confirmation</a:t>
            </a:r>
            <a:endParaRPr lang="en-IN" dirty="0"/>
          </a:p>
        </p:txBody>
      </p:sp>
      <p:cxnSp>
        <p:nvCxnSpPr>
          <p:cNvPr id="5" name="Straight Connector 4"/>
          <p:cNvCxnSpPr/>
          <p:nvPr/>
        </p:nvCxnSpPr>
        <p:spPr>
          <a:xfrm>
            <a:off x="899592" y="3861048"/>
            <a:ext cx="792088"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V="1">
            <a:off x="827584" y="4653136"/>
            <a:ext cx="1656184" cy="7200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27584" y="5517232"/>
            <a:ext cx="1944216"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APPROACH</a:t>
            </a:r>
            <a:endParaRPr lang="en-IN" dirty="0"/>
          </a:p>
        </p:txBody>
      </p:sp>
      <p:sp>
        <p:nvSpPr>
          <p:cNvPr id="3" name="Content Placeholder 2"/>
          <p:cNvSpPr>
            <a:spLocks noGrp="1"/>
          </p:cNvSpPr>
          <p:nvPr>
            <p:ph idx="1"/>
          </p:nvPr>
        </p:nvSpPr>
        <p:spPr/>
        <p:txBody>
          <a:bodyPr>
            <a:normAutofit fontScale="70000" lnSpcReduction="20000"/>
          </a:bodyPr>
          <a:lstStyle/>
          <a:p>
            <a:r>
              <a:rPr lang="en-IN" dirty="0" err="1" smtClean="0"/>
              <a:t>registered_user</a:t>
            </a:r>
            <a:endParaRPr lang="en-IN" dirty="0" smtClean="0"/>
          </a:p>
          <a:p>
            <a:r>
              <a:rPr lang="en-US" dirty="0" err="1" smtClean="0"/>
              <a:t>Alumini</a:t>
            </a:r>
            <a:endParaRPr lang="en-US" dirty="0" smtClean="0"/>
          </a:p>
          <a:p>
            <a:r>
              <a:rPr lang="en-US" dirty="0" smtClean="0"/>
              <a:t>Student</a:t>
            </a:r>
          </a:p>
          <a:p>
            <a:r>
              <a:rPr lang="en-US" dirty="0" smtClean="0"/>
              <a:t>faculty</a:t>
            </a:r>
            <a:endParaRPr lang="en-IN" dirty="0" smtClean="0"/>
          </a:p>
          <a:p>
            <a:r>
              <a:rPr lang="en-IN" dirty="0" smtClean="0"/>
              <a:t>identity system</a:t>
            </a:r>
          </a:p>
          <a:p>
            <a:r>
              <a:rPr lang="en-IN" dirty="0" smtClean="0"/>
              <a:t>message</a:t>
            </a:r>
            <a:endParaRPr lang="en-IN" dirty="0" smtClean="0"/>
          </a:p>
          <a:p>
            <a:r>
              <a:rPr lang="en-IN" dirty="0" smtClean="0"/>
              <a:t>post</a:t>
            </a:r>
          </a:p>
          <a:p>
            <a:r>
              <a:rPr lang="en-IN" dirty="0" smtClean="0"/>
              <a:t>tutor</a:t>
            </a:r>
          </a:p>
          <a:p>
            <a:r>
              <a:rPr lang="en-IN" dirty="0" smtClean="0"/>
              <a:t>notifications</a:t>
            </a:r>
          </a:p>
          <a:p>
            <a:r>
              <a:rPr lang="en-IN" dirty="0" err="1" smtClean="0"/>
              <a:t>msg_system</a:t>
            </a:r>
            <a:endParaRPr lang="en-IN" dirty="0" smtClean="0"/>
          </a:p>
          <a:p>
            <a:r>
              <a:rPr lang="en-IN" dirty="0" smtClean="0"/>
              <a:t>log in </a:t>
            </a:r>
            <a:r>
              <a:rPr lang="en-IN" dirty="0" smtClean="0"/>
              <a:t>session/logout</a:t>
            </a:r>
          </a:p>
          <a:p>
            <a:r>
              <a:rPr lang="en-US" dirty="0" smtClean="0"/>
              <a:t>donation</a:t>
            </a:r>
            <a:endParaRPr lang="en-IN" dirty="0" smtClean="0"/>
          </a:p>
          <a:p>
            <a:endParaRPr lang="en-IN" dirty="0" smtClean="0"/>
          </a:p>
          <a:p>
            <a:endParaRPr lang="en-IN" dirty="0" smtClean="0"/>
          </a:p>
          <a:p>
            <a:endParaRPr lang="en-IN" dirty="0"/>
          </a:p>
        </p:txBody>
      </p:sp>
      <p:cxnSp>
        <p:nvCxnSpPr>
          <p:cNvPr id="5" name="Straight Connector 4"/>
          <p:cNvCxnSpPr/>
          <p:nvPr/>
        </p:nvCxnSpPr>
        <p:spPr>
          <a:xfrm>
            <a:off x="755576" y="5157192"/>
            <a:ext cx="273630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827584" y="5157192"/>
            <a:ext cx="1224136"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444</Words>
  <Application>Microsoft Office PowerPoint</Application>
  <PresentationFormat>On-screen Show (4:3)</PresentationFormat>
  <Paragraphs>105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OOAD PRESENTATION</vt:lpstr>
      <vt:lpstr>SPACE MANAGEMENT SYSTEM</vt:lpstr>
      <vt:lpstr>TOP DOWN APPROACH</vt:lpstr>
      <vt:lpstr>BOTTOM UP APPROACH</vt:lpstr>
      <vt:lpstr>SEQUENCE APPROACH</vt:lpstr>
      <vt:lpstr>NETWORK OF TECHIANS</vt:lpstr>
      <vt:lpstr>TOP DOWN APPROACH</vt:lpstr>
      <vt:lpstr>BOTTOM UP APPROACH</vt:lpstr>
      <vt:lpstr>SEQUENCE APPROACH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PRESENTATION</dc:title>
  <dc:creator>Suganya</dc:creator>
  <cp:lastModifiedBy>Suganya</cp:lastModifiedBy>
  <cp:revision>3</cp:revision>
  <dcterms:created xsi:type="dcterms:W3CDTF">2012-02-08T16:53:51Z</dcterms:created>
  <dcterms:modified xsi:type="dcterms:W3CDTF">2012-02-09T08:42:04Z</dcterms:modified>
</cp:coreProperties>
</file>