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2D825-E4FE-419E-9459-6AB94DB5C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0923B-5768-4746-BE82-5640603CA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8FF4B-55CC-41CF-85AF-4099474C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5C85-0813-4F27-95B7-D717A5C82FE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60C88-6113-4153-941A-211A258E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8D2C-0FF9-4B50-952D-9B169C2D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6D2C-D628-49C9-B025-F0BC2155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3BC2-F90C-40EB-87B9-82D70E06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469C0-A87A-4BA3-B48D-D4CC23A76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97937-9852-446D-9DFC-43DAB123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5C85-0813-4F27-95B7-D717A5C82FE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20839-F778-44D0-9E68-A16CBDB1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F998B-07E2-4735-B626-108BEBCDE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6D2C-D628-49C9-B025-F0BC2155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7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745D02-EC63-4121-8DDE-415BB9043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474CA-B5D9-42DE-BA59-C56FD63A4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6C41C-95C4-41A0-A445-15F7F27C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5C85-0813-4F27-95B7-D717A5C82FE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2F3E9-E3BF-4AC7-A914-2734CC2E5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BA79B-ACDC-48E7-9C79-41D0BFB2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6D2C-D628-49C9-B025-F0BC2155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7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5054-12BB-4D13-8047-2574835FB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23D14-B569-41C4-B586-D6DBB380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3E7B4-070A-4121-95AE-EC7D8222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5C85-0813-4F27-95B7-D717A5C82FE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B4503-2692-4779-BF65-607AB32D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183B2-6E53-4D51-A140-6E588805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6D2C-D628-49C9-B025-F0BC2155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9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2A88-ABE9-46B1-9C5F-7F65C5AF7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F3A62-5822-4FFB-9A39-5C977AE00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2A659-6892-4228-80B6-1B385D6EE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5C85-0813-4F27-95B7-D717A5C82FE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7763C-FD54-4F8F-BF7F-8908A7DC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39DF1-2A24-47C8-BD36-208AD416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6D2C-D628-49C9-B025-F0BC2155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7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52BA-C651-4DDC-B83D-F4F8DA1FF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1E0E7-FDB4-416F-A276-1FD845E82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7E654-7817-41D6-AF61-4D42C2504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97D72-5DD5-4666-A42B-59F509D0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5C85-0813-4F27-95B7-D717A5C82FE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6DEF2-AE9E-45CF-A662-E11608B02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FEB1D-2A77-42F8-B00E-9C59002F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6D2C-D628-49C9-B025-F0BC2155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9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3BF0-A404-4AD8-AA8C-DE3C04CC7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BBEF3-9FF3-4BD0-8ED4-68C933A34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AFCB6-D417-45AF-9814-0C229C208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871A1A-5AD6-4120-83AB-56784E7A8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277DD-020F-4EC8-99D3-B117BFEB1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D2206-17A2-4577-B0AA-3B61A04C5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5C85-0813-4F27-95B7-D717A5C82FE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3E6D25-40D7-4DDA-8E48-47130C229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8A5A-C508-43DE-A322-54249313A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6D2C-D628-49C9-B025-F0BC2155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1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6C352-31C7-4B93-A777-D22EF7621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267ADF-B94B-4AD0-8B0E-549105281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5C85-0813-4F27-95B7-D717A5C82FE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BD35E-66F4-4FCA-9393-BF469EAC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70C014-0C18-4135-AE63-1A29BA48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6D2C-D628-49C9-B025-F0BC2155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7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FF1EAF-6358-4041-BD97-54512E1A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5C85-0813-4F27-95B7-D717A5C82FE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198D17-6147-42D5-9041-F0096E868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9E621-6AAF-47FF-B040-A9997B02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6D2C-D628-49C9-B025-F0BC2155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2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A0C2-BBF2-4085-B1D6-2A0672501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00D63-9DA1-4111-AD94-22A8D97CB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A1D5A-88E4-4217-A7F7-1B6F7520C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B2E61-A31E-49B3-8E82-5E3FF5FBB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5C85-0813-4F27-95B7-D717A5C82FE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4D139-4653-49AF-92E4-C7FCB71F4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E4869-9CF0-4B76-9096-49915340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6D2C-D628-49C9-B025-F0BC2155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1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41AD-F38A-436C-A4F7-407C5D66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F32BC-F97F-4347-B282-66286F343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F24FD-4BF3-4E3F-9AD8-3791F2A5B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4B3EF-4BF7-449C-98FD-7A83EBED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5C85-0813-4F27-95B7-D717A5C82FE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DD42B-597F-49BF-8D8E-F4EF1E14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779EB-237A-49C4-8D9A-8A9BB673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6D2C-D628-49C9-B025-F0BC2155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6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FB26CD-9667-4C72-99B1-4410C9766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6322B-C126-4CC7-A7C0-478A1CC61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BE3B4-DD1E-438C-8EC8-8A8FF8F57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C5C85-0813-4F27-95B7-D717A5C82FE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0563C-9AF4-4BCF-B3DD-6B2D68B1D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2147F-BB9E-465D-8F42-A99B8327F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76D2C-D628-49C9-B025-F0BC2155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5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A016-B5FD-4AEC-8726-E20285FEDB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Project1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49095-E187-44CE-B97A-686D7038D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r>
              <a:rPr lang="en-US" dirty="0"/>
              <a:t>You tube data analysis</a:t>
            </a:r>
          </a:p>
          <a:p>
            <a:r>
              <a:rPr lang="en-US" dirty="0"/>
              <a:t>Using</a:t>
            </a:r>
          </a:p>
          <a:p>
            <a:r>
              <a:rPr lang="en-US" dirty="0"/>
              <a:t>Hadoop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5BB1A0-4F09-4004-BAE5-F01A9185B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137" y="4949824"/>
            <a:ext cx="2506663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77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DE82A-8A57-426D-A6A9-0E4A5D5FF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Query 1:-Identifies Top 5 </a:t>
            </a:r>
            <a:r>
              <a:rPr lang="en-US" sz="2800" dirty="0" err="1"/>
              <a:t>catagories</a:t>
            </a:r>
            <a:r>
              <a:rPr lang="en-US" sz="2800" dirty="0"/>
              <a:t> in which most of the videos are upload .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FA3EC-CAD2-4053-A301-FD1602BF9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Command: select </a:t>
            </a:r>
            <a:r>
              <a:rPr lang="en-US" dirty="0" err="1"/>
              <a:t>Category,count</a:t>
            </a:r>
            <a:r>
              <a:rPr lang="en-US" dirty="0"/>
              <a:t>(viewed) as </a:t>
            </a:r>
            <a:r>
              <a:rPr lang="en-US" dirty="0" err="1"/>
              <a:t>cnt</a:t>
            </a:r>
            <a:r>
              <a:rPr lang="en-US" dirty="0"/>
              <a:t> FROM </a:t>
            </a:r>
            <a:r>
              <a:rPr lang="en-US" dirty="0" err="1"/>
              <a:t>tbyt</a:t>
            </a:r>
            <a:r>
              <a:rPr lang="en-US" dirty="0"/>
              <a:t> group by Category ORDER BY </a:t>
            </a:r>
            <a:r>
              <a:rPr lang="en-US" dirty="0" err="1"/>
              <a:t>cnt</a:t>
            </a:r>
            <a:r>
              <a:rPr lang="en-US" dirty="0"/>
              <a:t> DESC LIMIT 5;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1B83AD-BC0B-4FA4-AB47-7E6424884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105" y="4986337"/>
            <a:ext cx="157778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4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027B-6BF1-482D-A92A-27A407F47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B5B905-48A9-4486-975E-B11D9D514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" y="365125"/>
            <a:ext cx="11088757" cy="5811838"/>
          </a:xfrm>
        </p:spPr>
      </p:pic>
    </p:spTree>
    <p:extLst>
      <p:ext uri="{BB962C8B-B14F-4D97-AF65-F5344CB8AC3E}">
        <p14:creationId xmlns:p14="http://schemas.microsoft.com/office/powerpoint/2010/main" val="2363547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EFCD-335C-4BE8-8EBC-3FE6D9EA6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Query 2: Top ten highest rated videos</a:t>
            </a:r>
            <a:br>
              <a:rPr lang="en-US" sz="2800" dirty="0"/>
            </a:br>
            <a:r>
              <a:rPr lang="en-US" sz="2800" dirty="0"/>
              <a:t>Command: select </a:t>
            </a:r>
            <a:r>
              <a:rPr lang="en-US" sz="2800" dirty="0" err="1"/>
              <a:t>Category,Rating</a:t>
            </a:r>
            <a:r>
              <a:rPr lang="en-US" sz="2800" dirty="0"/>
              <a:t> FROM </a:t>
            </a:r>
            <a:r>
              <a:rPr lang="en-US" sz="2800" dirty="0" err="1"/>
              <a:t>tbyt</a:t>
            </a:r>
            <a:r>
              <a:rPr lang="en-US" sz="2800" dirty="0"/>
              <a:t> ORDER BY Rating DESC LIMIT 10;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709D3A-11E8-4AA0-9F97-91988BB23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96" y="1690688"/>
            <a:ext cx="9607825" cy="48021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6B938F-CA2A-497D-9703-9C5C5F8E2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143" y="5006906"/>
            <a:ext cx="89331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19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46E26-BF7A-4AEC-8B3C-F58982FF8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Query 3:How many peoples are less than 18 years old and uploaded videos</a:t>
            </a:r>
            <a:br>
              <a:rPr lang="en-US" sz="2800" dirty="0"/>
            </a:br>
            <a:r>
              <a:rPr lang="en-US" sz="2800" dirty="0" err="1"/>
              <a:t>Command:select</a:t>
            </a:r>
            <a:r>
              <a:rPr lang="en-US" sz="2800" dirty="0"/>
              <a:t> count(Age) from </a:t>
            </a:r>
            <a:r>
              <a:rPr lang="en-US" sz="2800" dirty="0" err="1"/>
              <a:t>tbyt</a:t>
            </a:r>
            <a:r>
              <a:rPr lang="en-US" sz="2800" dirty="0"/>
              <a:t> where Age&lt;18;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A7F79A-E6F0-460A-A7C6-3F6DF2D61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9" y="1825625"/>
            <a:ext cx="9369396" cy="46672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478835-A125-4FA2-B16E-CFB38F18B1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149" y="5274365"/>
            <a:ext cx="1221563" cy="109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46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3B882-6450-4D98-BDA3-D6BBB7C3D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Query4: how many people in which category uploaded videos are less than 25 year.</a:t>
            </a:r>
            <a:br>
              <a:rPr lang="en-US" sz="2800" dirty="0"/>
            </a:br>
            <a:r>
              <a:rPr lang="en-US" sz="2800" dirty="0"/>
              <a:t>Command: select </a:t>
            </a:r>
            <a:r>
              <a:rPr lang="en-US" sz="2800" dirty="0" err="1"/>
              <a:t>Category,count</a:t>
            </a:r>
            <a:r>
              <a:rPr lang="en-US" sz="2800" dirty="0"/>
              <a:t>(Age) From </a:t>
            </a:r>
            <a:r>
              <a:rPr lang="en-US" sz="2800" dirty="0" err="1"/>
              <a:t>tbyt</a:t>
            </a:r>
            <a:r>
              <a:rPr lang="en-US" sz="2800" dirty="0"/>
              <a:t> where Age&lt;25 group by category;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6C7F4E-ACFA-48A7-9C68-A311DF007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39" y="1825625"/>
            <a:ext cx="10416209" cy="49992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C961D5-BCDC-40FE-A05B-C493CAED5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168" y="5208104"/>
            <a:ext cx="1275092" cy="114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24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93E1-57D0-4859-B36A-2B1E97526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Query 5:Number of comment per videos.</a:t>
            </a:r>
            <a:br>
              <a:rPr lang="en-US" sz="2800" dirty="0"/>
            </a:br>
            <a:r>
              <a:rPr lang="en-US" sz="2800" dirty="0"/>
              <a:t>Command: select </a:t>
            </a:r>
            <a:r>
              <a:rPr lang="en-US" sz="2800" dirty="0" err="1"/>
              <a:t>Category,count</a:t>
            </a:r>
            <a:r>
              <a:rPr lang="en-US" sz="2800" dirty="0"/>
              <a:t>(Comments)from </a:t>
            </a:r>
            <a:r>
              <a:rPr lang="en-US" sz="2800" dirty="0" err="1"/>
              <a:t>tbyt</a:t>
            </a:r>
            <a:r>
              <a:rPr lang="en-US" sz="2800" dirty="0"/>
              <a:t> group by Category;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5A5483-C54E-4803-AED3-01DD60914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" y="1690688"/>
            <a:ext cx="10813774" cy="49884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217E13-EC08-4BBD-821B-D1304A3C2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1" y="178905"/>
            <a:ext cx="136497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98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61F8A-844B-4EFA-9182-35B191C3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Query 6: Name and id of people who got the excellent</a:t>
            </a:r>
            <a:br>
              <a:rPr lang="en-US" sz="2800" dirty="0"/>
            </a:br>
            <a:r>
              <a:rPr lang="en-US" sz="2800" dirty="0" err="1"/>
              <a:t>Command:select</a:t>
            </a:r>
            <a:r>
              <a:rPr lang="en-US" sz="2800" dirty="0"/>
              <a:t> </a:t>
            </a:r>
            <a:r>
              <a:rPr lang="en-US" sz="2800" dirty="0" err="1"/>
              <a:t>Id,Name,Comments</a:t>
            </a:r>
            <a:r>
              <a:rPr lang="en-US" sz="2800" dirty="0"/>
              <a:t> from </a:t>
            </a:r>
            <a:r>
              <a:rPr lang="en-US" sz="2800" dirty="0" err="1"/>
              <a:t>tbyt</a:t>
            </a:r>
            <a:r>
              <a:rPr lang="en-US" sz="2800" dirty="0"/>
              <a:t> where Comments=‘Excellent’;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89BB2F-8A03-43EE-995C-9CF204F8F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7" y="1616766"/>
            <a:ext cx="10296938" cy="49960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5FE542-C310-405D-974A-DDA59E7B3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972" y="13493"/>
            <a:ext cx="1256775" cy="112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83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A0D2-D10B-4C06-9A9D-87B0088F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Query 7: select </a:t>
            </a:r>
            <a:r>
              <a:rPr lang="en-US" sz="2800" dirty="0" err="1"/>
              <a:t>daetails</a:t>
            </a:r>
            <a:r>
              <a:rPr lang="en-US" sz="2800" dirty="0"/>
              <a:t> of video which is maximum viewed</a:t>
            </a:r>
            <a:br>
              <a:rPr lang="en-US" sz="2800" dirty="0"/>
            </a:br>
            <a:r>
              <a:rPr lang="en-US" sz="2800" dirty="0"/>
              <a:t>Command: select * </a:t>
            </a:r>
            <a:r>
              <a:rPr lang="en-US" sz="2800" dirty="0" err="1"/>
              <a:t>fromtbyt</a:t>
            </a:r>
            <a:r>
              <a:rPr lang="en-US" sz="2800" dirty="0"/>
              <a:t> ORDER BY Viewed DESC LIMIT 1;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FFAEEF-5E73-40FE-8597-CA606AA9C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61" y="1484243"/>
            <a:ext cx="10515600" cy="50086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7156CE-48AB-4043-9541-51B6582C1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587" y="0"/>
            <a:ext cx="1201134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71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B6E4-4000-4CA7-9D4A-D4A6336DF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using Pig:-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9155FC-2D63-4F0B-A189-4E6EE182B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" y="1690688"/>
            <a:ext cx="6823075" cy="3973512"/>
          </a:xfrm>
        </p:spPr>
      </p:pic>
    </p:spTree>
    <p:extLst>
      <p:ext uri="{BB962C8B-B14F-4D97-AF65-F5344CB8AC3E}">
        <p14:creationId xmlns:p14="http://schemas.microsoft.com/office/powerpoint/2010/main" val="1208816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66D7-2EA4-4FBB-BEF1-7C7659F02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53359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Step 1: Load the file in pig</a:t>
            </a:r>
            <a:br>
              <a:rPr lang="en-US" sz="2800" dirty="0"/>
            </a:br>
            <a:r>
              <a:rPr lang="en-US" sz="2800" dirty="0"/>
              <a:t>Command: A = LOAD ‘/user/root/DemoData.txt’ using </a:t>
            </a:r>
            <a:r>
              <a:rPr lang="en-US" sz="2800" dirty="0" err="1"/>
              <a:t>PigStorage</a:t>
            </a:r>
            <a:r>
              <a:rPr lang="en-US" sz="2800" dirty="0"/>
              <a:t>(‘,’) as (Id:int,Name:chararray,Age:int,Category:chararray,Rating:int,Viewed </a:t>
            </a:r>
            <a:r>
              <a:rPr lang="en-US" sz="2800" dirty="0" err="1"/>
              <a:t>int,Comments:chararray</a:t>
            </a:r>
            <a:r>
              <a:rPr lang="en-US" sz="2800" dirty="0"/>
              <a:t>);</a:t>
            </a:r>
            <a:br>
              <a:rPr lang="en-US" sz="2800" dirty="0"/>
            </a:br>
            <a:r>
              <a:rPr lang="en-US" sz="2800" dirty="0"/>
              <a:t># dump A;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245F9-25FF-427B-A366-C21BCDD9F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AAACA-2946-4B3B-961C-3F099328D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187" y="5438222"/>
            <a:ext cx="2076404" cy="10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92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157DD-6038-414D-A60B-766A7C02D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and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F40C2-0E9E-44A0-8CC7-3016DC3C4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“YOU Tube has over a billion users and every day people watch hundreds of millions of hours on You Tube and generate billions of views”.</a:t>
            </a:r>
          </a:p>
          <a:p>
            <a:r>
              <a:rPr lang="en-US" dirty="0"/>
              <a:t>“Every day, people across the world are uploading 1.2 million videos to You Tube, or over 100 hours per minute and this number is ever increasing[3].To analyze and understand the activity occurring on such a massive scale, a relational SQL database is not enough. Such kind of data is well suited to a massively parallel and distributed system like Hadoop.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842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84C7-A893-4F28-9CB7-2503A5E0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6EE9185-DEB9-4CF6-9F37-218D8CDED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1" y="251791"/>
            <a:ext cx="11251096" cy="624108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39631F-4284-40F2-A3A9-428F11092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234" y="439757"/>
            <a:ext cx="919784" cy="58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49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8586-F562-4C6F-9D3C-8EF98999B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F89319-A7C1-4E04-81F8-08225D9A7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043"/>
            <a:ext cx="11767929" cy="64008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43A68B-BB7C-4BA2-84DD-BD0128D51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107" y="5104365"/>
            <a:ext cx="1608693" cy="84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86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63074-F438-4E25-B544-B4430A296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DAC14-DFDD-4BE2-8F4F-2EB5204E1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Identify top 5 categories in which most of the videos are uploaded .</a:t>
            </a:r>
          </a:p>
          <a:p>
            <a:pPr marL="0" indent="0">
              <a:buNone/>
            </a:pPr>
            <a:r>
              <a:rPr lang="en-US" dirty="0"/>
              <a:t>     Command:-</a:t>
            </a:r>
          </a:p>
          <a:p>
            <a:pPr marL="0" indent="0">
              <a:buNone/>
            </a:pPr>
            <a:r>
              <a:rPr lang="en-US" dirty="0"/>
              <a:t>          A= LOAD ‘/user/root/DemoData.txt’ using </a:t>
            </a:r>
            <a:r>
              <a:rPr lang="en-US" dirty="0" err="1"/>
              <a:t>PigStorage</a:t>
            </a:r>
            <a:r>
              <a:rPr lang="en-US" dirty="0"/>
              <a:t>(‘,’);</a:t>
            </a:r>
          </a:p>
          <a:p>
            <a:pPr marL="0" indent="0">
              <a:buNone/>
            </a:pPr>
            <a:r>
              <a:rPr lang="en-US" dirty="0"/>
              <a:t>          B= group A by $3;</a:t>
            </a:r>
          </a:p>
          <a:p>
            <a:pPr marL="0" indent="0">
              <a:buNone/>
            </a:pPr>
            <a:r>
              <a:rPr lang="en-US" dirty="0"/>
              <a:t>          C=foreach B generate </a:t>
            </a:r>
            <a:r>
              <a:rPr lang="en-US" dirty="0" err="1"/>
              <a:t>group,COUNT</a:t>
            </a:r>
            <a:r>
              <a:rPr lang="en-US" dirty="0"/>
              <a:t>(A);</a:t>
            </a:r>
          </a:p>
          <a:p>
            <a:pPr marL="0" indent="0">
              <a:buNone/>
            </a:pPr>
            <a:r>
              <a:rPr lang="en-US" dirty="0"/>
              <a:t>           D=order C by $1 DESC;</a:t>
            </a:r>
          </a:p>
          <a:p>
            <a:pPr marL="0" indent="0">
              <a:buNone/>
            </a:pPr>
            <a:r>
              <a:rPr lang="en-US" dirty="0"/>
              <a:t>            E=limit D 5;</a:t>
            </a:r>
          </a:p>
          <a:p>
            <a:pPr marL="0" indent="0">
              <a:buNone/>
            </a:pPr>
            <a:r>
              <a:rPr lang="en-US" dirty="0"/>
              <a:t>             dump E;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F01BA-3BB3-4092-BB69-397296CBD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06" y="5117618"/>
            <a:ext cx="2014707" cy="105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79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65FD-1FFD-42C3-8738-5707386C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772CB1-7DCE-434C-BC9F-442BF369F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" y="-39757"/>
            <a:ext cx="10774018" cy="662608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C2E824-6044-4246-8CB9-C82C34CB8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030" y="5117617"/>
            <a:ext cx="1785117" cy="93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51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1E298-70DE-497F-B64D-57255F631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AE888-C90D-41A0-8D40-9E905C6BF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five highest rated videos</a:t>
            </a:r>
          </a:p>
          <a:p>
            <a:pPr marL="0" indent="0">
              <a:buNone/>
            </a:pPr>
            <a:r>
              <a:rPr lang="en-US" dirty="0"/>
              <a:t>     Command:</a:t>
            </a:r>
          </a:p>
          <a:p>
            <a:pPr marL="0" indent="0">
              <a:buNone/>
            </a:pPr>
            <a:r>
              <a:rPr lang="en-US" dirty="0"/>
              <a:t>           A= LOAD ‘/user/root/DemoData.txt’ using </a:t>
            </a:r>
            <a:r>
              <a:rPr lang="en-US" dirty="0" err="1"/>
              <a:t>PigStorage</a:t>
            </a:r>
            <a:r>
              <a:rPr lang="en-US" dirty="0"/>
              <a:t>(‘,’);</a:t>
            </a:r>
          </a:p>
          <a:p>
            <a:pPr marL="0" indent="0">
              <a:buNone/>
            </a:pPr>
            <a:r>
              <a:rPr lang="en-US" dirty="0"/>
              <a:t>            X=filter A by $0 !=‘ID’;</a:t>
            </a:r>
          </a:p>
          <a:p>
            <a:pPr marL="0" indent="0">
              <a:buNone/>
            </a:pPr>
            <a:r>
              <a:rPr lang="en-US" dirty="0"/>
              <a:t>           B=foreach X generate $0,$4;</a:t>
            </a:r>
          </a:p>
          <a:p>
            <a:pPr marL="0" indent="0">
              <a:buNone/>
            </a:pPr>
            <a:r>
              <a:rPr lang="en-US" dirty="0"/>
              <a:t>           C=order B by $1 DESC;</a:t>
            </a:r>
          </a:p>
          <a:p>
            <a:pPr marL="0" indent="0">
              <a:buNone/>
            </a:pPr>
            <a:r>
              <a:rPr lang="en-US" dirty="0"/>
              <a:t>            D=limit C 5;</a:t>
            </a:r>
          </a:p>
          <a:p>
            <a:pPr marL="0" indent="0">
              <a:buNone/>
            </a:pPr>
            <a:r>
              <a:rPr lang="en-US" dirty="0"/>
              <a:t>             dump D;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AE842-72C7-45E9-A1A4-FAE73E0F5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672" y="4940301"/>
            <a:ext cx="1996327" cy="104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69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1FF3F-1865-4924-B999-F81D4C178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4E6ADE-883E-4D3C-B10D-BB63396A3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5" y="325369"/>
            <a:ext cx="11688416" cy="620795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E53F4D-09AE-4982-B871-F38A633BC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468" y="4918835"/>
            <a:ext cx="2062356" cy="10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50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2D0F-47F6-4C04-A491-B1426F78C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E88F8-9066-4FB2-B1D6-76A09AE6B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ten most viewed</a:t>
            </a:r>
          </a:p>
          <a:p>
            <a:pPr marL="0" indent="0">
              <a:buNone/>
            </a:pPr>
            <a:r>
              <a:rPr lang="en-US" dirty="0"/>
              <a:t>        Command:</a:t>
            </a:r>
          </a:p>
          <a:p>
            <a:pPr marL="0" indent="0">
              <a:buNone/>
            </a:pPr>
            <a:r>
              <a:rPr lang="en-US" dirty="0"/>
              <a:t>               A= LOAD ‘/user/root/DemoData.txt’ using </a:t>
            </a:r>
            <a:r>
              <a:rPr lang="en-US" dirty="0" err="1"/>
              <a:t>PigStorage</a:t>
            </a:r>
            <a:r>
              <a:rPr lang="en-US" dirty="0"/>
              <a:t>(‘,’);</a:t>
            </a:r>
          </a:p>
          <a:p>
            <a:pPr marL="0" indent="0">
              <a:buNone/>
            </a:pPr>
            <a:r>
              <a:rPr lang="en-US" dirty="0"/>
              <a:t>                X=filter A by$0 !=‘ID’;</a:t>
            </a:r>
          </a:p>
          <a:p>
            <a:pPr marL="0" indent="0">
              <a:buNone/>
            </a:pPr>
            <a:r>
              <a:rPr lang="en-US" dirty="0"/>
              <a:t>                 B=foreach  generate $0,$3,(int)$5;</a:t>
            </a:r>
          </a:p>
          <a:p>
            <a:pPr marL="0" indent="0">
              <a:buNone/>
            </a:pPr>
            <a:r>
              <a:rPr lang="en-US" dirty="0"/>
              <a:t>                  C= order B by $2 DESC;</a:t>
            </a:r>
          </a:p>
          <a:p>
            <a:pPr marL="0" indent="0">
              <a:buNone/>
            </a:pPr>
            <a:r>
              <a:rPr lang="en-US" dirty="0"/>
              <a:t>                D= limit C 10;</a:t>
            </a:r>
          </a:p>
          <a:p>
            <a:pPr marL="0" indent="0">
              <a:buNone/>
            </a:pPr>
            <a:r>
              <a:rPr lang="en-US" dirty="0"/>
              <a:t>                dump D;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70979-D17F-4114-A92D-FD4C34622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897" y="5208104"/>
            <a:ext cx="1842615" cy="96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87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68C87-0B4E-4A39-8D9E-EE9DA3A5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CF96883-E04D-4D47-9945-BA3467ED1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2" y="159026"/>
            <a:ext cx="11449877" cy="646706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E94C30-984B-4B47-AB89-19B0A1C50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433" y="4894955"/>
            <a:ext cx="2137966" cy="112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70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7EA2B-1697-4097-9584-F95DBB744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D614F-34C5-4A88-AA54-480E6EFD5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How many peoples are less than 18 years old and uploaded video ?</a:t>
            </a:r>
          </a:p>
          <a:p>
            <a:pPr marL="0" indent="0">
              <a:buNone/>
            </a:pPr>
            <a:r>
              <a:rPr lang="en-US" dirty="0"/>
              <a:t>      Command:</a:t>
            </a:r>
          </a:p>
          <a:p>
            <a:pPr marL="0" indent="0">
              <a:buNone/>
            </a:pPr>
            <a:r>
              <a:rPr lang="en-US" dirty="0"/>
              <a:t>            A= load ‘/user/root/DemoData.txt’ using </a:t>
            </a:r>
            <a:r>
              <a:rPr lang="en-US" dirty="0" err="1"/>
              <a:t>PigStorage</a:t>
            </a:r>
            <a:r>
              <a:rPr lang="en-US" dirty="0"/>
              <a:t>(‘,’);</a:t>
            </a:r>
          </a:p>
          <a:p>
            <a:pPr marL="0" indent="0">
              <a:buNone/>
            </a:pPr>
            <a:r>
              <a:rPr lang="en-US" dirty="0"/>
              <a:t>             X= filter A by $0!=‘ID’;</a:t>
            </a:r>
          </a:p>
          <a:p>
            <a:pPr marL="0" indent="0">
              <a:buNone/>
            </a:pPr>
            <a:r>
              <a:rPr lang="en-US" dirty="0"/>
              <a:t>            B= foreach X generate $1,(int)$2,$5;</a:t>
            </a:r>
          </a:p>
          <a:p>
            <a:pPr marL="0" indent="0">
              <a:buNone/>
            </a:pPr>
            <a:r>
              <a:rPr lang="en-US" dirty="0"/>
              <a:t>            C=filter B by $1&lt;18 and $2!=0;</a:t>
            </a:r>
          </a:p>
          <a:p>
            <a:pPr marL="0" indent="0">
              <a:buNone/>
            </a:pPr>
            <a:r>
              <a:rPr lang="en-US" dirty="0"/>
              <a:t>            D= group C by $0;</a:t>
            </a:r>
          </a:p>
          <a:p>
            <a:pPr marL="0" indent="0">
              <a:buNone/>
            </a:pPr>
            <a:r>
              <a:rPr lang="en-US" dirty="0"/>
              <a:t>            E= foreach D generate COUNT(C);</a:t>
            </a:r>
          </a:p>
          <a:p>
            <a:pPr marL="0" indent="0">
              <a:buNone/>
            </a:pPr>
            <a:r>
              <a:rPr lang="en-US" dirty="0"/>
              <a:t>            F= group E by $0;</a:t>
            </a:r>
          </a:p>
          <a:p>
            <a:pPr marL="0" indent="0">
              <a:buNone/>
            </a:pPr>
            <a:r>
              <a:rPr lang="en-US" dirty="0"/>
              <a:t>            G= foreach F generate COUNT(E);</a:t>
            </a:r>
          </a:p>
          <a:p>
            <a:pPr marL="0" indent="0">
              <a:buNone/>
            </a:pPr>
            <a:r>
              <a:rPr lang="en-US" dirty="0"/>
              <a:t>            dump G;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2834456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2D78-90D2-4F86-9EE7-F0646CB8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FC6BCB-1FC1-4B06-969F-51B7B1E94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0"/>
            <a:ext cx="10243929" cy="6705600"/>
          </a:xfrm>
        </p:spPr>
      </p:pic>
    </p:spTree>
    <p:extLst>
      <p:ext uri="{BB962C8B-B14F-4D97-AF65-F5344CB8AC3E}">
        <p14:creationId xmlns:p14="http://schemas.microsoft.com/office/powerpoint/2010/main" val="322735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ADFC1-EBFF-406C-A466-FF5519F9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D2CCC-E173-431E-8F4E-D5FC91EE5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project using following concepts and tools:-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Hadoop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Pig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Sqoop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63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8B19-9F02-4F44-8343-1C0E3B1A2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E39E6-CDD4-480C-A592-4449EC472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In </a:t>
            </a:r>
            <a:r>
              <a:rPr lang="en-US" dirty="0" err="1"/>
              <a:t>this,project</a:t>
            </a:r>
            <a:r>
              <a:rPr lang="en-US" dirty="0"/>
              <a:t> I took </a:t>
            </a:r>
            <a:r>
              <a:rPr lang="en-US" dirty="0" err="1"/>
              <a:t>youtube</a:t>
            </a:r>
            <a:r>
              <a:rPr lang="en-US" dirty="0"/>
              <a:t> dataset .</a:t>
            </a:r>
          </a:p>
          <a:p>
            <a:pPr marL="514350" indent="-514350">
              <a:buAutoNum type="arabicPeriod"/>
            </a:pPr>
            <a:r>
              <a:rPr lang="en-US" dirty="0"/>
              <a:t>Using the </a:t>
            </a:r>
            <a:r>
              <a:rPr lang="en-US" dirty="0" err="1"/>
              <a:t>gui</a:t>
            </a:r>
            <a:r>
              <a:rPr lang="en-US" dirty="0"/>
              <a:t> of </a:t>
            </a:r>
            <a:r>
              <a:rPr lang="en-US" dirty="0" err="1"/>
              <a:t>ambari</a:t>
            </a:r>
            <a:r>
              <a:rPr lang="en-US" dirty="0"/>
              <a:t> I have uploaded the file into </a:t>
            </a:r>
            <a:r>
              <a:rPr lang="en-US" dirty="0" err="1"/>
              <a:t>hdfs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Then I wrote the file into a table which can created in hive.</a:t>
            </a:r>
          </a:p>
          <a:p>
            <a:pPr marL="514350" indent="-514350">
              <a:buAutoNum type="arabicPeriod"/>
            </a:pPr>
            <a:r>
              <a:rPr lang="en-US" dirty="0"/>
              <a:t>After importing file into the table in hive I performed some queries through which I want to do the analysis.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85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337F3-C033-4313-9B46-4DF0DB267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using Hive:-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C14F84-9C8E-41A6-8221-45912FD69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27" y="2305879"/>
            <a:ext cx="5236886" cy="3511826"/>
          </a:xfrm>
        </p:spPr>
      </p:pic>
    </p:spTree>
    <p:extLst>
      <p:ext uri="{BB962C8B-B14F-4D97-AF65-F5344CB8AC3E}">
        <p14:creationId xmlns:p14="http://schemas.microsoft.com/office/powerpoint/2010/main" val="1369353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AAE5B-C906-49DE-A9A6-A321DA1E0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C7E733-9DC6-4280-9AF3-82560D214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09" y="1391478"/>
            <a:ext cx="8998335" cy="5115339"/>
          </a:xfrm>
        </p:spPr>
      </p:pic>
    </p:spTree>
    <p:extLst>
      <p:ext uri="{BB962C8B-B14F-4D97-AF65-F5344CB8AC3E}">
        <p14:creationId xmlns:p14="http://schemas.microsoft.com/office/powerpoint/2010/main" val="187624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C8F5-8F4B-408A-BC48-D9B3243B9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Step1: create database in hive.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dirty="0" err="1"/>
              <a:t>Command:create</a:t>
            </a:r>
            <a:r>
              <a:rPr lang="en-US" sz="2800" dirty="0"/>
              <a:t> database </a:t>
            </a:r>
            <a:r>
              <a:rPr lang="en-US" sz="2800" dirty="0" err="1"/>
              <a:t>dbyt</a:t>
            </a:r>
            <a:r>
              <a:rPr lang="en-US" sz="2800" dirty="0"/>
              <a:t>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98AE09-4E16-4D3A-9873-9307BFE99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8"/>
            <a:ext cx="9127544" cy="48021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3E2BCA-8D12-40A4-80CB-5A4E4D7C2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726" y="161718"/>
            <a:ext cx="1589507" cy="142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799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FA690-A627-4056-A925-6BA617F2A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345484"/>
          </a:xfrm>
        </p:spPr>
        <p:txBody>
          <a:bodyPr>
            <a:normAutofit/>
          </a:bodyPr>
          <a:lstStyle/>
          <a:p>
            <a:r>
              <a:rPr lang="en-US" sz="2800" dirty="0"/>
              <a:t>Step 2: Create a table in hive and Load the You Tube data file into the Hive table.</a:t>
            </a:r>
            <a:br>
              <a:rPr lang="en-US" sz="2800" dirty="0"/>
            </a:br>
            <a:r>
              <a:rPr lang="en-US" sz="2800" dirty="0"/>
              <a:t>Command: create table </a:t>
            </a:r>
            <a:r>
              <a:rPr lang="en-US" sz="2800" dirty="0" err="1"/>
              <a:t>tbyt</a:t>
            </a:r>
            <a:r>
              <a:rPr lang="en-US" sz="2800" dirty="0"/>
              <a:t>(Id </a:t>
            </a:r>
            <a:r>
              <a:rPr lang="en-US" sz="2800" dirty="0" err="1"/>
              <a:t>int,Name</a:t>
            </a:r>
            <a:r>
              <a:rPr lang="en-US" sz="2800" dirty="0"/>
              <a:t> </a:t>
            </a:r>
            <a:r>
              <a:rPr lang="en-US" sz="2800" dirty="0" err="1"/>
              <a:t>string,Age</a:t>
            </a:r>
            <a:r>
              <a:rPr lang="en-US" sz="2800" dirty="0"/>
              <a:t> </a:t>
            </a:r>
            <a:r>
              <a:rPr lang="en-US" sz="2800" dirty="0" err="1"/>
              <a:t>int,Category</a:t>
            </a:r>
            <a:r>
              <a:rPr lang="en-US" sz="2800" dirty="0"/>
              <a:t> </a:t>
            </a:r>
            <a:r>
              <a:rPr lang="en-US" sz="2800" dirty="0" err="1"/>
              <a:t>string,Rating</a:t>
            </a:r>
            <a:r>
              <a:rPr lang="en-US" sz="2800" dirty="0"/>
              <a:t> </a:t>
            </a:r>
            <a:r>
              <a:rPr lang="en-US" sz="2800" dirty="0" err="1"/>
              <a:t>int,Viewed</a:t>
            </a:r>
            <a:r>
              <a:rPr lang="en-US" sz="2800" dirty="0"/>
              <a:t> </a:t>
            </a:r>
            <a:r>
              <a:rPr lang="en-US" sz="2800" dirty="0" err="1"/>
              <a:t>int,Comment</a:t>
            </a:r>
            <a:r>
              <a:rPr lang="en-US" sz="2800" dirty="0"/>
              <a:t> string) row format delimited fields terminated by ‘,’ stored as </a:t>
            </a:r>
            <a:r>
              <a:rPr lang="en-US" sz="2800" dirty="0" err="1"/>
              <a:t>textfile</a:t>
            </a:r>
            <a:r>
              <a:rPr lang="en-US" sz="2800" dirty="0"/>
              <a:t> location ‘/</a:t>
            </a:r>
            <a:r>
              <a:rPr lang="en-US" sz="2800" dirty="0" err="1"/>
              <a:t>youtube</a:t>
            </a:r>
            <a:r>
              <a:rPr lang="en-US" sz="2800" dirty="0"/>
              <a:t>’;</a:t>
            </a:r>
            <a:br>
              <a:rPr lang="en-US" sz="2800" dirty="0"/>
            </a:br>
            <a:r>
              <a:rPr lang="en-US" sz="2800" dirty="0"/>
              <a:t>step 3:display all the data in hive table.</a:t>
            </a:r>
            <a:br>
              <a:rPr lang="en-US" sz="2800" dirty="0"/>
            </a:br>
            <a:r>
              <a:rPr lang="en-US" sz="2800" dirty="0"/>
              <a:t>Command: select * from </a:t>
            </a:r>
            <a:r>
              <a:rPr lang="en-US" sz="2800" dirty="0" err="1"/>
              <a:t>tbyt</a:t>
            </a:r>
            <a:r>
              <a:rPr lang="en-US" sz="2800" dirty="0"/>
              <a:t>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AC48D-44BB-4D5F-9436-9CF813B43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835"/>
            <a:ext cx="10515600" cy="40286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FD0EBD-3CA3-4512-B71E-C88312880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399" y="4982817"/>
            <a:ext cx="1511401" cy="135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55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84EF3-2C3D-48CF-92D6-D59F1E8F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F7B554-0A1F-49AB-8C6C-201C3D5A5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74" y="0"/>
            <a:ext cx="10515599" cy="6492875"/>
          </a:xfrm>
        </p:spPr>
      </p:pic>
    </p:spTree>
    <p:extLst>
      <p:ext uri="{BB962C8B-B14F-4D97-AF65-F5344CB8AC3E}">
        <p14:creationId xmlns:p14="http://schemas.microsoft.com/office/powerpoint/2010/main" val="273748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662</Words>
  <Application>Microsoft Office PowerPoint</Application>
  <PresentationFormat>Widescreen</PresentationFormat>
  <Paragraphs>70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Office Theme</vt:lpstr>
      <vt:lpstr>Project1 </vt:lpstr>
      <vt:lpstr>Purpose and Scope</vt:lpstr>
      <vt:lpstr>PowerPoint Presentation</vt:lpstr>
      <vt:lpstr>Description:-</vt:lpstr>
      <vt:lpstr>Data analysis using Hive:-</vt:lpstr>
      <vt:lpstr>Input file</vt:lpstr>
      <vt:lpstr>Step1: create database in hive.     Command:create database dbyt;</vt:lpstr>
      <vt:lpstr>Step 2: Create a table in hive and Load the You Tube data file into the Hive table. Command: create table tbyt(Id int,Name string,Age int,Category string,Rating int,Viewed int,Comment string) row format delimited fields terminated by ‘,’ stored as textfile location ‘/youtube’; step 3:display all the data in hive table. Command: select * from tbyt;</vt:lpstr>
      <vt:lpstr>PowerPoint Presentation</vt:lpstr>
      <vt:lpstr>Query 1:-Identifies Top 5 catagories in which most of the videos are upload . </vt:lpstr>
      <vt:lpstr>PowerPoint Presentation</vt:lpstr>
      <vt:lpstr>Query 2: Top ten highest rated videos Command: select Category,Rating FROM tbyt ORDER BY Rating DESC LIMIT 10;</vt:lpstr>
      <vt:lpstr>Query 3:How many peoples are less than 18 years old and uploaded videos Command:select count(Age) from tbyt where Age&lt;18;</vt:lpstr>
      <vt:lpstr>Query4: how many people in which category uploaded videos are less than 25 year. Command: select Category,count(Age) From tbyt where Age&lt;25 group by category;</vt:lpstr>
      <vt:lpstr>Query 5:Number of comment per videos. Command: select Category,count(Comments)from tbyt group by Category;</vt:lpstr>
      <vt:lpstr>Query 6: Name and id of people who got the excellent Command:select Id,Name,Comments from tbyt where Comments=‘Excellent’;</vt:lpstr>
      <vt:lpstr>Query 7: select daetails of video which is maximum viewed Command: select * fromtbyt ORDER BY Viewed DESC LIMIT 1;</vt:lpstr>
      <vt:lpstr>Data analysis using Pig:-</vt:lpstr>
      <vt:lpstr>Step 1: Load the file in pig Command: A = LOAD ‘/user/root/DemoData.txt’ using PigStorage(‘,’) as (Id:int,Name:chararray,Age:int,Category:chararray,Rating:int,Viewed int,Comments:chararray); # dump A;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46</cp:revision>
  <dcterms:created xsi:type="dcterms:W3CDTF">2021-08-21T16:05:13Z</dcterms:created>
  <dcterms:modified xsi:type="dcterms:W3CDTF">2021-08-23T07:15:17Z</dcterms:modified>
</cp:coreProperties>
</file>