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075-7DEE-4055-9170-5C5701F429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6006-B7C5-4A23-8DB1-BF3E5A12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3600"/>
            <a:ext cx="86106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Analysis Recursion Function </a:t>
            </a:r>
            <a:endParaRPr lang="en-US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7656"/>
            <a:ext cx="483692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88524"/>
            <a:ext cx="476072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0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533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More Example 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574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T(n)=2T(n-1)+c</a:t>
            </a:r>
          </a:p>
          <a:p>
            <a:r>
              <a:rPr lang="en-US" sz="4000" dirty="0" smtClean="0"/>
              <a:t>T(1)=c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33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00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1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590800"/>
            <a:ext cx="4972050" cy="2286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T(n)=T(n/2)+</a:t>
            </a:r>
            <a:r>
              <a:rPr lang="en-US" dirty="0"/>
              <a:t>c</a:t>
            </a:r>
            <a:br>
              <a:rPr lang="en-US" dirty="0"/>
            </a:br>
            <a:r>
              <a:rPr lang="en-US" dirty="0" smtClean="0"/>
              <a:t>    T(1</a:t>
            </a:r>
            <a:r>
              <a:rPr lang="en-US" dirty="0"/>
              <a:t>)=c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4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648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0050"/>
            <a:ext cx="3074004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2514600"/>
            <a:ext cx="6019800" cy="2133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T(n)=2T(n/2)+</a:t>
            </a:r>
            <a:r>
              <a:rPr lang="en-US" dirty="0"/>
              <a:t>c</a:t>
            </a:r>
            <a:br>
              <a:rPr lang="en-US" dirty="0"/>
            </a:br>
            <a:r>
              <a:rPr lang="en-US" dirty="0" smtClean="0"/>
              <a:t>    T(1</a:t>
            </a:r>
            <a:r>
              <a:rPr lang="en-US" dirty="0"/>
              <a:t>)=c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4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6386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685800"/>
            <a:ext cx="3157537" cy="376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8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705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fun(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if(n&lt;=0)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print(“LPU”);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fun(n/2);</a:t>
            </a:r>
          </a:p>
          <a:p>
            <a:pPr marL="0" indent="0">
              <a:buNone/>
            </a:pPr>
            <a:r>
              <a:rPr lang="en-US" dirty="0" smtClean="0"/>
              <a:t> fun(n/2);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 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06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6172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T(n)= T(n/2)+ T(n/2) + </a:t>
            </a:r>
            <a:r>
              <a:rPr lang="el-GR" dirty="0" smtClean="0"/>
              <a:t>θ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 T(n)= 2T(n/2) + </a:t>
            </a:r>
            <a:r>
              <a:rPr lang="el-GR" dirty="0" smtClean="0"/>
              <a:t>θ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If n&lt;=0</a:t>
            </a:r>
          </a:p>
          <a:p>
            <a:pPr marL="0" indent="0">
              <a:buNone/>
            </a:pPr>
            <a:r>
              <a:rPr lang="en-US" dirty="0" smtClean="0"/>
              <a:t>T(n)=</a:t>
            </a:r>
            <a:r>
              <a:rPr lang="el-GR" dirty="0" smtClean="0"/>
              <a:t> θ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i.e.</a:t>
            </a:r>
          </a:p>
          <a:p>
            <a:pPr marL="0" indent="0">
              <a:buNone/>
            </a:pPr>
            <a:r>
              <a:rPr lang="en-US" dirty="0" smtClean="0"/>
              <a:t>n=0;</a:t>
            </a:r>
          </a:p>
          <a:p>
            <a:pPr marL="0" indent="0">
              <a:buNone/>
            </a:pPr>
            <a:r>
              <a:rPr lang="en-US" dirty="0" smtClean="0"/>
              <a:t>T(0)=</a:t>
            </a:r>
            <a:r>
              <a:rPr lang="el-GR" dirty="0" smtClean="0"/>
              <a:t> θ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if(n</a:t>
            </a:r>
            <a:r>
              <a:rPr lang="en-US" dirty="0"/>
              <a:t>&lt;=0)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return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	 for( </a:t>
            </a:r>
            <a:r>
              <a:rPr lang="en-US" dirty="0" err="1" smtClean="0"/>
              <a:t>int</a:t>
            </a:r>
            <a:r>
              <a:rPr lang="en-US" dirty="0" smtClean="0"/>
              <a:t> i=0; i&lt;n; i++)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</a:t>
            </a:r>
            <a:r>
              <a:rPr lang="en-US" dirty="0"/>
              <a:t>print</a:t>
            </a:r>
            <a:r>
              <a:rPr lang="en-US" dirty="0" smtClean="0"/>
              <a:t>(“CSE”);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fun(n/2);</a:t>
            </a:r>
          </a:p>
          <a:p>
            <a:pPr marL="0" indent="0">
              <a:buNone/>
            </a:pPr>
            <a:r>
              <a:rPr lang="en-US" dirty="0" smtClean="0"/>
              <a:t>	 fun(n/3);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n&gt;0</a:t>
            </a:r>
          </a:p>
          <a:p>
            <a:pPr marL="0" indent="0">
              <a:buNone/>
            </a:pPr>
            <a:r>
              <a:rPr lang="en-US" dirty="0" smtClean="0"/>
              <a:t>	T(n</a:t>
            </a:r>
            <a:r>
              <a:rPr lang="en-US" dirty="0"/>
              <a:t>)= T(n/2)+ </a:t>
            </a:r>
            <a:r>
              <a:rPr lang="en-US" dirty="0" smtClean="0"/>
              <a:t>T(n/3) </a:t>
            </a:r>
            <a:r>
              <a:rPr lang="en-US" dirty="0"/>
              <a:t>+ </a:t>
            </a:r>
            <a:r>
              <a:rPr lang="el-GR" dirty="0"/>
              <a:t>θ</a:t>
            </a:r>
            <a:r>
              <a:rPr lang="en-US" dirty="0" smtClean="0"/>
              <a:t>(n)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When n=0;</a:t>
            </a:r>
          </a:p>
          <a:p>
            <a:pPr marL="0" indent="0">
              <a:buNone/>
            </a:pPr>
            <a:r>
              <a:rPr lang="en-US" dirty="0" smtClean="0"/>
              <a:t>	T(0)=</a:t>
            </a:r>
            <a:r>
              <a:rPr lang="el-GR" dirty="0" smtClean="0"/>
              <a:t> θ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if(n&lt;=1)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return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	 for( </a:t>
            </a:r>
            <a:r>
              <a:rPr lang="en-US" dirty="0" err="1" smtClean="0"/>
              <a:t>int</a:t>
            </a:r>
            <a:r>
              <a:rPr lang="en-US" dirty="0" smtClean="0"/>
              <a:t> i=0; i&lt;n; i++)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</a:t>
            </a:r>
            <a:r>
              <a:rPr lang="en-US" dirty="0"/>
              <a:t>print</a:t>
            </a:r>
            <a:r>
              <a:rPr lang="en-US" dirty="0" smtClean="0"/>
              <a:t>(“CSE”);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fun(n-1);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3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n&gt;</a:t>
            </a:r>
            <a:r>
              <a:rPr lang="en-US" dirty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T(n</a:t>
            </a:r>
            <a:r>
              <a:rPr lang="en-US" dirty="0"/>
              <a:t>)= </a:t>
            </a:r>
            <a:r>
              <a:rPr lang="en-US" dirty="0" smtClean="0"/>
              <a:t>T(n-1)+ </a:t>
            </a:r>
            <a:r>
              <a:rPr lang="el-GR" dirty="0" smtClean="0"/>
              <a:t>θ</a:t>
            </a:r>
            <a:r>
              <a:rPr lang="en-US" smtClean="0"/>
              <a:t>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n&lt;=1;</a:t>
            </a:r>
          </a:p>
          <a:p>
            <a:pPr marL="0" indent="0">
              <a:buNone/>
            </a:pPr>
            <a:r>
              <a:rPr lang="en-US" dirty="0" smtClean="0"/>
              <a:t>	T(1)=</a:t>
            </a:r>
            <a:r>
              <a:rPr lang="el-GR" dirty="0" smtClean="0"/>
              <a:t> θ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</a:rPr>
              <a:t>Recursion tree method for Solving Recurrences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consider the recursion tree and compute total work done. </a:t>
            </a:r>
          </a:p>
          <a:p>
            <a:pPr algn="just"/>
            <a:r>
              <a:rPr lang="en-US" dirty="0"/>
              <a:t>We write non-recursive part as root of the tree and write the recursive part as children </a:t>
            </a:r>
          </a:p>
          <a:p>
            <a:pPr algn="just"/>
            <a:r>
              <a:rPr lang="en-US" dirty="0"/>
              <a:t>We keep expending until we see a pattern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1" t="9469" r="23935" b="11174"/>
          <a:stretch/>
        </p:blipFill>
        <p:spPr bwMode="auto">
          <a:xfrm>
            <a:off x="-15766" y="0"/>
            <a:ext cx="93427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138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Analysis Recursion Function </vt:lpstr>
      <vt:lpstr>Example 1 </vt:lpstr>
      <vt:lpstr>PowerPoint Presentation</vt:lpstr>
      <vt:lpstr>Example 2</vt:lpstr>
      <vt:lpstr>PowerPoint Presentation</vt:lpstr>
      <vt:lpstr>Example 3</vt:lpstr>
      <vt:lpstr>PowerPoint Presentation</vt:lpstr>
      <vt:lpstr>Recursion tree method for Solving Recurrences</vt:lpstr>
      <vt:lpstr>PowerPoint Presentation</vt:lpstr>
      <vt:lpstr>PowerPoint Presentation</vt:lpstr>
      <vt:lpstr>PowerPoint Presentation</vt:lpstr>
      <vt:lpstr>PowerPoint Presentation</vt:lpstr>
      <vt:lpstr>    T(n)=T(n/2)+c     T(1)=c </vt:lpstr>
      <vt:lpstr>PowerPoint Presentation</vt:lpstr>
      <vt:lpstr>    T(n)=2T(n/2)+c     T(1)=c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Recursion Function </dc:title>
  <dc:creator>om</dc:creator>
  <cp:lastModifiedBy>om</cp:lastModifiedBy>
  <cp:revision>19</cp:revision>
  <dcterms:created xsi:type="dcterms:W3CDTF">2021-08-28T04:25:13Z</dcterms:created>
  <dcterms:modified xsi:type="dcterms:W3CDTF">2021-08-28T10:11:06Z</dcterms:modified>
</cp:coreProperties>
</file>