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72" r:id="rId11"/>
    <p:sldId id="273" r:id="rId12"/>
    <p:sldId id="274" r:id="rId13"/>
    <p:sldId id="278" r:id="rId14"/>
    <p:sldId id="271" r:id="rId15"/>
    <p:sldId id="275" r:id="rId16"/>
    <p:sldId id="260" r:id="rId17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31"/>
  </p:normalViewPr>
  <p:slideViewPr>
    <p:cSldViewPr showGuides="1">
      <p:cViewPr varScale="1">
        <p:scale>
          <a:sx n="78" d="100"/>
          <a:sy n="78" d="100"/>
        </p:scale>
        <p:origin x="1536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‹#›</a:t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765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5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9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56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3A977F-2504-E741-85B4-8F01994E1F25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B1E8F6-4F69-E448-82E4-3FF8C30628E4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9FFFB4-400D-1240-AB24-6F86C96D4DFB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419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4/21/2022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4190" rtl="0" eaLnBrk="1" latinLnBrk="0" hangingPunct="1">
        <a:spcBef>
          <a:spcPct val="0"/>
        </a:spcBef>
        <a:buNone/>
        <a:defRPr sz="397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150" indent="-314960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84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03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58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-31115" y="2843733"/>
            <a:ext cx="9605645" cy="439209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 LAB DEADSTOCK MANAGEMENT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GROUP MEMBERS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Pooja Sharma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(20104090)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Adarsh Singh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(20104080)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Nainisha Sharma  (20104042)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Aditya Waingade   (20104099) 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Guide: Prof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Apeksha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Mohite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40643"/>
            <a:ext cx="10077244" cy="2664296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323453"/>
            <a:ext cx="8976783" cy="792087"/>
          </a:xfrm>
        </p:spPr>
        <p:txBody>
          <a:bodyPr>
            <a:normAutofit/>
          </a:bodyPr>
          <a:lstStyle/>
          <a:p>
            <a:r>
              <a:rPr lang="en-US" altLang="en-IN" sz="4000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GUI of Start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1403573"/>
            <a:ext cx="4440279" cy="5040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4368" y="1403572"/>
            <a:ext cx="4392488" cy="5040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Start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800" y="1403572"/>
            <a:ext cx="9505056" cy="5112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84" y="395461"/>
            <a:ext cx="6997914" cy="1455937"/>
          </a:xfrm>
        </p:spPr>
        <p:txBody>
          <a:bodyPr>
            <a:normAutofit/>
          </a:bodyPr>
          <a:lstStyle/>
          <a:p>
            <a:r>
              <a:rPr lang="en-US" altLang="en-I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of Signup and SignIn Page</a:t>
            </a:r>
          </a:p>
        </p:txBody>
      </p:sp>
      <p:pic>
        <p:nvPicPr>
          <p:cNvPr id="6" name="Content Placeholder 5" descr="SignUp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265" y="2127908"/>
            <a:ext cx="4979670" cy="4028193"/>
          </a:xfrm>
          <a:prstGeom prst="rect">
            <a:avLst/>
          </a:prstGeom>
        </p:spPr>
      </p:pic>
      <p:pic>
        <p:nvPicPr>
          <p:cNvPr id="8" name="Content Placeholder 7" descr="Login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5895" y="2127908"/>
            <a:ext cx="4786630" cy="40281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80406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of Menu Page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691605"/>
            <a:ext cx="9049319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71513"/>
            <a:ext cx="7237413" cy="87607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of Lab Page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07629"/>
            <a:ext cx="9289032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835622"/>
            <a:ext cx="8545263" cy="482394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Thus we have created our system in such a way that the admin can manage the data records easily and efficiently.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system is created in such a way so that it can satisfy all the requirement of the labs present in colleges.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admin will be able to manage the records in less time as compared to before when the work was done manually.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2" y="671513"/>
            <a:ext cx="8761287" cy="7320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Reference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547590"/>
            <a:ext cx="8689279" cy="5111974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Advanced Research in Computer and Communication Engineering IJARCCE 10.pdf Vol. 7, Issue 2, February 2018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https://www.theijes.com/papers/v4-i5/Version-2/C045209017.pd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https://www.youtube.com/watch?v=6oSWzvJMbBQ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https://www.geeksforgeeks.org/inventory-management-with-json-in-python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60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Thank </a:t>
            </a:r>
            <a:r>
              <a:rPr lang="en-IN" altLang="en-US" sz="60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You....!!</a:t>
            </a:r>
            <a:endParaRPr lang="en-IN" altLang="en-US" sz="60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/>
          <p:nvPr/>
        </p:nvSpPr>
        <p:spPr>
          <a:xfrm>
            <a:off x="504825" y="144464"/>
            <a:ext cx="9070975" cy="827062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504825" y="1187549"/>
            <a:ext cx="9323388" cy="5904656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Introduction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Objectives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Scope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Features / Functionality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Project Outcomes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Technology Stack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Block Diagram 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Implemented Page in GUI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Conclusion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Reference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1. Introduction</a:t>
            </a:r>
          </a:p>
        </p:txBody>
      </p:sp>
      <p:sp>
        <p:nvSpPr>
          <p:cNvPr id="12291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Essential function of Online Lab Deadstock Management system is viewing the recorded data, deleting the unwanted data, searching for date and modifying the data as the admin want</a:t>
            </a:r>
            <a:r>
              <a:rPr lang="en-US" sz="2400" dirty="0">
                <a:sym typeface="+mn-ea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Problem Identified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: </a:t>
            </a:r>
          </a:p>
          <a:p>
            <a:pPr marL="935355" lvl="2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Data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records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of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particular lab’s deadstock was not easily stored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and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accessed. </a:t>
            </a: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:</a:t>
            </a:r>
          </a:p>
          <a:p>
            <a:pPr marL="935355" lvl="2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Data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Base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is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designed so that it is easy to store and access information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abou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t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specified lab’s deadstock.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2. Objectives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87784" y="1763395"/>
            <a:ext cx="9502646" cy="49898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create user friendly environment for management of labs deadstock element in database.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prevent the loss of data by storing it in secure manner.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maintain the record of deleted and updated data.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get the  total count of resourses present in all Lab.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reduce the manual work to certain extent.</a:t>
            </a:r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31800" y="301626"/>
            <a:ext cx="9142413" cy="813916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3. Scope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5776" y="1259557"/>
            <a:ext cx="9649072" cy="63001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indent="0" algn="just"/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        Our project aims at deadstock management, i.e. we have tried to computerize various processes of Deadstock Management System.</a:t>
            </a: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In computer system, it is not necessary to create the manifest but we can directly print it, which saves our time.</a:t>
            </a: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To assist the staff in capturing the effort spent on their respective working areas. </a:t>
            </a: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Our project can be used not only for lab deadstock management but also in other sectors.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applied for different types of warehouses.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applied in retailing sector.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useful for chemist/drug shop managers.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Laboratory deadstock elements tracking will be achieved.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The Data will be stored in organized manner and will be easily accessed with required credentials.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The Deleted and updated data can be accessed by user when required.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The user can easily track the required data through the search option.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No physical resourses will be required to store the data.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Through various error prevention method major manual errors can be avoided to achive authenticity of data.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43768" y="1403350"/>
            <a:ext cx="9721080" cy="590487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Main outcome of our project will achive is organized storage of importand deadstock data.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Only the Signed Up user can add or modify the given.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Availability of search feature will enable the user to access the required data immediately instead of manual searching.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The user can also maintain and access the record of deleted and updated data from the database.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The user can also track the total recourses of every Lab through the overall search.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Front End: - Python, PyCharm.</a:t>
            </a:r>
          </a:p>
          <a:p>
            <a:pPr marL="0" indent="0"/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Back End: - MySQL Workbench , SSMS.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792" y="301625"/>
            <a:ext cx="7309421" cy="12620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7.Block Diagram</a:t>
            </a:r>
          </a:p>
        </p:txBody>
      </p:sp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6"/>
            <a:ext cx="9070975" cy="9579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24579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239" y="1475582"/>
            <a:ext cx="8281489" cy="518398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629</Words>
  <Application>Microsoft Office PowerPoint</Application>
  <PresentationFormat>Custom</PresentationFormat>
  <Paragraphs>97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7.Block Diagram</vt:lpstr>
      <vt:lpstr>GUI of Start Page</vt:lpstr>
      <vt:lpstr>GUI of Signup and SignIn Page</vt:lpstr>
      <vt:lpstr>GUI of Menu Page</vt:lpstr>
      <vt:lpstr>GUI of Lab Page</vt:lpstr>
      <vt:lpstr>8. Conclusion</vt:lpstr>
      <vt:lpstr>9.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Unknown User</cp:lastModifiedBy>
  <cp:revision>46</cp:revision>
  <dcterms:created xsi:type="dcterms:W3CDTF">2017-10-25T08:22:00Z</dcterms:created>
  <dcterms:modified xsi:type="dcterms:W3CDTF">2022-04-21T08:00:51Z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8103EF92E4DB458AA1F72F22AA885EE1</vt:lpwstr>
  </property>
  <property fmtid="{D5CDD505-2E9C-101B-9397-08002B2CF9AE}" pid="13" name="KSOProductBuildVer">
    <vt:lpwstr>1033-11.2.0.11073</vt:lpwstr>
  </property>
</Properties>
</file>