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9" r:id="rId9"/>
    <p:sldId id="262" r:id="rId10"/>
    <p:sldId id="263" r:id="rId11"/>
    <p:sldId id="266" r:id="rId12"/>
  </p:sldIdLst>
  <p:sldSz cx="10080625" cy="7559675"/>
  <p:notesSz cx="7559675" cy="10691813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AD8549FB-0727-4AB9-9726-8CFCCB52D2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5213BE-0C78-4B9A-9479-3802E28E440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7282B-ADE1-4AA8-8B97-5A1C7657BF7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3C52F9-0815-4E49-B55D-D0EE6602D55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489E049-8C6B-4DCA-B064-4F90828A5F1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E404839-4817-4EA5-8CB1-6086E34B9C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A8952DF-E425-43C5-8DF7-A712D3056B0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51579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8E3B2CF6-18FE-49C2-B2EF-2E06DBF982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EF90605-4FA5-462D-A9AE-5CA6A765C71A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E134EE2F-7F97-44C2-AFA5-934F10922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A3F3C8A3-6248-437B-AD5C-D70620627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B422A6EB-C4AF-4633-9F7A-4F13CCC28B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54B82D32-155F-4F51-97BE-D3752255C208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CD4F3CF7-0050-48C5-87AF-D3F7DC85C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FF7D2BB-036E-4C4B-977E-DA050CF3F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CC00D9F5-178E-4BA9-8285-C36F5A992D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967D082E-21AC-461F-996C-7D4E1D5E3460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AF5B9532-BA56-49BB-921B-05DC07F90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7FB69097-6E4B-4184-8F41-3DFAE818D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B2367B37-66C6-4BBD-A03B-16693C58EA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68D8A10C-9D17-4541-8FA8-404FDE1A0735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435FA164-7604-4326-B84D-D2BC5348B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F1C7A34-2AE0-4C88-8F06-C40D01E0B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91FEE7F1-7C2F-4864-A6FB-48BD116F50B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F9609FDE-941F-4192-BA9C-300E095EFA5C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79ECA500-868F-4AD1-B00F-3FEB6E45E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E69D8C93-998C-4DB5-8FA8-6AAF02224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5ABEA981-7E6E-4A81-9B25-14F3CE75A4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2B208778-FCA5-4377-BE56-9F4BF019E9F6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3E503C1D-C618-4FA3-B318-E532ECCA7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12AF4064-B9F6-4F5E-9669-96897A8DF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26CAB5F0-931A-48C5-838A-822D17F47D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9EC6E754-12A2-4F16-BDB3-DA539056CE7F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5157BD94-5CFA-46F9-AF38-3F7EE661E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38F7C907-6425-40BE-8851-43F6DD923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BC605976-7022-47CC-98E1-6177E36BDD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6B8A2F3-2CE9-42EC-9382-640A2255FF0B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1D563DB8-4C9D-4580-898C-B052FFC2A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722AA5D-CB48-4980-9D5A-285A816CC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60271B8F-026E-45D8-B388-91EE9E17275A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5A25E9-71FA-4DFE-AD6E-6EFEDC9FE781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C46B6E-6A60-4815-8F11-29CEF1498870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60E40604-B782-471A-922F-0687C74EA337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21A43609-BFE9-471A-938F-DEAE7749801C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4D1B3EC1-AA76-4EAA-87AB-9D0728FFD5A2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2A8ACE1D-AACD-4D36-A4FF-AE67D74BF660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9C2E40C4-D83E-42D8-BF54-480CB358980F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1FE6D884-5CE8-4FD0-B8E1-6F16D4B6122C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1FD7DBF-3607-4B34-80C3-0BC6663A6C9E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E7AAC645-343C-46DD-B63E-86AAD55FBCAC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E5EA404-5FE1-4CDB-BBAE-6D10CBF3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7719B-0A3B-4636-9F39-78C697810DB1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BAA5C7C-9FBA-464F-BCB7-48F1A056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2B189C0-7312-475D-AE97-8291E902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45736-B3D7-4E29-8512-2E320E3C65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59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0421-9E6B-4C7D-ABB6-4A188740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AB2EE-65B7-41B1-8BCE-774601814BBB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C8CE-B2AB-4E1C-A932-5A8601DB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01A5-5C2D-4727-B7E7-2DB8823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64136-1FC2-469D-B022-CD6D3D0B7A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9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4377AE-E2C8-46C1-B7C3-43D543E47DCE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B5064-1E16-498C-BACB-D07CEB68A316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76A3BDF-F41E-48AA-9BEC-4DEADD9838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CAC0-3300-40CD-8F95-53897A9E71DA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1ECA93-D743-405C-84F5-E1A4127FE3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E9819-5F46-4120-A524-A1547017F1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861DC1A-8D3F-4999-93DC-7FBA06924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7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5159-2C36-4C24-AF4B-65B842A0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2C7D6-63B8-4FCD-A806-BA233E7FFA4B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721C-1EE1-4034-98EF-146F65CF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54CA-F8B6-4B58-A714-E882423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71C3D-50D5-4A5C-97A1-E3CDF5DD9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2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6BE11-2BB0-4AAF-8293-27742A5B056B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C1D9D-78E8-404B-8432-64955C22A8A6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180F9D-BDBA-4024-8862-96F6FC10BD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C3E1-BB7C-4BB3-AAAE-1CC8AD046D7A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FEC974-E71E-4C0C-89EE-A634462BE2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83623-74A1-4714-8302-9AF2ADD3AB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E9F821D-E000-46ED-AF67-0D92A0045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3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59AAE6-C8F5-488A-A468-5E198693FB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F75E-38FF-47B1-B830-F8D84322F161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F444F1-EEBC-461D-8476-F6D6092F8C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DE9941-C5F0-4402-B1B4-D58D936645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0204020-5CEF-42E2-B6EA-7D8F315C9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4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F71C-A5D1-4E5E-B172-B61CCC45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E5568-942F-4302-86EE-9AE20B1120C2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13CB-9183-4F7D-989F-0538DE03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9C90-6610-49F8-9F63-5DDC3D0C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1CDF7-E076-40D3-A908-37C586D8C0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428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F83B5-D67E-4551-8152-160F9B77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71E87-2B1B-4455-9EDF-571FF8A4AEF7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48648-A0A0-4946-B3EC-1539695F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B8D4-59F1-4C67-A86F-929B0666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21A45-86A8-4425-AF5F-CA8BE1230F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9EF9-750B-404C-A2A2-708D8B69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EFBDB-3A8C-4874-A408-AC339B702434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CC44-721A-4879-AD49-F2AD6E59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456D-3D12-4349-B9E3-5E651109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6A6BE-9725-4DB0-9CC6-BD757F32B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2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56CEF-849D-4746-962D-9DD51670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0B0F-8C23-416F-9F42-378A357A1E38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7B26-C41E-4978-93DF-E83B6D56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43A39-39AB-4FB1-89A7-4F1A61EF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BBB0F-67E8-4980-9095-F75698041D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35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467EF1-2B30-4A9C-858F-75057DFE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689FA-D773-4BE0-A049-816892996B1D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C2263-8C11-4524-8CFC-E6A8D2A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BE19CC-AA2A-4422-B3CC-70AFB6BB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CE5EF-EDEC-43D2-8CC9-21AF26FEC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E3376B-2F70-41E2-90D7-7CD42028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C9FDA-1FEC-4BED-BBFB-1AF05CEB4E1F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6BC87DE-21C7-46EE-A562-C52D41E7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9930C2-5E08-4F83-B297-BA33B0B2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DF411-85F6-48E3-8A59-1D2EA47BB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74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20F4562-742D-4999-BC3F-51372FCF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ACE88-4CBA-4347-ADCA-7567F4D0423C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4BED101-4225-4EEE-B6EC-2F6917E3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6F3C12-33C2-4D08-9E06-E44315A2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D705D-0ECE-4AF1-8DDC-F94BACC37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5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E1A2EEE-9E83-4AC7-BBC1-8C87314C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DCD1D-5C6B-4045-B3C8-2D4B9C7E12A5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AB53C3-438E-4D5B-8673-419101BF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169213-5338-4993-A208-4A9E7275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21212-DDC5-4880-9F2E-1B480A274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0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2DEA54-930A-4223-B7EB-6C559155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F5D0A-6167-4EB2-BFCF-1F4580A7685F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BC5ABB-BEEE-43E6-8B88-B1797112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DE347C-BCC9-4BF5-B311-218F6FDE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79CCA-878B-4748-9338-7CDAAD5AAC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80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D7BB04-556C-439C-847C-2BF5070C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21499-B9BF-4957-908E-AE332FE6CF0D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6BC204-8755-4E65-8A6B-0B04A4CF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03B96E-AE00-41C1-A9D6-7BB112A9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34D60-3FCF-4D09-8C1E-3BF50D539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7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C3C110B9-1DEC-45F3-901B-E43A7A6CC313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8C3D8B8-CE20-4C78-87B6-5FAC8D1464E6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5A32AB-149F-43C6-ABD2-3F65727316D4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6D092F-CA89-4C30-BBA4-0D8F87D71968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966749D-C3F5-4F84-BDC6-D6B2D15AEE5C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A3DC6CB-D976-4EE0-A0BC-304E5FECCE61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FCF734-ACF4-4DFF-A788-753775CF8674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8AB3DC-9B88-44B7-A597-DC0EEF47D48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20CCCFB-0D0E-4DD0-8275-C30828F7DA55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FB69209-6B70-42EA-9844-C800075B96D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474C140-2558-4102-8D57-5F5FEA40A490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7490C2FA-9A68-4880-9E9E-4B49A8844CC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E213CBF-E6E5-482C-96A9-32488B12D1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010A-F188-449B-B164-F96978B8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A6A8BD-5BA8-44FD-8373-CC4C6325AC4F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94FD-D06B-4E1E-94FA-B64736ED2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7054-C2BD-45EE-9399-150F54CF5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fld id="{75CBE545-3C37-4D80-9F07-5E3CE3AD4E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8" r:id="rId11"/>
    <p:sldLayoutId id="2147483773" r:id="rId12"/>
    <p:sldLayoutId id="2147483779" r:id="rId13"/>
    <p:sldLayoutId id="2147483774" r:id="rId14"/>
    <p:sldLayoutId id="2147483775" r:id="rId15"/>
    <p:sldLayoutId id="2147483776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8283D02D-6401-4BA0-AE27-F7A3FEA5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–  AQI TRACKER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with Student Id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Pallavi 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Tambe</a:t>
            </a: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- 21204001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Vaishnavi 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Bhalerao</a:t>
            </a: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- 21204007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Mayuresh</a:t>
            </a: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Kalkar</a:t>
            </a: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- 21204010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Sahil Jadhav            - 21204013</a:t>
            </a:r>
            <a:endParaRPr lang="en-I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- 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Ganesh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Gourshete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6A0639B0-DCC3-4F4C-A802-4A500D5B5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7"/>
            <a:ext cx="9936162" cy="187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ACB9B1-53B7-4572-B7A3-DCBDE2936278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1B38AC6-BFAD-4955-8FF2-DAF6605B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0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Project Design 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79D6E6F-AED2-40F7-8255-6D6E3CE0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F1EA0-69F5-45C9-9141-B23F2B9D5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03" y="1672725"/>
            <a:ext cx="6806187" cy="42142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C7CE2E61-1031-4D47-9DE3-DE1A36F28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5B752B32-35BA-4CEF-830A-E81EB6C6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5C3CC77-148D-4F74-9CAA-B6103774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633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Key features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Design</a:t>
            </a:r>
          </a:p>
          <a:p>
            <a:pPr marL="107950" indent="0"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  </a:t>
            </a:r>
          </a:p>
          <a:p>
            <a:pPr marL="107950" indent="0"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4885467-73CC-44BC-AE26-85E325F0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DA0C61B-5E85-4BA9-8DF5-DE40C81C8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285080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/>
          <a:p>
            <a:pPr marL="565150" lvl="2" indent="-457200"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Ø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air quality index is an index for reporting air quality on a daily basis.  </a:t>
            </a:r>
          </a:p>
          <a:p>
            <a:pPr marL="565150" lvl="2" indent="-457200"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Ø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AQI is calculated based on the average concentration of a particular pollutant measured over a standard time interval. Generally, the time interval is 24 hours for most pollutants, 8 hours for carbon monoxide and ozone.</a:t>
            </a:r>
          </a:p>
          <a:p>
            <a:pPr marL="565150" lvl="2" indent="-457200"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Ø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 is a measure of how air pollution affects one's health within a short time period .The purpose of the AQI is to help people know how the local air quality impacts their health.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83C64F8-EA6E-4433-901F-A3A3B3AAA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508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89F2421-B668-42B4-9E9B-94513860B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512889"/>
            <a:ext cx="8743674" cy="487362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air quality conditions at different locations/cities.</a:t>
            </a:r>
            <a:endParaRPr lang="en-IN" altLang="en-US" sz="2800" dirty="0">
              <a:latin typeface="Times New Roman" pitchFamily="16" charset="0"/>
              <a:cs typeface="Times New Roman" pitchFamily="16" charset="0"/>
            </a:endParaRP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800" dirty="0">
                <a:latin typeface="Times New Roman" pitchFamily="16" charset="0"/>
                <a:cs typeface="Times New Roman" pitchFamily="16" charset="0"/>
              </a:rPr>
              <a:t>To develop a system that will allow user to get information regarding weather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different gases present in air or area around us 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EFFB-D0C4-4A5C-828F-262AC9C3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  <a:b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B2A7-B83E-447A-8AC7-81F6AF987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1923394"/>
            <a:ext cx="7687297" cy="473617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future the project can be upgraded in more ways than one.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more number of sensors to know detailed content of all gases present in air.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Webpage and upload data o webpage with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231347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01B4CD7-FC79-477C-9563-1109A037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Key Features 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8710F03-CC6C-42FC-9DF8-E955A9A3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93700" indent="-285750"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update of change in percentage of quality.</a:t>
            </a:r>
          </a:p>
          <a:p>
            <a:pPr marL="393700" indent="-285750"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compact and easy to handle.</a:t>
            </a:r>
          </a:p>
          <a:p>
            <a:pPr marL="393700" indent="-285750"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real time.</a:t>
            </a:r>
          </a:p>
          <a:p>
            <a:pPr marL="393700" indent="-285750"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a wide range of gases .</a:t>
            </a:r>
          </a:p>
          <a:p>
            <a:pPr marL="393700" indent="-285750"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</a:p>
          <a:p>
            <a:pPr marL="393700" indent="-285750"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Button, images,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key, labels ,date  &amp; time etc. used in this project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C75A5-DD9E-4FB7-862E-5353C3D89785}"/>
              </a:ext>
            </a:extLst>
          </p:cNvPr>
          <p:cNvSpPr txBox="1"/>
          <p:nvPr/>
        </p:nvSpPr>
        <p:spPr>
          <a:xfrm>
            <a:off x="336331" y="315311"/>
            <a:ext cx="719958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During this stage data may be collected by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survey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inspection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surveys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literature:-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files.-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journals-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publication</a:t>
            </a:r>
            <a:r>
              <a:rPr lang="en-IN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021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196D3-4152-4C01-B16F-2990FC06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2" y="2259722"/>
            <a:ext cx="7357243" cy="4969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862A6-1D8B-4E0F-A724-9DBFEE484A27}"/>
              </a:ext>
            </a:extLst>
          </p:cNvPr>
          <p:cNvSpPr txBox="1"/>
          <p:nvPr/>
        </p:nvSpPr>
        <p:spPr>
          <a:xfrm>
            <a:off x="998482" y="792471"/>
            <a:ext cx="78722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analysis of the air quality index as a criterion ranging from 0 to 500. The higher the value of the AQI, the higher the level of air pollution and the greater the problem of air quality.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24A6F62-6259-42DE-A35E-F5E75564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6087527-A760-4407-855B-AAE434553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Python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Python, Database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Used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Used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–IDLE,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Windows 10,Windows 11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60FBF-59BB-456A-9AF6-6DBA6B30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79" y="1231010"/>
            <a:ext cx="1226926" cy="1158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B26A5-F043-43E0-8371-FAA38F84F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808" y="2875867"/>
            <a:ext cx="1434059" cy="12370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405</Words>
  <Application>Microsoft Office PowerPoint</Application>
  <PresentationFormat>Custom</PresentationFormat>
  <Paragraphs>74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Trebuchet MS</vt:lpstr>
      <vt:lpstr>urw-din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3. Scope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</dc:creator>
  <cp:lastModifiedBy>Sanjay Tambe</cp:lastModifiedBy>
  <cp:revision>7</cp:revision>
  <dcterms:modified xsi:type="dcterms:W3CDTF">2022-04-18T17:23:30Z</dcterms:modified>
</cp:coreProperties>
</file>