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3F5BB70-247B-4D09-BE2E-F1A87806BCB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E78DD2B1-0982-417D-862D-B2BE81E18F25}" type="slidenum"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216000" y="812880"/>
            <a:ext cx="7125840" cy="400644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4278240" y="10156680"/>
            <a:ext cx="327960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3D8C790-D6F6-4277-BB9C-8A9FC7B8A3B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D60B4B31-71BB-41D2-A172-55FAB4BFD972}" type="slidenum"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5E478630-21C2-4D5A-8F3F-4DB4AD1AF498}" type="slidenum"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39894B8A-B949-4284-B850-3454017F04E5}" type="slidenum"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167F62DE-47AE-4846-99B1-E61EF66A0122}" type="slidenum"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490A2BE2-26FA-4D9D-A432-004FEF459738}" type="slidenum"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C971CB4A-3811-4E57-B834-DF5B58FD3F9A}" type="slidenum"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09714407-CCA9-43AF-9D61-D84BD09F9B15}" type="slidenum"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8A8CED77-404F-4795-9873-9E0D4B0F7996}" type="slidenum">
              <a:rPr b="0" lang="en-US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</p:spPr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699732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71400" y="4616280"/>
            <a:ext cx="699732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71400" y="4616280"/>
            <a:ext cx="341460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257000" y="4616280"/>
            <a:ext cx="341460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225288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037320" y="2381400"/>
            <a:ext cx="225288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403240" y="2381400"/>
            <a:ext cx="225288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1400" y="4616280"/>
            <a:ext cx="225288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037320" y="4616280"/>
            <a:ext cx="225288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5403240" y="4616280"/>
            <a:ext cx="225288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3414600" cy="427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257000" y="2381400"/>
            <a:ext cx="3414600" cy="427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71400" y="671400"/>
            <a:ext cx="6997320" cy="6748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257000" y="2381400"/>
            <a:ext cx="3414600" cy="427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71400" y="4616280"/>
            <a:ext cx="341460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3414600" cy="427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257000" y="4616280"/>
            <a:ext cx="341460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71400" y="4616280"/>
            <a:ext cx="699732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699732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71400" y="4616280"/>
            <a:ext cx="699732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71400" y="4616280"/>
            <a:ext cx="341460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257000" y="4616280"/>
            <a:ext cx="341460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225288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037320" y="2381400"/>
            <a:ext cx="225288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403240" y="2381400"/>
            <a:ext cx="225288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71400" y="4616280"/>
            <a:ext cx="225288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body"/>
          </p:nvPr>
        </p:nvSpPr>
        <p:spPr>
          <a:xfrm>
            <a:off x="3037320" y="4616280"/>
            <a:ext cx="225288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5403240" y="4616280"/>
            <a:ext cx="225288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3414600" cy="427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257000" y="2381400"/>
            <a:ext cx="3414600" cy="427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71400" y="671400"/>
            <a:ext cx="6997320" cy="6748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257000" y="2381400"/>
            <a:ext cx="3414600" cy="427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1400" y="4616280"/>
            <a:ext cx="341460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3414600" cy="427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257000" y="4616280"/>
            <a:ext cx="341460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71400" y="4616280"/>
            <a:ext cx="6997320" cy="204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1" name="CustomShape 2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 rot="10800000">
              <a:off x="5655600" y="4602600"/>
              <a:ext cx="4433400" cy="2957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accent1">
                  <a:alpha val="69803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7764480" y="0"/>
              <a:ext cx="1342800" cy="7559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accent1">
                  <a:alpha val="69803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>
            <a:noAutofit/>
          </a:bodyPr>
          <a:p>
            <a:r>
              <a:rPr b="0" lang="en-US" sz="397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9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10C5B3C-1BE7-4BB8-BA30-CEDFBD7D7D83}" type="slidenum">
              <a:rPr b="0" lang="en-US" sz="900" spc="-1" strike="noStrike">
                <a:solidFill>
                  <a:srgbClr val="5fcbef"/>
                </a:solidFill>
                <a:latin typeface="Trebuchet MS"/>
                <a:ea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53" name="CustomShape 2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3"/>
            <p:cNvSpPr/>
            <p:nvPr/>
          </p:nvSpPr>
          <p:spPr>
            <a:xfrm flipH="1" rot="10800000">
              <a:off x="5655600" y="4602600"/>
              <a:ext cx="4433400" cy="2957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accent1">
                  <a:alpha val="69803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7764480" y="0"/>
              <a:ext cx="1342800" cy="7559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9360">
              <a:solidFill>
                <a:schemeClr val="accent1">
                  <a:alpha val="69803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8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9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10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11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" name="PlaceHolder 12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</p:spPr>
        <p:txBody>
          <a:bodyPr>
            <a:noAutofit/>
          </a:bodyPr>
          <a:p>
            <a:r>
              <a:rPr b="0" lang="en-US" sz="397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9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13"/>
          <p:cNvSpPr>
            <a:spLocks noGrp="1"/>
          </p:cNvSpPr>
          <p:nvPr>
            <p:ph type="body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14"/>
          <p:cNvSpPr>
            <a:spLocks noGrp="1"/>
          </p:cNvSpPr>
          <p:nvPr>
            <p:ph type="dt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6" name="PlaceHolder 15"/>
          <p:cNvSpPr>
            <a:spLocks noGrp="1"/>
          </p:cNvSpPr>
          <p:nvPr>
            <p:ph type="ftr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7" name="PlaceHolder 16"/>
          <p:cNvSpPr>
            <a:spLocks noGrp="1"/>
          </p:cNvSpPr>
          <p:nvPr>
            <p:ph type="sldNum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3BB4734-07F5-49A4-94FA-2A4A8AD1E46B}" type="slidenum">
              <a:rPr b="0" lang="en-US" sz="900" spc="-1" strike="noStrike">
                <a:solidFill>
                  <a:srgbClr val="5fcbef"/>
                </a:solidFill>
                <a:latin typeface="Trebuchet MS"/>
                <a:ea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3280" y="1768320"/>
            <a:ext cx="9070560" cy="54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APSIT Admission Management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System (Offline)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Chirag Padyal_20104034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Vishal Bangar_20104084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Jaykumar Nayi_20104005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Anuj Kundar_20104047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Project Guide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Ms. Jayshree Jha 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1" name="Google Shape;212;p23" descr=""/>
          <p:cNvPicPr/>
          <p:nvPr/>
        </p:nvPicPr>
        <p:blipFill>
          <a:blip r:embed="rId1"/>
          <a:stretch/>
        </p:blipFill>
        <p:spPr>
          <a:xfrm>
            <a:off x="144360" y="1440"/>
            <a:ext cx="9935640" cy="187128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0" y="1743120"/>
            <a:ext cx="1008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5560">
            <a:solidFill>
              <a:schemeClr val="dk1"/>
            </a:solidFill>
            <a:miter/>
          </a:ln>
          <a:effectLst>
            <a:outerShdw blurRad="63500"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71400" y="875160"/>
            <a:ext cx="8694720" cy="6684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Google Shape;276;p32" descr=""/>
          <p:cNvPicPr/>
          <p:nvPr/>
        </p:nvPicPr>
        <p:blipFill>
          <a:blip r:embed="rId1"/>
          <a:stretch/>
        </p:blipFill>
        <p:spPr>
          <a:xfrm>
            <a:off x="342360" y="317880"/>
            <a:ext cx="9658440" cy="663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47640" y="30574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Thank You...!!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720" y="144360"/>
            <a:ext cx="9070560" cy="10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Contents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720" y="1116000"/>
            <a:ext cx="9322920" cy="55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Autofit/>
          </a:bodyPr>
          <a:p>
            <a:pPr marL="430200" indent="-321840">
              <a:lnSpc>
                <a:spcPct val="2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Introduction</a:t>
            </a:r>
            <a:endParaRPr b="0" lang="en-US" sz="2400" spc="-1" strike="noStrike">
              <a:latin typeface="Arial"/>
            </a:endParaRPr>
          </a:p>
          <a:p>
            <a:pPr marL="430200" indent="-321840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Objectives</a:t>
            </a:r>
            <a:endParaRPr b="0" lang="en-US" sz="2400" spc="-1" strike="noStrike">
              <a:latin typeface="Arial"/>
            </a:endParaRPr>
          </a:p>
          <a:p>
            <a:pPr marL="430200" indent="-321840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Scope</a:t>
            </a:r>
            <a:endParaRPr b="0" lang="en-US" sz="2400" spc="-1" strike="noStrike">
              <a:latin typeface="Arial"/>
            </a:endParaRPr>
          </a:p>
          <a:p>
            <a:pPr marL="430200" indent="-321840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Features / Functionality</a:t>
            </a:r>
            <a:endParaRPr b="0" lang="en-US" sz="2400" spc="-1" strike="noStrike">
              <a:latin typeface="Arial"/>
            </a:endParaRPr>
          </a:p>
          <a:p>
            <a:pPr marL="430200" indent="-321840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Project Outcomes</a:t>
            </a:r>
            <a:endParaRPr b="0" lang="en-US" sz="2400" spc="-1" strike="noStrike">
              <a:latin typeface="Arial"/>
            </a:endParaRPr>
          </a:p>
          <a:p>
            <a:pPr marL="430200" indent="-321840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Technology Stack</a:t>
            </a:r>
            <a:endParaRPr b="0" lang="en-US" sz="2400" spc="-1" strike="noStrike">
              <a:latin typeface="Arial"/>
            </a:endParaRPr>
          </a:p>
          <a:p>
            <a:pPr marL="430200" indent="-321840">
              <a:lnSpc>
                <a:spcPct val="200000"/>
              </a:lnSpc>
              <a:spcBef>
                <a:spcPts val="140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Diagram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 Introduction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60360" y="1332000"/>
            <a:ext cx="9070560" cy="59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Autofit/>
          </a:bodyPr>
          <a:p>
            <a:pPr marL="450720" indent="-342720">
              <a:lnSpc>
                <a:spcPct val="93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Our project topic in 2 points as follows</a:t>
            </a:r>
            <a:endParaRPr b="0" lang="en-US" sz="2400" spc="-1" strike="noStrike">
              <a:latin typeface="Arial"/>
            </a:endParaRPr>
          </a:p>
          <a:p>
            <a:pPr marL="450720" indent="-34272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Problem Identified : </a:t>
            </a:r>
            <a:endParaRPr b="0" lang="en-US" sz="2400" spc="-1" strike="noStrike">
              <a:latin typeface="Arial"/>
            </a:endParaRPr>
          </a:p>
          <a:p>
            <a:pPr lvl="2" marL="934920" indent="-34236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Educational institutions have to incur huge costs in maintaining academic records and have trouble in tracking bills and financial information.</a:t>
            </a:r>
            <a:endParaRPr b="0" lang="en-US" sz="2400" spc="-1" strike="noStrike">
              <a:latin typeface="Arial"/>
            </a:endParaRPr>
          </a:p>
          <a:p>
            <a:pPr lvl="2" marL="934920" indent="-34236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Staff workload is heavy and resources are not optimized well to find the best students.</a:t>
            </a:r>
            <a:endParaRPr b="0" lang="en-US" sz="2400" spc="-1" strike="noStrike">
              <a:latin typeface="Arial"/>
            </a:endParaRPr>
          </a:p>
          <a:p>
            <a:pPr marL="450720" indent="-34272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Solution Proposed :</a:t>
            </a:r>
            <a:endParaRPr b="0" lang="en-US" sz="2400" spc="-1" strike="noStrike">
              <a:latin typeface="Arial"/>
            </a:endParaRPr>
          </a:p>
          <a:p>
            <a:pPr lvl="2" marL="934920" indent="-34236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 offline admission system lets the student apply for a course offline, submit mark sheets/documents, and check their application status through mail.</a:t>
            </a:r>
            <a:endParaRPr b="0" lang="en-US" sz="2400" spc="-1" strike="noStrike">
              <a:latin typeface="Arial"/>
            </a:endParaRPr>
          </a:p>
          <a:p>
            <a:pPr lvl="2" marL="934920" indent="-34236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On the other hand, it allows the institutions to track the applicants, follow-up with them, accept digital documents, check eligibility, and create a cutofflist.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Objectives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3280" y="1563840"/>
            <a:ext cx="9070560" cy="56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Autofit/>
          </a:bodyPr>
          <a:p>
            <a:pPr marL="565200" indent="-456840">
              <a:lnSpc>
                <a:spcPct val="93000"/>
              </a:lnSpc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Digitize the offline admission management system.</a:t>
            </a:r>
            <a:endParaRPr b="0" lang="en-US" sz="2400" spc="-1" strike="noStrike">
              <a:latin typeface="Arial"/>
            </a:endParaRPr>
          </a:p>
          <a:p>
            <a:pPr marL="565200" indent="-45684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track application status.</a:t>
            </a:r>
            <a:endParaRPr b="0" lang="en-US" sz="2400" spc="-1" strike="noStrike">
              <a:latin typeface="Arial"/>
            </a:endParaRPr>
          </a:p>
          <a:p>
            <a:pPr marL="565200" indent="-45684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automate the selection process.</a:t>
            </a:r>
            <a:endParaRPr b="0" lang="en-US" sz="2400" spc="-1" strike="noStrike">
              <a:latin typeface="Arial"/>
            </a:endParaRPr>
          </a:p>
          <a:p>
            <a:pPr marL="565200" indent="-45684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generate Student’s Personal Detail Report.</a:t>
            </a:r>
            <a:endParaRPr b="0" lang="en-US" sz="2400" spc="-1" strike="noStrike">
              <a:latin typeface="Arial"/>
            </a:endParaRPr>
          </a:p>
          <a:p>
            <a:pPr marL="565200" indent="-45684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Save Students and College management members Time.</a:t>
            </a:r>
            <a:endParaRPr b="0" lang="en-US" sz="2400" spc="-1" strike="noStrike">
              <a:latin typeface="Arial"/>
            </a:endParaRPr>
          </a:p>
          <a:p>
            <a:pPr marL="565200" indent="-45684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Mail the student on admission completion.</a:t>
            </a:r>
            <a:endParaRPr b="0" lang="en-US" sz="2400" spc="-1" strike="noStrike">
              <a:latin typeface="Arial"/>
            </a:endParaRPr>
          </a:p>
          <a:p>
            <a:pPr marL="565200" indent="-304560">
              <a:lnSpc>
                <a:spcPct val="93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65200" indent="-304560">
              <a:lnSpc>
                <a:spcPct val="93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65200" indent="-304560">
              <a:lnSpc>
                <a:spcPct val="93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65200" indent="-304560">
              <a:lnSpc>
                <a:spcPct val="93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65200" indent="-456840">
              <a:lnSpc>
                <a:spcPct val="93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65200" indent="-456840">
              <a:lnSpc>
                <a:spcPct val="93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 Scope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Autofit/>
          </a:bodyPr>
          <a:p>
            <a:pPr marL="565200" indent="-456840">
              <a:lnSpc>
                <a:spcPct val="93000"/>
              </a:lnSpc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Man Power Saving - Institutes don't need to allot additional manpower to manage heavy crowd.</a:t>
            </a:r>
            <a:endParaRPr b="0" lang="en-US" sz="2400" spc="-1" strike="noStrike">
              <a:latin typeface="Arial"/>
            </a:endParaRPr>
          </a:p>
          <a:p>
            <a:pPr marL="565200" indent="-45684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Do not require printing &amp; storing forms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565200" indent="-45684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Does not require to collect forms of all the candidates and file them.</a:t>
            </a:r>
            <a:endParaRPr b="0" lang="en-US" sz="2400" spc="-1" strike="noStrike">
              <a:latin typeface="Arial"/>
            </a:endParaRPr>
          </a:p>
          <a:p>
            <a:pPr marL="565200" indent="-45684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It is Rapid &amp; Flexible.</a:t>
            </a:r>
            <a:endParaRPr b="0" lang="en-US" sz="2400" spc="-1" strike="noStrike">
              <a:latin typeface="Arial"/>
            </a:endParaRPr>
          </a:p>
          <a:p>
            <a:pPr marL="565200" indent="-45684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Real-time reports for analysis.</a:t>
            </a:r>
            <a:endParaRPr b="0" lang="en-US" sz="2400" spc="-1" strike="noStrike">
              <a:latin typeface="Arial"/>
            </a:endParaRPr>
          </a:p>
          <a:p>
            <a:pPr marL="565200" indent="-304560">
              <a:lnSpc>
                <a:spcPct val="93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65200" indent="-304560">
              <a:lnSpc>
                <a:spcPct val="93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65200" indent="-304560">
              <a:lnSpc>
                <a:spcPct val="93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 Feature /Functionality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3280" y="1768320"/>
            <a:ext cx="9070560" cy="56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Autofit/>
          </a:bodyPr>
          <a:p>
            <a:pPr marL="1080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features &amp; Functionality implemented are :</a:t>
            </a:r>
            <a:endParaRPr b="0" lang="en-US" sz="2400" spc="-1" strike="noStrike">
              <a:latin typeface="Arial"/>
            </a:endParaRPr>
          </a:p>
          <a:p>
            <a:pPr marL="1080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1080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As a student, you can register &amp; apply for offline admission by going to college for admission, the work process is faster and you will receive a mail on selection.</a:t>
            </a:r>
            <a:endParaRPr b="0" lang="en-US" sz="2400" spc="-1" strike="noStrike">
              <a:latin typeface="Arial"/>
            </a:endParaRPr>
          </a:p>
          <a:p>
            <a:pPr marL="1080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On acceptance of admission process, automatic transfer of details of the student to college register and college records without any paper work.</a:t>
            </a:r>
            <a:endParaRPr b="0" lang="en-US" sz="2400" spc="-1" strike="noStrike">
              <a:latin typeface="Arial"/>
            </a:endParaRPr>
          </a:p>
          <a:p>
            <a:pPr marL="1080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Students Details Like personal details, Login details, marksheet details and other details can be stored securely in a centralized system.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 Outcome of 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Autofit/>
          </a:bodyPr>
          <a:p>
            <a:pPr marL="108000">
              <a:lnSpc>
                <a:spcPct val="93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final Outcome of the Project is as follows :</a:t>
            </a:r>
            <a:endParaRPr b="0" lang="en-US" sz="2400" spc="-1" strike="noStrike">
              <a:latin typeface="Arial"/>
            </a:endParaRPr>
          </a:p>
          <a:p>
            <a:pPr marL="108000" indent="-15192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Admin Can Login And Fill Student Form.</a:t>
            </a:r>
            <a:endParaRPr b="0" lang="en-US" sz="2400" spc="-1" strike="noStrike">
              <a:latin typeface="Arial"/>
            </a:endParaRPr>
          </a:p>
          <a:p>
            <a:pPr marL="108000" indent="-15192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Student can apply for the admission.</a:t>
            </a:r>
            <a:endParaRPr b="0" lang="en-US" sz="2400" spc="-1" strike="noStrike">
              <a:latin typeface="Arial"/>
            </a:endParaRPr>
          </a:p>
          <a:p>
            <a:pPr marL="108000" indent="-15192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Admins are able to access all the data.</a:t>
            </a:r>
            <a:endParaRPr b="0" lang="en-US" sz="2400" spc="-1" strike="noStrike">
              <a:latin typeface="Arial"/>
            </a:endParaRPr>
          </a:p>
          <a:p>
            <a:pPr marL="108000" indent="-15192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Track application status of student through mail.</a:t>
            </a:r>
            <a:endParaRPr b="0" lang="en-US" sz="2400" spc="-1" strike="noStrike">
              <a:latin typeface="Arial"/>
            </a:endParaRPr>
          </a:p>
          <a:p>
            <a:pPr marL="108000" indent="-15192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Generate Cutoff list Automatically.</a:t>
            </a:r>
            <a:endParaRPr b="0" lang="en-US" sz="2400" spc="-1" strike="noStrike">
              <a:latin typeface="Arial"/>
            </a:endParaRPr>
          </a:p>
          <a:p>
            <a:pPr marL="108000">
              <a:lnSpc>
                <a:spcPct val="15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1049400">
              <a:lnSpc>
                <a:spcPct val="15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6. Technology Stack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3280" y="1563840"/>
            <a:ext cx="9070560" cy="51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>
            <a:noAutofit/>
          </a:bodyPr>
          <a:p>
            <a:pPr>
              <a:lnSpc>
                <a:spcPct val="93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8000" indent="-15192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rebuchet MS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Language Used :- Python.</a:t>
            </a:r>
            <a:endParaRPr b="0" lang="en-US" sz="2400" spc="-1" strike="noStrike">
              <a:latin typeface="Arial"/>
            </a:endParaRPr>
          </a:p>
          <a:p>
            <a:pPr marL="108000" indent="-15192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rebuchet MS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API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 Application Programming Interface) :-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Mysql-Connector-Python. </a:t>
            </a:r>
            <a:endParaRPr b="0" lang="en-US" sz="2400" spc="-1" strike="noStrike">
              <a:latin typeface="Arial"/>
            </a:endParaRPr>
          </a:p>
          <a:p>
            <a:pPr marL="108000" indent="-15192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rebuchet MS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Framework :- PyQt5.</a:t>
            </a:r>
            <a:endParaRPr b="0" lang="en-US" sz="2400" spc="-1" strike="noStrike">
              <a:latin typeface="Arial"/>
            </a:endParaRPr>
          </a:p>
          <a:p>
            <a:pPr marL="108000" indent="-151920">
              <a:lnSpc>
                <a:spcPct val="150000"/>
              </a:lnSpc>
              <a:spcBef>
                <a:spcPts val="1400"/>
              </a:spcBef>
              <a:buClr>
                <a:srgbClr val="000000"/>
              </a:buClr>
              <a:buFont typeface="Trebuchet MS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Database :- MySQL.</a:t>
            </a:r>
            <a:endParaRPr b="0" lang="en-US" sz="2400" spc="-1" strike="noStrike">
              <a:latin typeface="Arial"/>
            </a:endParaRPr>
          </a:p>
          <a:p>
            <a:pPr marL="108000">
              <a:lnSpc>
                <a:spcPct val="15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47640" y="398520"/>
            <a:ext cx="6997320" cy="1455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7. </a:t>
            </a:r>
            <a:r>
              <a:rPr b="1" lang="en-US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Diagram </a:t>
            </a:r>
            <a:br/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097280" y="1188720"/>
            <a:ext cx="7040880" cy="624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ffffff"/>
      </a:accent3>
      <a:accent4>
        <a:srgbClr val="5fcbef"/>
      </a:accent4>
      <a:accent5>
        <a:srgbClr val="2e83c3"/>
      </a:accent5>
      <a:accent6>
        <a:srgbClr val="ffffff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2022-04-29T13:46:33Z</dcterms:modified>
  <cp:revision>2</cp:revision>
  <dc:subject/>
  <dc:title/>
</cp:coreProperties>
</file>